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14" r:id="rId3"/>
    <p:sldId id="257" r:id="rId4"/>
    <p:sldId id="307" r:id="rId5"/>
    <p:sldId id="309" r:id="rId6"/>
    <p:sldId id="308" r:id="rId7"/>
    <p:sldId id="310" r:id="rId8"/>
    <p:sldId id="258" r:id="rId9"/>
    <p:sldId id="259" r:id="rId10"/>
    <p:sldId id="260" r:id="rId11"/>
    <p:sldId id="261" r:id="rId12"/>
    <p:sldId id="262" r:id="rId13"/>
    <p:sldId id="263" r:id="rId14"/>
    <p:sldId id="264" r:id="rId15"/>
    <p:sldId id="265" r:id="rId16"/>
    <p:sldId id="266" r:id="rId17"/>
    <p:sldId id="267" r:id="rId18"/>
    <p:sldId id="268" r:id="rId19"/>
    <p:sldId id="311" r:id="rId20"/>
    <p:sldId id="312" r:id="rId21"/>
    <p:sldId id="313" r:id="rId22"/>
    <p:sldId id="270" r:id="rId23"/>
    <p:sldId id="271" r:id="rId24"/>
    <p:sldId id="272" r:id="rId25"/>
    <p:sldId id="315" r:id="rId26"/>
    <p:sldId id="316" r:id="rId27"/>
    <p:sldId id="317" r:id="rId28"/>
    <p:sldId id="318" r:id="rId29"/>
    <p:sldId id="273" r:id="rId30"/>
    <p:sldId id="274" r:id="rId31"/>
    <p:sldId id="275" r:id="rId32"/>
    <p:sldId id="320" r:id="rId33"/>
    <p:sldId id="321" r:id="rId34"/>
    <p:sldId id="319" r:id="rId35"/>
    <p:sldId id="276" r:id="rId36"/>
    <p:sldId id="277" r:id="rId37"/>
    <p:sldId id="278" r:id="rId38"/>
    <p:sldId id="279" r:id="rId39"/>
    <p:sldId id="280" r:id="rId40"/>
    <p:sldId id="281" r:id="rId41"/>
    <p:sldId id="282" r:id="rId42"/>
    <p:sldId id="283" r:id="rId43"/>
    <p:sldId id="284" r:id="rId44"/>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23" d="100"/>
          <a:sy n="123" d="100"/>
        </p:scale>
        <p:origin x="1420" y="64"/>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500" b="0" i="0">
                <a:solidFill>
                  <a:schemeClr val="bg1"/>
                </a:solidFill>
                <a:latin typeface="Tahoma"/>
                <a:cs typeface="Tahoma"/>
              </a:defRPr>
            </a:lvl1p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5" name="Holder 5"/>
          <p:cNvSpPr>
            <a:spLocks noGrp="1"/>
          </p:cNvSpPr>
          <p:nvPr>
            <p:ph type="dt" sz="half" idx="6"/>
          </p:nvPr>
        </p:nvSpPr>
        <p:spPr/>
        <p:txBody>
          <a:bodyPr lIns="0" tIns="0" rIns="0" bIns="0"/>
          <a:lstStyle>
            <a:lvl1pPr>
              <a:defRPr sz="500" b="0" i="0">
                <a:solidFill>
                  <a:schemeClr val="tx1"/>
                </a:solidFill>
                <a:latin typeface="Tahoma"/>
                <a:cs typeface="Tahoma"/>
              </a:defRPr>
            </a:lvl1pPr>
          </a:lstStyle>
          <a:p>
            <a:pPr marL="12700">
              <a:lnSpc>
                <a:spcPts val="575"/>
              </a:lnSpc>
            </a:pPr>
            <a:r>
              <a:rPr spc="40" dirty="0"/>
              <a:t>CUP</a:t>
            </a:r>
            <a:r>
              <a:rPr spc="-30" dirty="0"/>
              <a:t> </a:t>
            </a:r>
            <a:r>
              <a:rPr spc="-15" dirty="0"/>
              <a:t>2008</a:t>
            </a:r>
          </a:p>
        </p:txBody>
      </p:sp>
      <p:sp>
        <p:nvSpPr>
          <p:cNvPr id="6" name="Holder 6"/>
          <p:cNvSpPr>
            <a:spLocks noGrp="1"/>
          </p:cNvSpPr>
          <p:nvPr>
            <p:ph type="sldNum" sz="quarter" idx="7"/>
          </p:nvPr>
        </p:nvSpPr>
        <p:spPr/>
        <p:txBody>
          <a:bodyPr lIns="0" tIns="0" rIns="0" bIns="0"/>
          <a:lstStyle>
            <a:lvl1pPr>
              <a:defRPr sz="500" b="0" i="0">
                <a:solidFill>
                  <a:schemeClr val="tx1"/>
                </a:solidFill>
                <a:latin typeface="Tahoma"/>
                <a:cs typeface="Tahoma"/>
              </a:defRPr>
            </a:lvl1pPr>
          </a:lstStyle>
          <a:p>
            <a:pPr marL="38100">
              <a:lnSpc>
                <a:spcPts val="575"/>
              </a:lnSpc>
            </a:pPr>
            <a:fld id="{81D60167-4931-47E6-BA6A-407CBD079E47}" type="slidenum">
              <a:rPr spc="-10" dirty="0"/>
              <a:t>‹#›</a:t>
            </a:fld>
            <a:r>
              <a:rPr spc="-10" dirty="0"/>
              <a:t> </a:t>
            </a:r>
            <a:r>
              <a:rPr spc="70" dirty="0"/>
              <a:t>/</a:t>
            </a:r>
            <a:r>
              <a:rPr spc="-10" dirty="0"/>
              <a:t> </a:t>
            </a:r>
            <a:r>
              <a:rPr spc="-15" dirty="0"/>
              <a:t>51</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232B2"/>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0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500" b="0" i="0">
                <a:solidFill>
                  <a:schemeClr val="bg1"/>
                </a:solidFill>
                <a:latin typeface="Tahoma"/>
                <a:cs typeface="Tahoma"/>
              </a:defRPr>
            </a:lvl1p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5" name="Holder 5"/>
          <p:cNvSpPr>
            <a:spLocks noGrp="1"/>
          </p:cNvSpPr>
          <p:nvPr>
            <p:ph type="dt" sz="half" idx="6"/>
          </p:nvPr>
        </p:nvSpPr>
        <p:spPr/>
        <p:txBody>
          <a:bodyPr lIns="0" tIns="0" rIns="0" bIns="0"/>
          <a:lstStyle>
            <a:lvl1pPr>
              <a:defRPr sz="500" b="0" i="0">
                <a:solidFill>
                  <a:schemeClr val="tx1"/>
                </a:solidFill>
                <a:latin typeface="Tahoma"/>
                <a:cs typeface="Tahoma"/>
              </a:defRPr>
            </a:lvl1pPr>
          </a:lstStyle>
          <a:p>
            <a:pPr marL="12700">
              <a:lnSpc>
                <a:spcPts val="575"/>
              </a:lnSpc>
            </a:pPr>
            <a:r>
              <a:rPr spc="40" dirty="0"/>
              <a:t>CUP</a:t>
            </a:r>
            <a:r>
              <a:rPr spc="-30" dirty="0"/>
              <a:t> </a:t>
            </a:r>
            <a:r>
              <a:rPr spc="-15" dirty="0"/>
              <a:t>2008</a:t>
            </a:r>
          </a:p>
        </p:txBody>
      </p:sp>
      <p:sp>
        <p:nvSpPr>
          <p:cNvPr id="6" name="Holder 6"/>
          <p:cNvSpPr>
            <a:spLocks noGrp="1"/>
          </p:cNvSpPr>
          <p:nvPr>
            <p:ph type="sldNum" sz="quarter" idx="7"/>
          </p:nvPr>
        </p:nvSpPr>
        <p:spPr/>
        <p:txBody>
          <a:bodyPr lIns="0" tIns="0" rIns="0" bIns="0"/>
          <a:lstStyle>
            <a:lvl1pPr>
              <a:defRPr sz="500" b="0" i="0">
                <a:solidFill>
                  <a:schemeClr val="tx1"/>
                </a:solidFill>
                <a:latin typeface="Tahoma"/>
                <a:cs typeface="Tahoma"/>
              </a:defRPr>
            </a:lvl1pPr>
          </a:lstStyle>
          <a:p>
            <a:pPr marL="38100">
              <a:lnSpc>
                <a:spcPts val="575"/>
              </a:lnSpc>
            </a:pPr>
            <a:fld id="{81D60167-4931-47E6-BA6A-407CBD079E47}" type="slidenum">
              <a:rPr spc="-10" dirty="0"/>
              <a:t>‹#›</a:t>
            </a:fld>
            <a:r>
              <a:rPr spc="-10" dirty="0"/>
              <a:t> </a:t>
            </a:r>
            <a:r>
              <a:rPr spc="70" dirty="0"/>
              <a:t>/</a:t>
            </a:r>
            <a:r>
              <a:rPr spc="-10" dirty="0"/>
              <a:t> </a:t>
            </a:r>
            <a:r>
              <a:rPr spc="-15" dirty="0"/>
              <a:t>51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232B2"/>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500" b="0" i="0">
                <a:solidFill>
                  <a:schemeClr val="bg1"/>
                </a:solidFill>
                <a:latin typeface="Tahoma"/>
                <a:cs typeface="Tahoma"/>
              </a:defRPr>
            </a:lvl1p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6" name="Holder 6"/>
          <p:cNvSpPr>
            <a:spLocks noGrp="1"/>
          </p:cNvSpPr>
          <p:nvPr>
            <p:ph type="dt" sz="half" idx="6"/>
          </p:nvPr>
        </p:nvSpPr>
        <p:spPr/>
        <p:txBody>
          <a:bodyPr lIns="0" tIns="0" rIns="0" bIns="0"/>
          <a:lstStyle>
            <a:lvl1pPr>
              <a:defRPr sz="500" b="0" i="0">
                <a:solidFill>
                  <a:schemeClr val="tx1"/>
                </a:solidFill>
                <a:latin typeface="Tahoma"/>
                <a:cs typeface="Tahoma"/>
              </a:defRPr>
            </a:lvl1pPr>
          </a:lstStyle>
          <a:p>
            <a:pPr marL="12700">
              <a:lnSpc>
                <a:spcPts val="575"/>
              </a:lnSpc>
            </a:pPr>
            <a:r>
              <a:rPr spc="40" dirty="0"/>
              <a:t>CUP</a:t>
            </a:r>
            <a:r>
              <a:rPr spc="-30" dirty="0"/>
              <a:t> </a:t>
            </a:r>
            <a:r>
              <a:rPr spc="-15" dirty="0"/>
              <a:t>2008</a:t>
            </a:r>
          </a:p>
        </p:txBody>
      </p:sp>
      <p:sp>
        <p:nvSpPr>
          <p:cNvPr id="7" name="Holder 7"/>
          <p:cNvSpPr>
            <a:spLocks noGrp="1"/>
          </p:cNvSpPr>
          <p:nvPr>
            <p:ph type="sldNum" sz="quarter" idx="7"/>
          </p:nvPr>
        </p:nvSpPr>
        <p:spPr/>
        <p:txBody>
          <a:bodyPr lIns="0" tIns="0" rIns="0" bIns="0"/>
          <a:lstStyle>
            <a:lvl1pPr>
              <a:defRPr sz="500" b="0" i="0">
                <a:solidFill>
                  <a:schemeClr val="tx1"/>
                </a:solidFill>
                <a:latin typeface="Tahoma"/>
                <a:cs typeface="Tahoma"/>
              </a:defRPr>
            </a:lvl1pPr>
          </a:lstStyle>
          <a:p>
            <a:pPr marL="38100">
              <a:lnSpc>
                <a:spcPts val="575"/>
              </a:lnSpc>
            </a:pPr>
            <a:fld id="{81D60167-4931-47E6-BA6A-407CBD079E47}" type="slidenum">
              <a:rPr spc="-10" dirty="0"/>
              <a:t>‹#›</a:t>
            </a:fld>
            <a:r>
              <a:rPr spc="-10" dirty="0"/>
              <a:t> </a:t>
            </a:r>
            <a:r>
              <a:rPr spc="70" dirty="0"/>
              <a:t>/</a:t>
            </a:r>
            <a:r>
              <a:rPr spc="-10" dirty="0"/>
              <a:t> </a:t>
            </a:r>
            <a:r>
              <a:rPr spc="-15" dirty="0"/>
              <a:t>51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232B2"/>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500" b="0" i="0">
                <a:solidFill>
                  <a:schemeClr val="bg1"/>
                </a:solidFill>
                <a:latin typeface="Tahoma"/>
                <a:cs typeface="Tahoma"/>
              </a:defRPr>
            </a:lvl1p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4" name="Holder 4"/>
          <p:cNvSpPr>
            <a:spLocks noGrp="1"/>
          </p:cNvSpPr>
          <p:nvPr>
            <p:ph type="dt" sz="half" idx="6"/>
          </p:nvPr>
        </p:nvSpPr>
        <p:spPr/>
        <p:txBody>
          <a:bodyPr lIns="0" tIns="0" rIns="0" bIns="0"/>
          <a:lstStyle>
            <a:lvl1pPr>
              <a:defRPr sz="500" b="0" i="0">
                <a:solidFill>
                  <a:schemeClr val="tx1"/>
                </a:solidFill>
                <a:latin typeface="Tahoma"/>
                <a:cs typeface="Tahoma"/>
              </a:defRPr>
            </a:lvl1pPr>
          </a:lstStyle>
          <a:p>
            <a:pPr marL="12700">
              <a:lnSpc>
                <a:spcPts val="575"/>
              </a:lnSpc>
            </a:pPr>
            <a:r>
              <a:rPr spc="40" dirty="0"/>
              <a:t>CUP</a:t>
            </a:r>
            <a:r>
              <a:rPr spc="-30" dirty="0"/>
              <a:t> </a:t>
            </a:r>
            <a:r>
              <a:rPr spc="-15" dirty="0"/>
              <a:t>2008</a:t>
            </a:r>
          </a:p>
        </p:txBody>
      </p:sp>
      <p:sp>
        <p:nvSpPr>
          <p:cNvPr id="5" name="Holder 5"/>
          <p:cNvSpPr>
            <a:spLocks noGrp="1"/>
          </p:cNvSpPr>
          <p:nvPr>
            <p:ph type="sldNum" sz="quarter" idx="7"/>
          </p:nvPr>
        </p:nvSpPr>
        <p:spPr/>
        <p:txBody>
          <a:bodyPr lIns="0" tIns="0" rIns="0" bIns="0"/>
          <a:lstStyle>
            <a:lvl1pPr>
              <a:defRPr sz="500" b="0" i="0">
                <a:solidFill>
                  <a:schemeClr val="tx1"/>
                </a:solidFill>
                <a:latin typeface="Tahoma"/>
                <a:cs typeface="Tahoma"/>
              </a:defRPr>
            </a:lvl1pPr>
          </a:lstStyle>
          <a:p>
            <a:pPr marL="38100">
              <a:lnSpc>
                <a:spcPts val="575"/>
              </a:lnSpc>
            </a:pPr>
            <a:fld id="{81D60167-4931-47E6-BA6A-407CBD079E47}" type="slidenum">
              <a:rPr spc="-10" dirty="0"/>
              <a:t>‹#›</a:t>
            </a:fld>
            <a:r>
              <a:rPr spc="-10" dirty="0"/>
              <a:t> </a:t>
            </a:r>
            <a:r>
              <a:rPr spc="70" dirty="0"/>
              <a:t>/</a:t>
            </a:r>
            <a:r>
              <a:rPr spc="-10" dirty="0"/>
              <a:t> </a:t>
            </a:r>
            <a:r>
              <a:rPr spc="-15" dirty="0"/>
              <a:t>51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500" b="0" i="0">
                <a:solidFill>
                  <a:schemeClr val="bg1"/>
                </a:solidFill>
                <a:latin typeface="Tahoma"/>
                <a:cs typeface="Tahoma"/>
              </a:defRPr>
            </a:lvl1p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3" name="Holder 3"/>
          <p:cNvSpPr>
            <a:spLocks noGrp="1"/>
          </p:cNvSpPr>
          <p:nvPr>
            <p:ph type="dt" sz="half" idx="6"/>
          </p:nvPr>
        </p:nvSpPr>
        <p:spPr/>
        <p:txBody>
          <a:bodyPr lIns="0" tIns="0" rIns="0" bIns="0"/>
          <a:lstStyle>
            <a:lvl1pPr>
              <a:defRPr sz="500" b="0" i="0">
                <a:solidFill>
                  <a:schemeClr val="tx1"/>
                </a:solidFill>
                <a:latin typeface="Tahoma"/>
                <a:cs typeface="Tahoma"/>
              </a:defRPr>
            </a:lvl1pPr>
          </a:lstStyle>
          <a:p>
            <a:pPr marL="12700">
              <a:lnSpc>
                <a:spcPts val="575"/>
              </a:lnSpc>
            </a:pPr>
            <a:r>
              <a:rPr spc="40" dirty="0"/>
              <a:t>CUP</a:t>
            </a:r>
            <a:r>
              <a:rPr spc="-30" dirty="0"/>
              <a:t> </a:t>
            </a:r>
            <a:r>
              <a:rPr spc="-15" dirty="0"/>
              <a:t>2008</a:t>
            </a:r>
          </a:p>
        </p:txBody>
      </p:sp>
      <p:sp>
        <p:nvSpPr>
          <p:cNvPr id="4" name="Holder 4"/>
          <p:cNvSpPr>
            <a:spLocks noGrp="1"/>
          </p:cNvSpPr>
          <p:nvPr>
            <p:ph type="sldNum" sz="quarter" idx="7"/>
          </p:nvPr>
        </p:nvSpPr>
        <p:spPr/>
        <p:txBody>
          <a:bodyPr lIns="0" tIns="0" rIns="0" bIns="0"/>
          <a:lstStyle>
            <a:lvl1pPr>
              <a:defRPr sz="500" b="0" i="0">
                <a:solidFill>
                  <a:schemeClr val="tx1"/>
                </a:solidFill>
                <a:latin typeface="Tahoma"/>
                <a:cs typeface="Tahoma"/>
              </a:defRPr>
            </a:lvl1pPr>
          </a:lstStyle>
          <a:p>
            <a:pPr marL="38100">
              <a:lnSpc>
                <a:spcPts val="575"/>
              </a:lnSpc>
            </a:pPr>
            <a:fld id="{81D60167-4931-47E6-BA6A-407CBD079E47}" type="slidenum">
              <a:rPr spc="-10" dirty="0"/>
              <a:t>‹#›</a:t>
            </a:fld>
            <a:r>
              <a:rPr spc="-10" dirty="0"/>
              <a:t> </a:t>
            </a:r>
            <a:r>
              <a:rPr spc="70" dirty="0"/>
              <a:t>/</a:t>
            </a:r>
            <a:r>
              <a:rPr spc="-10" dirty="0"/>
              <a:t> </a:t>
            </a:r>
            <a:r>
              <a:rPr spc="-15" dirty="0"/>
              <a:t>51</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2" y="533"/>
            <a:ext cx="4608830" cy="3456940"/>
          </a:xfrm>
          <a:custGeom>
            <a:avLst/>
            <a:gdLst/>
            <a:ahLst/>
            <a:cxnLst/>
            <a:rect l="l" t="t" r="r" b="b"/>
            <a:pathLst>
              <a:path w="4608830" h="3456940">
                <a:moveTo>
                  <a:pt x="0" y="3456432"/>
                </a:moveTo>
                <a:lnTo>
                  <a:pt x="4608576" y="3456432"/>
                </a:lnTo>
                <a:lnTo>
                  <a:pt x="4608576" y="0"/>
                </a:lnTo>
                <a:lnTo>
                  <a:pt x="0" y="0"/>
                </a:lnTo>
                <a:lnTo>
                  <a:pt x="0" y="3456432"/>
                </a:lnTo>
                <a:close/>
              </a:path>
            </a:pathLst>
          </a:custGeom>
          <a:solidFill>
            <a:srgbClr val="FEFEFE"/>
          </a:solidFill>
        </p:spPr>
        <p:txBody>
          <a:bodyPr wrap="square" lIns="0" tIns="0" rIns="0" bIns="0" rtlCol="0"/>
          <a:lstStyle/>
          <a:p>
            <a:endParaRPr/>
          </a:p>
        </p:txBody>
      </p:sp>
      <p:sp>
        <p:nvSpPr>
          <p:cNvPr id="17" name="bg object 17"/>
          <p:cNvSpPr/>
          <p:nvPr/>
        </p:nvSpPr>
        <p:spPr>
          <a:xfrm>
            <a:off x="3046336" y="3280686"/>
            <a:ext cx="43180" cy="30480"/>
          </a:xfrm>
          <a:custGeom>
            <a:avLst/>
            <a:gdLst/>
            <a:ahLst/>
            <a:cxnLst/>
            <a:rect l="l" t="t" r="r" b="b"/>
            <a:pathLst>
              <a:path w="43180" h="30479">
                <a:moveTo>
                  <a:pt x="0" y="30365"/>
                </a:moveTo>
                <a:lnTo>
                  <a:pt x="43016" y="30365"/>
                </a:lnTo>
                <a:lnTo>
                  <a:pt x="43016" y="0"/>
                </a:lnTo>
                <a:lnTo>
                  <a:pt x="0" y="0"/>
                </a:lnTo>
                <a:lnTo>
                  <a:pt x="0" y="30365"/>
                </a:lnTo>
                <a:close/>
              </a:path>
            </a:pathLst>
          </a:custGeom>
          <a:ln w="5060">
            <a:solidFill>
              <a:srgbClr val="ADADE0"/>
            </a:solidFill>
          </a:ln>
        </p:spPr>
        <p:txBody>
          <a:bodyPr wrap="square" lIns="0" tIns="0" rIns="0" bIns="0" rtlCol="0"/>
          <a:lstStyle/>
          <a:p>
            <a:endParaRPr/>
          </a:p>
        </p:txBody>
      </p:sp>
      <p:sp>
        <p:nvSpPr>
          <p:cNvPr id="18" name="bg object 18"/>
          <p:cNvSpPr/>
          <p:nvPr/>
        </p:nvSpPr>
        <p:spPr>
          <a:xfrm>
            <a:off x="2966720" y="3276739"/>
            <a:ext cx="203200" cy="38100"/>
          </a:xfrm>
          <a:custGeom>
            <a:avLst/>
            <a:gdLst/>
            <a:ahLst/>
            <a:cxnLst/>
            <a:rect l="l" t="t" r="r" b="b"/>
            <a:pathLst>
              <a:path w="203200" h="38100">
                <a:moveTo>
                  <a:pt x="25400" y="0"/>
                </a:moveTo>
                <a:lnTo>
                  <a:pt x="0" y="19050"/>
                </a:lnTo>
                <a:lnTo>
                  <a:pt x="25400" y="38100"/>
                </a:lnTo>
                <a:lnTo>
                  <a:pt x="25400" y="0"/>
                </a:lnTo>
                <a:close/>
              </a:path>
              <a:path w="203200" h="38100">
                <a:moveTo>
                  <a:pt x="203200" y="19050"/>
                </a:moveTo>
                <a:lnTo>
                  <a:pt x="177800" y="0"/>
                </a:lnTo>
                <a:lnTo>
                  <a:pt x="177800" y="38100"/>
                </a:lnTo>
                <a:lnTo>
                  <a:pt x="203200" y="19050"/>
                </a:lnTo>
                <a:close/>
              </a:path>
            </a:pathLst>
          </a:custGeom>
          <a:solidFill>
            <a:srgbClr val="D6D6EF"/>
          </a:solidFill>
        </p:spPr>
        <p:txBody>
          <a:bodyPr wrap="square" lIns="0" tIns="0" rIns="0" bIns="0" rtlCol="0"/>
          <a:lstStyle/>
          <a:p>
            <a:endParaRPr/>
          </a:p>
        </p:txBody>
      </p:sp>
      <p:sp>
        <p:nvSpPr>
          <p:cNvPr id="19" name="bg object 19"/>
          <p:cNvSpPr/>
          <p:nvPr/>
        </p:nvSpPr>
        <p:spPr>
          <a:xfrm>
            <a:off x="3305733" y="3270378"/>
            <a:ext cx="64135" cy="50800"/>
          </a:xfrm>
          <a:custGeom>
            <a:avLst/>
            <a:gdLst/>
            <a:ahLst/>
            <a:cxnLst/>
            <a:rect l="l" t="t" r="r" b="b"/>
            <a:pathLst>
              <a:path w="64135" h="50800">
                <a:moveTo>
                  <a:pt x="0" y="50800"/>
                </a:moveTo>
                <a:lnTo>
                  <a:pt x="43014" y="50800"/>
                </a:lnTo>
                <a:lnTo>
                  <a:pt x="43014" y="20434"/>
                </a:lnTo>
                <a:lnTo>
                  <a:pt x="0" y="20434"/>
                </a:lnTo>
                <a:lnTo>
                  <a:pt x="0" y="50800"/>
                </a:lnTo>
                <a:close/>
              </a:path>
              <a:path w="64135" h="50800">
                <a:moveTo>
                  <a:pt x="10490" y="20320"/>
                </a:moveTo>
                <a:lnTo>
                  <a:pt x="10490" y="10160"/>
                </a:lnTo>
                <a:lnTo>
                  <a:pt x="53670" y="10160"/>
                </a:lnTo>
                <a:lnTo>
                  <a:pt x="53670" y="40640"/>
                </a:lnTo>
                <a:lnTo>
                  <a:pt x="43510" y="40640"/>
                </a:lnTo>
              </a:path>
              <a:path w="64135" h="50800">
                <a:moveTo>
                  <a:pt x="20650" y="10160"/>
                </a:moveTo>
                <a:lnTo>
                  <a:pt x="20650" y="0"/>
                </a:lnTo>
                <a:lnTo>
                  <a:pt x="63830" y="0"/>
                </a:lnTo>
                <a:lnTo>
                  <a:pt x="63830" y="30480"/>
                </a:lnTo>
                <a:lnTo>
                  <a:pt x="53670"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42564" y="327672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0" y="0"/>
                </a:moveTo>
                <a:lnTo>
                  <a:pt x="177800" y="38100"/>
                </a:lnTo>
                <a:lnTo>
                  <a:pt x="203200" y="19050"/>
                </a:lnTo>
                <a:lnTo>
                  <a:pt x="177800" y="0"/>
                </a:lnTo>
                <a:close/>
              </a:path>
            </a:pathLst>
          </a:custGeom>
          <a:solidFill>
            <a:srgbClr val="D6D6EF"/>
          </a:solidFill>
        </p:spPr>
        <p:txBody>
          <a:bodyPr wrap="square" lIns="0" tIns="0" rIns="0" bIns="0" rtlCol="0"/>
          <a:lstStyle/>
          <a:p>
            <a:endParaRPr/>
          </a:p>
        </p:txBody>
      </p:sp>
      <p:sp>
        <p:nvSpPr>
          <p:cNvPr id="21" name="bg object 21"/>
          <p:cNvSpPr/>
          <p:nvPr/>
        </p:nvSpPr>
        <p:spPr>
          <a:xfrm>
            <a:off x="3607308" y="3283078"/>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18408" y="327672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0" y="0"/>
                </a:moveTo>
                <a:lnTo>
                  <a:pt x="177800" y="38100"/>
                </a:lnTo>
                <a:lnTo>
                  <a:pt x="203200" y="19050"/>
                </a:lnTo>
                <a:lnTo>
                  <a:pt x="177800" y="0"/>
                </a:lnTo>
                <a:close/>
              </a:path>
            </a:pathLst>
          </a:custGeom>
          <a:solidFill>
            <a:srgbClr val="D6D6EF"/>
          </a:solidFill>
        </p:spPr>
        <p:txBody>
          <a:bodyPr wrap="square" lIns="0" tIns="0" rIns="0" bIns="0" rtlCol="0"/>
          <a:lstStyle/>
          <a:p>
            <a:endParaRPr/>
          </a:p>
        </p:txBody>
      </p:sp>
      <p:sp>
        <p:nvSpPr>
          <p:cNvPr id="23" name="bg object 23"/>
          <p:cNvSpPr/>
          <p:nvPr/>
        </p:nvSpPr>
        <p:spPr>
          <a:xfrm>
            <a:off x="3594608" y="3270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68928" y="3270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792728" y="327672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0" y="0"/>
                </a:moveTo>
                <a:lnTo>
                  <a:pt x="177800" y="38100"/>
                </a:lnTo>
                <a:lnTo>
                  <a:pt x="203200" y="19050"/>
                </a:lnTo>
                <a:lnTo>
                  <a:pt x="177800" y="0"/>
                </a:lnTo>
                <a:close/>
              </a:path>
            </a:pathLst>
          </a:custGeom>
          <a:solidFill>
            <a:srgbClr val="D6D6EF"/>
          </a:solidFill>
        </p:spPr>
        <p:txBody>
          <a:bodyPr wrap="square" lIns="0" tIns="0" rIns="0" bIns="0" rtlCol="0"/>
          <a:lstStyle/>
          <a:p>
            <a:endParaRPr/>
          </a:p>
        </p:txBody>
      </p:sp>
      <p:sp>
        <p:nvSpPr>
          <p:cNvPr id="26" name="bg object 26"/>
          <p:cNvSpPr/>
          <p:nvPr/>
        </p:nvSpPr>
        <p:spPr>
          <a:xfrm>
            <a:off x="3868928" y="3308478"/>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a:p>
        </p:txBody>
      </p:sp>
      <p:sp>
        <p:nvSpPr>
          <p:cNvPr id="27" name="bg object 27"/>
          <p:cNvSpPr/>
          <p:nvPr/>
        </p:nvSpPr>
        <p:spPr>
          <a:xfrm>
            <a:off x="4144772" y="3270378"/>
            <a:ext cx="327025" cy="50800"/>
          </a:xfrm>
          <a:custGeom>
            <a:avLst/>
            <a:gdLst/>
            <a:ahLst/>
            <a:cxnLst/>
            <a:rect l="l" t="t" r="r" b="b"/>
            <a:pathLst>
              <a:path w="327025" h="50800">
                <a:moveTo>
                  <a:pt x="0" y="0"/>
                </a:moveTo>
                <a:lnTo>
                  <a:pt x="38100" y="0"/>
                </a:lnTo>
              </a:path>
              <a:path w="327025" h="50800">
                <a:moveTo>
                  <a:pt x="12700" y="12700"/>
                </a:moveTo>
                <a:lnTo>
                  <a:pt x="50800" y="12700"/>
                </a:lnTo>
              </a:path>
              <a:path w="327025" h="50800">
                <a:moveTo>
                  <a:pt x="12700" y="25400"/>
                </a:moveTo>
                <a:lnTo>
                  <a:pt x="50800" y="25400"/>
                </a:lnTo>
              </a:path>
              <a:path w="327025" h="50800">
                <a:moveTo>
                  <a:pt x="0" y="38100"/>
                </a:moveTo>
                <a:lnTo>
                  <a:pt x="38100" y="38100"/>
                </a:lnTo>
              </a:path>
              <a:path w="327025" h="50800">
                <a:moveTo>
                  <a:pt x="12700" y="50800"/>
                </a:moveTo>
                <a:lnTo>
                  <a:pt x="50800" y="50800"/>
                </a:lnTo>
              </a:path>
              <a:path w="327025" h="50800">
                <a:moveTo>
                  <a:pt x="306324" y="30480"/>
                </a:moveTo>
                <a:lnTo>
                  <a:pt x="326644"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24032" y="3274362"/>
            <a:ext cx="30480" cy="30480"/>
          </a:xfrm>
          <a:custGeom>
            <a:avLst/>
            <a:gdLst/>
            <a:ahLst/>
            <a:cxnLst/>
            <a:rect l="l" t="t" r="r" b="b"/>
            <a:pathLst>
              <a:path w="30479" h="30479">
                <a:moveTo>
                  <a:pt x="30365" y="15185"/>
                </a:moveTo>
                <a:lnTo>
                  <a:pt x="30365" y="6756"/>
                </a:lnTo>
                <a:lnTo>
                  <a:pt x="23609" y="0"/>
                </a:lnTo>
                <a:lnTo>
                  <a:pt x="15189" y="0"/>
                </a:lnTo>
                <a:lnTo>
                  <a:pt x="6756" y="0"/>
                </a:lnTo>
                <a:lnTo>
                  <a:pt x="0" y="6756"/>
                </a:lnTo>
                <a:lnTo>
                  <a:pt x="0" y="15185"/>
                </a:lnTo>
                <a:lnTo>
                  <a:pt x="0" y="23608"/>
                </a:lnTo>
                <a:lnTo>
                  <a:pt x="6756" y="30365"/>
                </a:lnTo>
                <a:lnTo>
                  <a:pt x="15189" y="30365"/>
                </a:lnTo>
                <a:lnTo>
                  <a:pt x="23609" y="30365"/>
                </a:lnTo>
                <a:lnTo>
                  <a:pt x="30365" y="23608"/>
                </a:lnTo>
                <a:lnTo>
                  <a:pt x="30365" y="15185"/>
                </a:lnTo>
                <a:close/>
              </a:path>
            </a:pathLst>
          </a:custGeom>
          <a:ln w="5060">
            <a:solidFill>
              <a:srgbClr val="ADADE0"/>
            </a:solidFill>
          </a:ln>
        </p:spPr>
        <p:txBody>
          <a:bodyPr wrap="square" lIns="0" tIns="0" rIns="0" bIns="0" rtlCol="0"/>
          <a:lstStyle/>
          <a:p>
            <a:endParaRPr/>
          </a:p>
        </p:txBody>
      </p:sp>
      <p:sp>
        <p:nvSpPr>
          <p:cNvPr id="29" name="bg object 29"/>
          <p:cNvSpPr/>
          <p:nvPr/>
        </p:nvSpPr>
        <p:spPr>
          <a:xfrm>
            <a:off x="4329176" y="3270378"/>
            <a:ext cx="233679" cy="50800"/>
          </a:xfrm>
          <a:custGeom>
            <a:avLst/>
            <a:gdLst/>
            <a:ahLst/>
            <a:cxnLst/>
            <a:rect l="l" t="t" r="r" b="b"/>
            <a:pathLst>
              <a:path w="233679" h="50800">
                <a:moveTo>
                  <a:pt x="40640" y="50800"/>
                </a:moveTo>
                <a:lnTo>
                  <a:pt x="50400" y="48795"/>
                </a:lnTo>
                <a:lnTo>
                  <a:pt x="58488" y="43338"/>
                </a:lnTo>
                <a:lnTo>
                  <a:pt x="64001" y="35262"/>
                </a:lnTo>
                <a:lnTo>
                  <a:pt x="66040" y="25400"/>
                </a:lnTo>
                <a:lnTo>
                  <a:pt x="64035" y="15537"/>
                </a:lnTo>
                <a:lnTo>
                  <a:pt x="58578" y="7461"/>
                </a:lnTo>
                <a:lnTo>
                  <a:pt x="50502" y="2004"/>
                </a:lnTo>
                <a:lnTo>
                  <a:pt x="40640" y="0"/>
                </a:lnTo>
                <a:lnTo>
                  <a:pt x="30777" y="2004"/>
                </a:lnTo>
                <a:lnTo>
                  <a:pt x="22701" y="7461"/>
                </a:lnTo>
                <a:lnTo>
                  <a:pt x="17244" y="15537"/>
                </a:lnTo>
                <a:lnTo>
                  <a:pt x="15240" y="25400"/>
                </a:lnTo>
              </a:path>
              <a:path w="233679" h="50800">
                <a:moveTo>
                  <a:pt x="30480" y="17780"/>
                </a:moveTo>
                <a:lnTo>
                  <a:pt x="15240" y="30480"/>
                </a:lnTo>
                <a:lnTo>
                  <a:pt x="0" y="17780"/>
                </a:lnTo>
              </a:path>
              <a:path w="233679" h="50800">
                <a:moveTo>
                  <a:pt x="193040" y="50800"/>
                </a:moveTo>
                <a:lnTo>
                  <a:pt x="183177" y="48795"/>
                </a:lnTo>
                <a:lnTo>
                  <a:pt x="175101" y="43338"/>
                </a:lnTo>
                <a:lnTo>
                  <a:pt x="169644" y="35262"/>
                </a:lnTo>
                <a:lnTo>
                  <a:pt x="167640" y="25400"/>
                </a:lnTo>
                <a:lnTo>
                  <a:pt x="169644" y="15537"/>
                </a:lnTo>
                <a:lnTo>
                  <a:pt x="175101" y="7461"/>
                </a:lnTo>
                <a:lnTo>
                  <a:pt x="183177" y="2004"/>
                </a:lnTo>
                <a:lnTo>
                  <a:pt x="193040" y="0"/>
                </a:lnTo>
                <a:lnTo>
                  <a:pt x="202902" y="2004"/>
                </a:lnTo>
                <a:lnTo>
                  <a:pt x="210978" y="7461"/>
                </a:lnTo>
                <a:lnTo>
                  <a:pt x="216435" y="15537"/>
                </a:lnTo>
                <a:lnTo>
                  <a:pt x="218440" y="25400"/>
                </a:lnTo>
              </a:path>
              <a:path w="233679" h="50800">
                <a:moveTo>
                  <a:pt x="233680" y="17780"/>
                </a:moveTo>
                <a:lnTo>
                  <a:pt x="218440" y="30480"/>
                </a:lnTo>
                <a:lnTo>
                  <a:pt x="203200" y="17780"/>
                </a:lnTo>
              </a:path>
            </a:pathLst>
          </a:custGeom>
          <a:ln w="5060">
            <a:solidFill>
              <a:srgbClr val="ADADE0"/>
            </a:solidFill>
          </a:ln>
        </p:spPr>
        <p:txBody>
          <a:bodyPr wrap="square" lIns="0" tIns="0" rIns="0" bIns="0" rtlCol="0"/>
          <a:lstStyle/>
          <a:p>
            <a:endParaRPr/>
          </a:p>
        </p:txBody>
      </p:sp>
      <p:sp>
        <p:nvSpPr>
          <p:cNvPr id="30" name="bg object 30"/>
          <p:cNvSpPr/>
          <p:nvPr/>
        </p:nvSpPr>
        <p:spPr>
          <a:xfrm>
            <a:off x="-152" y="46253"/>
            <a:ext cx="2304415" cy="0"/>
          </a:xfrm>
          <a:custGeom>
            <a:avLst/>
            <a:gdLst/>
            <a:ahLst/>
            <a:cxnLst/>
            <a:rect l="l" t="t" r="r" b="b"/>
            <a:pathLst>
              <a:path w="2304415">
                <a:moveTo>
                  <a:pt x="0" y="0"/>
                </a:moveTo>
                <a:lnTo>
                  <a:pt x="2304288" y="0"/>
                </a:lnTo>
              </a:path>
            </a:pathLst>
          </a:custGeom>
          <a:ln w="91439">
            <a:solidFill>
              <a:srgbClr val="4646B9"/>
            </a:solidFill>
          </a:ln>
        </p:spPr>
        <p:txBody>
          <a:bodyPr wrap="square" lIns="0" tIns="0" rIns="0" bIns="0" rtlCol="0"/>
          <a:lstStyle/>
          <a:p>
            <a:endParaRPr/>
          </a:p>
        </p:txBody>
      </p:sp>
      <p:sp>
        <p:nvSpPr>
          <p:cNvPr id="2" name="Holder 2"/>
          <p:cNvSpPr>
            <a:spLocks noGrp="1"/>
          </p:cNvSpPr>
          <p:nvPr>
            <p:ph type="title"/>
          </p:nvPr>
        </p:nvSpPr>
        <p:spPr>
          <a:xfrm>
            <a:off x="95502" y="163624"/>
            <a:ext cx="4419094" cy="473075"/>
          </a:xfrm>
          <a:prstGeom prst="rect">
            <a:avLst/>
          </a:prstGeom>
        </p:spPr>
        <p:txBody>
          <a:bodyPr wrap="square" lIns="0" tIns="0" rIns="0" bIns="0">
            <a:spAutoFit/>
          </a:bodyPr>
          <a:lstStyle>
            <a:lvl1pPr>
              <a:defRPr sz="1400" b="0" i="0">
                <a:solidFill>
                  <a:srgbClr val="3232B2"/>
                </a:solidFill>
                <a:latin typeface="Tahoma"/>
                <a:cs typeface="Tahoma"/>
              </a:defRPr>
            </a:lvl1pPr>
          </a:lstStyle>
          <a:p>
            <a:endParaRPr/>
          </a:p>
        </p:txBody>
      </p:sp>
      <p:sp>
        <p:nvSpPr>
          <p:cNvPr id="3" name="Holder 3"/>
          <p:cNvSpPr>
            <a:spLocks noGrp="1"/>
          </p:cNvSpPr>
          <p:nvPr>
            <p:ph type="body" idx="1"/>
          </p:nvPr>
        </p:nvSpPr>
        <p:spPr>
          <a:xfrm>
            <a:off x="103122" y="825847"/>
            <a:ext cx="4403854" cy="1885950"/>
          </a:xfrm>
          <a:prstGeom prst="rect">
            <a:avLst/>
          </a:prstGeom>
        </p:spPr>
        <p:txBody>
          <a:bodyPr wrap="square" lIns="0" tIns="0" rIns="0" bIns="0">
            <a:spAutoFit/>
          </a:bodyPr>
          <a:lstStyle>
            <a:lvl1pPr>
              <a:defRPr sz="10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2700" y="3367711"/>
            <a:ext cx="3020060" cy="88900"/>
          </a:xfrm>
          <a:prstGeom prst="rect">
            <a:avLst/>
          </a:prstGeom>
        </p:spPr>
        <p:txBody>
          <a:bodyPr wrap="square" lIns="0" tIns="0" rIns="0" bIns="0">
            <a:spAutoFit/>
          </a:bodyPr>
          <a:lstStyle>
            <a:lvl1pPr>
              <a:defRPr sz="500" b="0" i="0">
                <a:solidFill>
                  <a:schemeClr val="bg1"/>
                </a:solidFill>
                <a:latin typeface="Tahoma"/>
                <a:cs typeface="Tahoma"/>
              </a:defRPr>
            </a:lvl1p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5" name="Holder 5"/>
          <p:cNvSpPr>
            <a:spLocks noGrp="1"/>
          </p:cNvSpPr>
          <p:nvPr>
            <p:ph type="dt" sz="half" idx="6"/>
          </p:nvPr>
        </p:nvSpPr>
        <p:spPr>
          <a:xfrm>
            <a:off x="3881120" y="3367711"/>
            <a:ext cx="313689" cy="88900"/>
          </a:xfrm>
          <a:prstGeom prst="rect">
            <a:avLst/>
          </a:prstGeom>
        </p:spPr>
        <p:txBody>
          <a:bodyPr wrap="square" lIns="0" tIns="0" rIns="0" bIns="0">
            <a:spAutoFit/>
          </a:bodyPr>
          <a:lstStyle>
            <a:lvl1pPr>
              <a:defRPr sz="500" b="0" i="0">
                <a:solidFill>
                  <a:schemeClr val="tx1"/>
                </a:solidFill>
                <a:latin typeface="Tahoma"/>
                <a:cs typeface="Tahoma"/>
              </a:defRPr>
            </a:lvl1pPr>
          </a:lstStyle>
          <a:p>
            <a:pPr marL="12700">
              <a:lnSpc>
                <a:spcPts val="575"/>
              </a:lnSpc>
            </a:pPr>
            <a:r>
              <a:rPr spc="40" dirty="0"/>
              <a:t>CUP</a:t>
            </a:r>
            <a:r>
              <a:rPr spc="-30" dirty="0"/>
              <a:t> </a:t>
            </a:r>
            <a:r>
              <a:rPr spc="-15" dirty="0"/>
              <a:t>2008</a:t>
            </a:r>
          </a:p>
        </p:txBody>
      </p:sp>
      <p:sp>
        <p:nvSpPr>
          <p:cNvPr id="6" name="Holder 6"/>
          <p:cNvSpPr>
            <a:spLocks noGrp="1"/>
          </p:cNvSpPr>
          <p:nvPr>
            <p:ph type="sldNum" sz="quarter" idx="7"/>
          </p:nvPr>
        </p:nvSpPr>
        <p:spPr>
          <a:xfrm>
            <a:off x="4300673" y="3367711"/>
            <a:ext cx="302260" cy="88900"/>
          </a:xfrm>
          <a:prstGeom prst="rect">
            <a:avLst/>
          </a:prstGeom>
        </p:spPr>
        <p:txBody>
          <a:bodyPr wrap="square" lIns="0" tIns="0" rIns="0" bIns="0">
            <a:spAutoFit/>
          </a:bodyPr>
          <a:lstStyle>
            <a:lvl1pPr>
              <a:defRPr sz="500" b="0" i="0">
                <a:solidFill>
                  <a:schemeClr val="tx1"/>
                </a:solidFill>
                <a:latin typeface="Tahoma"/>
                <a:cs typeface="Tahoma"/>
              </a:defRPr>
            </a:lvl1pPr>
          </a:lstStyle>
          <a:p>
            <a:pPr marL="38100">
              <a:lnSpc>
                <a:spcPts val="575"/>
              </a:lnSpc>
            </a:pPr>
            <a:fld id="{81D60167-4931-47E6-BA6A-407CBD079E47}" type="slidenum">
              <a:rPr spc="-10" dirty="0"/>
              <a:t>‹#›</a:t>
            </a:fld>
            <a:r>
              <a:rPr spc="-10" dirty="0"/>
              <a:t> </a:t>
            </a:r>
            <a:r>
              <a:rPr spc="70" dirty="0"/>
              <a:t>/</a:t>
            </a:r>
            <a:r>
              <a:rPr spc="-10" dirty="0"/>
              <a:t> </a:t>
            </a:r>
            <a:r>
              <a:rPr spc="-15" dirty="0"/>
              <a:t>51</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7.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3" name="object 3"/>
          <p:cNvSpPr txBox="1">
            <a:spLocks noGrp="1"/>
          </p:cNvSpPr>
          <p:nvPr>
            <p:ph type="title"/>
          </p:nvPr>
        </p:nvSpPr>
        <p:spPr>
          <a:xfrm>
            <a:off x="468882" y="878380"/>
            <a:ext cx="3672204" cy="473075"/>
          </a:xfrm>
          <a:prstGeom prst="rect">
            <a:avLst/>
          </a:prstGeom>
        </p:spPr>
        <p:txBody>
          <a:bodyPr vert="horz" wrap="square" lIns="0" tIns="1905" rIns="0" bIns="0" rtlCol="0">
            <a:spAutoFit/>
          </a:bodyPr>
          <a:lstStyle/>
          <a:p>
            <a:pPr marL="1434465" marR="5080" indent="-1422400">
              <a:lnSpc>
                <a:spcPct val="107100"/>
              </a:lnSpc>
              <a:spcBef>
                <a:spcPts val="15"/>
              </a:spcBef>
            </a:pPr>
            <a:r>
              <a:rPr spc="-35" dirty="0"/>
              <a:t>Chapter</a:t>
            </a:r>
            <a:r>
              <a:rPr spc="30" dirty="0"/>
              <a:t> </a:t>
            </a:r>
            <a:r>
              <a:rPr spc="-85" dirty="0"/>
              <a:t>4:</a:t>
            </a:r>
            <a:r>
              <a:rPr spc="190" dirty="0"/>
              <a:t> </a:t>
            </a:r>
            <a:r>
              <a:rPr spc="-30" dirty="0"/>
              <a:t>Global</a:t>
            </a:r>
            <a:r>
              <a:rPr spc="20" dirty="0"/>
              <a:t> </a:t>
            </a:r>
            <a:r>
              <a:rPr spc="-25" dirty="0"/>
              <a:t>State</a:t>
            </a:r>
            <a:r>
              <a:rPr spc="35" dirty="0"/>
              <a:t> </a:t>
            </a:r>
            <a:r>
              <a:rPr spc="-65" dirty="0"/>
              <a:t>and</a:t>
            </a:r>
            <a:r>
              <a:rPr spc="30" dirty="0"/>
              <a:t> </a:t>
            </a:r>
            <a:r>
              <a:rPr spc="-50" dirty="0"/>
              <a:t>Snapshot</a:t>
            </a:r>
            <a:r>
              <a:rPr spc="30" dirty="0"/>
              <a:t> </a:t>
            </a:r>
            <a:r>
              <a:rPr spc="-50" dirty="0"/>
              <a:t>Recording </a:t>
            </a:r>
            <a:r>
              <a:rPr spc="-420" dirty="0"/>
              <a:t> </a:t>
            </a:r>
            <a:r>
              <a:rPr spc="-25" dirty="0"/>
              <a:t>Algorithms</a:t>
            </a:r>
          </a:p>
        </p:txBody>
      </p:sp>
      <p:sp>
        <p:nvSpPr>
          <p:cNvPr id="4" name="object 4"/>
          <p:cNvSpPr txBox="1"/>
          <p:nvPr/>
        </p:nvSpPr>
        <p:spPr>
          <a:xfrm>
            <a:off x="1102866" y="1627471"/>
            <a:ext cx="2399665" cy="799465"/>
          </a:xfrm>
          <a:prstGeom prst="rect">
            <a:avLst/>
          </a:prstGeom>
        </p:spPr>
        <p:txBody>
          <a:bodyPr vert="horz" wrap="square" lIns="0" tIns="12065" rIns="0" bIns="0" rtlCol="0">
            <a:spAutoFit/>
          </a:bodyPr>
          <a:lstStyle/>
          <a:p>
            <a:pPr marL="47625" algn="ctr">
              <a:lnSpc>
                <a:spcPct val="100000"/>
              </a:lnSpc>
              <a:spcBef>
                <a:spcPts val="95"/>
              </a:spcBef>
            </a:pPr>
            <a:r>
              <a:rPr sz="1000" spc="-20" dirty="0">
                <a:latin typeface="Tahoma"/>
                <a:cs typeface="Tahoma"/>
              </a:rPr>
              <a:t>Ajay</a:t>
            </a:r>
            <a:r>
              <a:rPr sz="1000" spc="5" dirty="0">
                <a:latin typeface="Tahoma"/>
                <a:cs typeface="Tahoma"/>
              </a:rPr>
              <a:t> </a:t>
            </a:r>
            <a:r>
              <a:rPr sz="1000" spc="-30" dirty="0">
                <a:latin typeface="Tahoma"/>
                <a:cs typeface="Tahoma"/>
              </a:rPr>
              <a:t>Kshemkalyani</a:t>
            </a:r>
            <a:r>
              <a:rPr sz="1000" spc="-20" dirty="0">
                <a:latin typeface="Tahoma"/>
                <a:cs typeface="Tahoma"/>
              </a:rPr>
              <a:t> </a:t>
            </a:r>
            <a:r>
              <a:rPr sz="1000" spc="-45" dirty="0">
                <a:latin typeface="Tahoma"/>
                <a:cs typeface="Tahoma"/>
              </a:rPr>
              <a:t>and</a:t>
            </a:r>
            <a:r>
              <a:rPr sz="1000" spc="10" dirty="0">
                <a:latin typeface="Tahoma"/>
                <a:cs typeface="Tahoma"/>
              </a:rPr>
              <a:t> </a:t>
            </a:r>
            <a:r>
              <a:rPr sz="1000" spc="-30" dirty="0">
                <a:latin typeface="Tahoma"/>
                <a:cs typeface="Tahoma"/>
              </a:rPr>
              <a:t>Mukesh</a:t>
            </a:r>
            <a:r>
              <a:rPr sz="1000" spc="-10" dirty="0">
                <a:latin typeface="Tahoma"/>
                <a:cs typeface="Tahoma"/>
              </a:rPr>
              <a:t> </a:t>
            </a:r>
            <a:r>
              <a:rPr sz="1000" spc="-25" dirty="0">
                <a:latin typeface="Tahoma"/>
                <a:cs typeface="Tahoma"/>
              </a:rPr>
              <a:t>Singhal</a:t>
            </a:r>
            <a:endParaRPr sz="1000">
              <a:latin typeface="Tahoma"/>
              <a:cs typeface="Tahoma"/>
            </a:endParaRPr>
          </a:p>
          <a:p>
            <a:pPr>
              <a:lnSpc>
                <a:spcPct val="100000"/>
              </a:lnSpc>
              <a:spcBef>
                <a:spcPts val="25"/>
              </a:spcBef>
            </a:pPr>
            <a:endParaRPr sz="1200">
              <a:latin typeface="Tahoma"/>
              <a:cs typeface="Tahoma"/>
            </a:endParaRPr>
          </a:p>
          <a:p>
            <a:pPr algn="ctr">
              <a:lnSpc>
                <a:spcPct val="100000"/>
              </a:lnSpc>
            </a:pPr>
            <a:r>
              <a:rPr sz="700" dirty="0">
                <a:latin typeface="Tahoma"/>
                <a:cs typeface="Tahoma"/>
              </a:rPr>
              <a:t>Distributed</a:t>
            </a:r>
            <a:r>
              <a:rPr sz="700" spc="40" dirty="0">
                <a:latin typeface="Tahoma"/>
                <a:cs typeface="Tahoma"/>
              </a:rPr>
              <a:t> </a:t>
            </a:r>
            <a:r>
              <a:rPr sz="700" spc="-5" dirty="0">
                <a:latin typeface="Tahoma"/>
                <a:cs typeface="Tahoma"/>
              </a:rPr>
              <a:t>Computing:</a:t>
            </a:r>
            <a:r>
              <a:rPr sz="700" spc="120" dirty="0">
                <a:latin typeface="Tahoma"/>
                <a:cs typeface="Tahoma"/>
              </a:rPr>
              <a:t> </a:t>
            </a:r>
            <a:r>
              <a:rPr sz="700" dirty="0">
                <a:latin typeface="Tahoma"/>
                <a:cs typeface="Tahoma"/>
              </a:rPr>
              <a:t>Principles,</a:t>
            </a:r>
            <a:r>
              <a:rPr sz="700" spc="45" dirty="0">
                <a:latin typeface="Tahoma"/>
                <a:cs typeface="Tahoma"/>
              </a:rPr>
              <a:t> </a:t>
            </a:r>
            <a:r>
              <a:rPr sz="700" dirty="0">
                <a:latin typeface="Tahoma"/>
                <a:cs typeface="Tahoma"/>
              </a:rPr>
              <a:t>Algorithms,</a:t>
            </a:r>
            <a:r>
              <a:rPr sz="700" spc="25" dirty="0">
                <a:latin typeface="Tahoma"/>
                <a:cs typeface="Tahoma"/>
              </a:rPr>
              <a:t> </a:t>
            </a:r>
            <a:r>
              <a:rPr sz="700" spc="-10" dirty="0">
                <a:latin typeface="Tahoma"/>
                <a:cs typeface="Tahoma"/>
              </a:rPr>
              <a:t>and</a:t>
            </a:r>
            <a:r>
              <a:rPr sz="700" spc="35" dirty="0">
                <a:latin typeface="Tahoma"/>
                <a:cs typeface="Tahoma"/>
              </a:rPr>
              <a:t> </a:t>
            </a:r>
            <a:r>
              <a:rPr sz="700" spc="-15" dirty="0">
                <a:latin typeface="Tahoma"/>
                <a:cs typeface="Tahoma"/>
              </a:rPr>
              <a:t>Systems</a:t>
            </a:r>
            <a:endParaRPr sz="700">
              <a:latin typeface="Tahoma"/>
              <a:cs typeface="Tahoma"/>
            </a:endParaRPr>
          </a:p>
          <a:p>
            <a:pPr>
              <a:lnSpc>
                <a:spcPct val="100000"/>
              </a:lnSpc>
            </a:pPr>
            <a:endParaRPr sz="700">
              <a:latin typeface="Tahoma"/>
              <a:cs typeface="Tahoma"/>
            </a:endParaRPr>
          </a:p>
          <a:p>
            <a:pPr marL="1270" algn="ctr">
              <a:lnSpc>
                <a:spcPct val="100000"/>
              </a:lnSpc>
              <a:spcBef>
                <a:spcPts val="535"/>
              </a:spcBef>
            </a:pPr>
            <a:r>
              <a:rPr sz="1000" spc="-35" dirty="0">
                <a:latin typeface="Tahoma"/>
                <a:cs typeface="Tahoma"/>
              </a:rPr>
              <a:t>Cambridge</a:t>
            </a:r>
            <a:r>
              <a:rPr sz="1000" spc="-5" dirty="0">
                <a:latin typeface="Tahoma"/>
                <a:cs typeface="Tahoma"/>
              </a:rPr>
              <a:t> </a:t>
            </a:r>
            <a:r>
              <a:rPr sz="1000" spc="-30" dirty="0">
                <a:latin typeface="Tahoma"/>
                <a:cs typeface="Tahoma"/>
              </a:rPr>
              <a:t>University</a:t>
            </a:r>
            <a:r>
              <a:rPr sz="1000" spc="-5" dirty="0">
                <a:latin typeface="Tahoma"/>
                <a:cs typeface="Tahoma"/>
              </a:rPr>
              <a:t> </a:t>
            </a:r>
            <a:r>
              <a:rPr sz="1000" spc="-35" dirty="0">
                <a:latin typeface="Tahoma"/>
                <a:cs typeface="Tahoma"/>
              </a:rPr>
              <a:t>Press</a:t>
            </a:r>
            <a:endParaRPr sz="1000">
              <a:latin typeface="Tahoma"/>
              <a:cs typeface="Tahoma"/>
            </a:endParaRPr>
          </a:p>
        </p:txBody>
      </p:sp>
      <p:grpSp>
        <p:nvGrpSpPr>
          <p:cNvPr id="5" name="object 5"/>
          <p:cNvGrpSpPr/>
          <p:nvPr/>
        </p:nvGrpSpPr>
        <p:grpSpPr>
          <a:xfrm>
            <a:off x="-152" y="3365525"/>
            <a:ext cx="4608830" cy="91440"/>
            <a:chOff x="-152" y="3365525"/>
            <a:chExt cx="4608830" cy="91440"/>
          </a:xfrm>
        </p:grpSpPr>
        <p:sp>
          <p:nvSpPr>
            <p:cNvPr id="6" name="object 6"/>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7" name="object 7"/>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8" name="object 8"/>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0" name="object 10"/>
          <p:cNvSpPr txBox="1"/>
          <p:nvPr/>
        </p:nvSpPr>
        <p:spPr>
          <a:xfrm>
            <a:off x="3914647" y="3367711"/>
            <a:ext cx="313690" cy="88900"/>
          </a:xfrm>
          <a:prstGeom prst="rect">
            <a:avLst/>
          </a:prstGeom>
        </p:spPr>
        <p:txBody>
          <a:bodyPr vert="horz" wrap="square" lIns="0" tIns="0" rIns="0" bIns="0" rtlCol="0">
            <a:spAutoFit/>
          </a:bodyPr>
          <a:lstStyle/>
          <a:p>
            <a:pPr marL="12700">
              <a:lnSpc>
                <a:spcPts val="575"/>
              </a:lnSpc>
            </a:pPr>
            <a:r>
              <a:rPr sz="500" spc="40" dirty="0">
                <a:latin typeface="Tahoma"/>
                <a:cs typeface="Tahoma"/>
              </a:rPr>
              <a:t>CUP</a:t>
            </a:r>
            <a:r>
              <a:rPr sz="500" spc="-30" dirty="0">
                <a:latin typeface="Tahoma"/>
                <a:cs typeface="Tahoma"/>
              </a:rPr>
              <a:t> </a:t>
            </a:r>
            <a:r>
              <a:rPr sz="500" spc="-15" dirty="0">
                <a:latin typeface="Tahoma"/>
                <a:cs typeface="Tahoma"/>
              </a:rPr>
              <a:t>2008</a:t>
            </a:r>
            <a:endParaRPr sz="500">
              <a:latin typeface="Tahoma"/>
              <a:cs typeface="Tahoma"/>
            </a:endParaRPr>
          </a:p>
        </p:txBody>
      </p:sp>
      <p:sp>
        <p:nvSpPr>
          <p:cNvPr id="11" name="object 11"/>
          <p:cNvSpPr txBox="1"/>
          <p:nvPr/>
        </p:nvSpPr>
        <p:spPr>
          <a:xfrm>
            <a:off x="4334200" y="3367711"/>
            <a:ext cx="269240" cy="88900"/>
          </a:xfrm>
          <a:prstGeom prst="rect">
            <a:avLst/>
          </a:prstGeom>
        </p:spPr>
        <p:txBody>
          <a:bodyPr vert="horz" wrap="square" lIns="0" tIns="0" rIns="0" bIns="0" rtlCol="0">
            <a:spAutoFit/>
          </a:bodyPr>
          <a:lstStyle/>
          <a:p>
            <a:pPr marL="38100">
              <a:lnSpc>
                <a:spcPts val="575"/>
              </a:lnSpc>
            </a:pPr>
            <a:fld id="{81D60167-4931-47E6-BA6A-407CBD079E47}" type="slidenum">
              <a:rPr sz="500" spc="-10" dirty="0">
                <a:latin typeface="Tahoma"/>
                <a:cs typeface="Tahoma"/>
              </a:rPr>
              <a:t>1</a:t>
            </a:fld>
            <a:r>
              <a:rPr sz="500" spc="-10" dirty="0">
                <a:latin typeface="Tahoma"/>
                <a:cs typeface="Tahoma"/>
              </a:rPr>
              <a:t> </a:t>
            </a:r>
            <a:r>
              <a:rPr sz="500" spc="70" dirty="0">
                <a:latin typeface="Tahoma"/>
                <a:cs typeface="Tahoma"/>
              </a:rPr>
              <a:t>/</a:t>
            </a:r>
            <a:r>
              <a:rPr sz="500" spc="-10" dirty="0">
                <a:latin typeface="Tahoma"/>
                <a:cs typeface="Tahoma"/>
              </a:rPr>
              <a:t> </a:t>
            </a:r>
            <a:r>
              <a:rPr sz="500" spc="-15" dirty="0">
                <a:latin typeface="Tahoma"/>
                <a:cs typeface="Tahoma"/>
              </a:rPr>
              <a:t>51</a:t>
            </a:r>
            <a:endParaRPr sz="500">
              <a:latin typeface="Tahoma"/>
              <a:cs typeface="Tahoma"/>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1948814" cy="244475"/>
          </a:xfrm>
          <a:prstGeom prst="rect">
            <a:avLst/>
          </a:prstGeom>
        </p:spPr>
        <p:txBody>
          <a:bodyPr vert="horz" wrap="square" lIns="0" tIns="17145" rIns="0" bIns="0" rtlCol="0">
            <a:spAutoFit/>
          </a:bodyPr>
          <a:lstStyle/>
          <a:p>
            <a:pPr marL="12700">
              <a:lnSpc>
                <a:spcPct val="100000"/>
              </a:lnSpc>
              <a:spcBef>
                <a:spcPts val="135"/>
              </a:spcBef>
            </a:pPr>
            <a:r>
              <a:rPr spc="-20" dirty="0"/>
              <a:t>Models</a:t>
            </a:r>
            <a:r>
              <a:rPr spc="-5" dirty="0"/>
              <a:t> </a:t>
            </a:r>
            <a:r>
              <a:rPr spc="-35" dirty="0"/>
              <a:t>of</a:t>
            </a:r>
            <a:r>
              <a:rPr dirty="0"/>
              <a:t> </a:t>
            </a:r>
            <a:r>
              <a:rPr spc="-40" dirty="0"/>
              <a:t>communication</a:t>
            </a:r>
          </a:p>
        </p:txBody>
      </p:sp>
      <p:pic>
        <p:nvPicPr>
          <p:cNvPr id="5" name="object 5"/>
          <p:cNvPicPr/>
          <p:nvPr/>
        </p:nvPicPr>
        <p:blipFill>
          <a:blip r:embed="rId2" cstate="print"/>
          <a:stretch>
            <a:fillRect/>
          </a:stretch>
        </p:blipFill>
        <p:spPr>
          <a:xfrm>
            <a:off x="250478" y="1207217"/>
            <a:ext cx="70717" cy="68211"/>
          </a:xfrm>
          <a:prstGeom prst="rect">
            <a:avLst/>
          </a:prstGeom>
        </p:spPr>
      </p:pic>
      <p:pic>
        <p:nvPicPr>
          <p:cNvPr id="6" name="object 6"/>
          <p:cNvPicPr/>
          <p:nvPr/>
        </p:nvPicPr>
        <p:blipFill>
          <a:blip r:embed="rId3" cstate="print"/>
          <a:stretch>
            <a:fillRect/>
          </a:stretch>
        </p:blipFill>
        <p:spPr>
          <a:xfrm>
            <a:off x="250478" y="1548606"/>
            <a:ext cx="70717" cy="68199"/>
          </a:xfrm>
          <a:prstGeom prst="rect">
            <a:avLst/>
          </a:prstGeom>
        </p:spPr>
      </p:pic>
      <p:pic>
        <p:nvPicPr>
          <p:cNvPr id="7" name="object 7"/>
          <p:cNvPicPr/>
          <p:nvPr/>
        </p:nvPicPr>
        <p:blipFill>
          <a:blip r:embed="rId4" cstate="print"/>
          <a:stretch>
            <a:fillRect/>
          </a:stretch>
        </p:blipFill>
        <p:spPr>
          <a:xfrm>
            <a:off x="250478" y="2042369"/>
            <a:ext cx="68374" cy="68211"/>
          </a:xfrm>
          <a:prstGeom prst="rect">
            <a:avLst/>
          </a:prstGeom>
        </p:spPr>
      </p:pic>
      <p:sp>
        <p:nvSpPr>
          <p:cNvPr id="8" name="object 8"/>
          <p:cNvSpPr txBox="1"/>
          <p:nvPr/>
        </p:nvSpPr>
        <p:spPr>
          <a:xfrm>
            <a:off x="88394" y="904526"/>
            <a:ext cx="4431665" cy="1544955"/>
          </a:xfrm>
          <a:prstGeom prst="rect">
            <a:avLst/>
          </a:prstGeom>
        </p:spPr>
        <p:txBody>
          <a:bodyPr vert="horz" wrap="square" lIns="0" tIns="50800" rIns="0" bIns="0" rtlCol="0">
            <a:spAutoFit/>
          </a:bodyPr>
          <a:lstStyle/>
          <a:p>
            <a:pPr marL="38100">
              <a:lnSpc>
                <a:spcPct val="100000"/>
              </a:lnSpc>
              <a:spcBef>
                <a:spcPts val="400"/>
              </a:spcBef>
            </a:pPr>
            <a:r>
              <a:rPr sz="1000" spc="-20" dirty="0">
                <a:latin typeface="Tahoma"/>
                <a:cs typeface="Tahoma"/>
              </a:rPr>
              <a:t>Recall,</a:t>
            </a:r>
            <a:r>
              <a:rPr sz="1000" spc="15" dirty="0">
                <a:latin typeface="Tahoma"/>
                <a:cs typeface="Tahoma"/>
              </a:rPr>
              <a:t> </a:t>
            </a:r>
            <a:r>
              <a:rPr sz="1000" spc="-45" dirty="0">
                <a:latin typeface="Tahoma"/>
                <a:cs typeface="Tahoma"/>
              </a:rPr>
              <a:t>there</a:t>
            </a:r>
            <a:r>
              <a:rPr sz="1000" spc="20" dirty="0">
                <a:latin typeface="Tahoma"/>
                <a:cs typeface="Tahoma"/>
              </a:rPr>
              <a:t> </a:t>
            </a:r>
            <a:r>
              <a:rPr sz="1000" spc="-60" dirty="0">
                <a:latin typeface="Tahoma"/>
                <a:cs typeface="Tahoma"/>
              </a:rPr>
              <a:t>are</a:t>
            </a:r>
            <a:r>
              <a:rPr sz="1000" spc="30" dirty="0">
                <a:latin typeface="Tahoma"/>
                <a:cs typeface="Tahoma"/>
              </a:rPr>
              <a:t> </a:t>
            </a:r>
            <a:r>
              <a:rPr sz="1000" spc="-45" dirty="0">
                <a:latin typeface="Tahoma"/>
                <a:cs typeface="Tahoma"/>
              </a:rPr>
              <a:t>three</a:t>
            </a:r>
            <a:r>
              <a:rPr sz="1000" spc="30" dirty="0">
                <a:latin typeface="Tahoma"/>
                <a:cs typeface="Tahoma"/>
              </a:rPr>
              <a:t> </a:t>
            </a:r>
            <a:r>
              <a:rPr sz="1000" spc="-45" dirty="0">
                <a:latin typeface="Tahoma"/>
                <a:cs typeface="Tahoma"/>
              </a:rPr>
              <a:t>models</a:t>
            </a:r>
            <a:r>
              <a:rPr sz="1000" spc="15" dirty="0">
                <a:latin typeface="Tahoma"/>
                <a:cs typeface="Tahoma"/>
              </a:rPr>
              <a:t> </a:t>
            </a:r>
            <a:r>
              <a:rPr sz="1000" spc="-30" dirty="0">
                <a:latin typeface="Tahoma"/>
                <a:cs typeface="Tahoma"/>
              </a:rPr>
              <a:t>of</a:t>
            </a:r>
            <a:r>
              <a:rPr sz="1000" spc="15" dirty="0">
                <a:latin typeface="Tahoma"/>
                <a:cs typeface="Tahoma"/>
              </a:rPr>
              <a:t> </a:t>
            </a:r>
            <a:r>
              <a:rPr sz="1000" spc="-35" dirty="0">
                <a:latin typeface="Tahoma"/>
                <a:cs typeface="Tahoma"/>
              </a:rPr>
              <a:t>communication:</a:t>
            </a:r>
            <a:r>
              <a:rPr sz="1000" spc="114" dirty="0">
                <a:latin typeface="Tahoma"/>
                <a:cs typeface="Tahoma"/>
              </a:rPr>
              <a:t> </a:t>
            </a:r>
            <a:r>
              <a:rPr sz="1000" spc="-15" dirty="0">
                <a:latin typeface="Tahoma"/>
                <a:cs typeface="Tahoma"/>
              </a:rPr>
              <a:t>FIFO,</a:t>
            </a:r>
            <a:r>
              <a:rPr sz="1000" spc="30" dirty="0">
                <a:latin typeface="Tahoma"/>
                <a:cs typeface="Tahoma"/>
              </a:rPr>
              <a:t> </a:t>
            </a:r>
            <a:r>
              <a:rPr sz="1000" spc="-25" dirty="0">
                <a:latin typeface="Tahoma"/>
                <a:cs typeface="Tahoma"/>
              </a:rPr>
              <a:t>non-FIFO,</a:t>
            </a:r>
            <a:r>
              <a:rPr sz="1000" spc="20" dirty="0">
                <a:latin typeface="Tahoma"/>
                <a:cs typeface="Tahoma"/>
              </a:rPr>
              <a:t> </a:t>
            </a:r>
            <a:r>
              <a:rPr sz="1000" spc="-45" dirty="0">
                <a:latin typeface="Tahoma"/>
                <a:cs typeface="Tahoma"/>
              </a:rPr>
              <a:t>and</a:t>
            </a:r>
            <a:r>
              <a:rPr sz="1000" spc="30" dirty="0">
                <a:latin typeface="Tahoma"/>
                <a:cs typeface="Tahoma"/>
              </a:rPr>
              <a:t> </a:t>
            </a:r>
            <a:r>
              <a:rPr sz="1000" spc="-15" dirty="0">
                <a:latin typeface="Tahoma"/>
                <a:cs typeface="Tahoma"/>
              </a:rPr>
              <a:t>Co.</a:t>
            </a:r>
            <a:endParaRPr sz="1000" dirty="0">
              <a:latin typeface="Tahoma"/>
              <a:cs typeface="Tahoma"/>
            </a:endParaRPr>
          </a:p>
          <a:p>
            <a:pPr marL="290830" marR="184150">
              <a:lnSpc>
                <a:spcPts val="1190"/>
              </a:lnSpc>
              <a:spcBef>
                <a:spcPts val="345"/>
              </a:spcBef>
            </a:pPr>
            <a:r>
              <a:rPr sz="1000" spc="-75" dirty="0">
                <a:latin typeface="Tahoma"/>
                <a:cs typeface="Tahoma"/>
              </a:rPr>
              <a:t>In</a:t>
            </a:r>
            <a:r>
              <a:rPr sz="1000" spc="-70" dirty="0">
                <a:latin typeface="Tahoma"/>
                <a:cs typeface="Tahoma"/>
              </a:rPr>
              <a:t> </a:t>
            </a:r>
            <a:r>
              <a:rPr sz="1000" spc="-5" dirty="0">
                <a:latin typeface="Tahoma"/>
                <a:cs typeface="Tahoma"/>
              </a:rPr>
              <a:t>FIFO </a:t>
            </a:r>
            <a:r>
              <a:rPr sz="1000" spc="-35" dirty="0">
                <a:latin typeface="Tahoma"/>
                <a:cs typeface="Tahoma"/>
              </a:rPr>
              <a:t>model, </a:t>
            </a:r>
            <a:r>
              <a:rPr sz="1000" spc="-50" dirty="0">
                <a:latin typeface="Tahoma"/>
                <a:cs typeface="Tahoma"/>
              </a:rPr>
              <a:t>each </a:t>
            </a:r>
            <a:r>
              <a:rPr sz="1000" spc="-40" dirty="0">
                <a:latin typeface="Tahoma"/>
                <a:cs typeface="Tahoma"/>
              </a:rPr>
              <a:t>channel </a:t>
            </a:r>
            <a:r>
              <a:rPr sz="1000" spc="-30" dirty="0">
                <a:latin typeface="Tahoma"/>
                <a:cs typeface="Tahoma"/>
              </a:rPr>
              <a:t>acts </a:t>
            </a:r>
            <a:r>
              <a:rPr sz="1000" spc="-60" dirty="0">
                <a:latin typeface="Tahoma"/>
                <a:cs typeface="Tahoma"/>
              </a:rPr>
              <a:t>as</a:t>
            </a:r>
            <a:r>
              <a:rPr sz="1000" spc="-55" dirty="0">
                <a:latin typeface="Tahoma"/>
                <a:cs typeface="Tahoma"/>
              </a:rPr>
              <a:t> </a:t>
            </a:r>
            <a:r>
              <a:rPr sz="1000" spc="-50" dirty="0">
                <a:latin typeface="Tahoma"/>
                <a:cs typeface="Tahoma"/>
              </a:rPr>
              <a:t>a </a:t>
            </a:r>
            <a:r>
              <a:rPr sz="1000" spc="-20" dirty="0">
                <a:latin typeface="Tahoma"/>
                <a:cs typeface="Tahoma"/>
              </a:rPr>
              <a:t>first-in first-out </a:t>
            </a:r>
            <a:r>
              <a:rPr sz="1000" spc="-65" dirty="0">
                <a:latin typeface="Tahoma"/>
                <a:cs typeface="Tahoma"/>
              </a:rPr>
              <a:t>message</a:t>
            </a:r>
            <a:r>
              <a:rPr sz="1000" spc="-60" dirty="0">
                <a:latin typeface="Tahoma"/>
                <a:cs typeface="Tahoma"/>
              </a:rPr>
              <a:t> queue </a:t>
            </a:r>
            <a:r>
              <a:rPr sz="1000" spc="-45" dirty="0">
                <a:latin typeface="Tahoma"/>
                <a:cs typeface="Tahoma"/>
              </a:rPr>
              <a:t>and </a:t>
            </a:r>
            <a:r>
              <a:rPr sz="1000" spc="-300" dirty="0">
                <a:latin typeface="Tahoma"/>
                <a:cs typeface="Tahoma"/>
              </a:rPr>
              <a:t> </a:t>
            </a:r>
            <a:r>
              <a:rPr sz="1000" spc="-35" dirty="0">
                <a:latin typeface="Tahoma"/>
                <a:cs typeface="Tahoma"/>
              </a:rPr>
              <a:t>thus,</a:t>
            </a:r>
            <a:r>
              <a:rPr sz="1000" spc="10" dirty="0">
                <a:latin typeface="Tahoma"/>
                <a:cs typeface="Tahoma"/>
              </a:rPr>
              <a:t> </a:t>
            </a:r>
            <a:r>
              <a:rPr sz="1000" b="1" spc="-65" dirty="0">
                <a:latin typeface="Tahoma"/>
                <a:cs typeface="Tahoma"/>
              </a:rPr>
              <a:t>message</a:t>
            </a:r>
            <a:r>
              <a:rPr sz="1000" b="1" spc="10" dirty="0">
                <a:latin typeface="Tahoma"/>
                <a:cs typeface="Tahoma"/>
              </a:rPr>
              <a:t> </a:t>
            </a:r>
            <a:r>
              <a:rPr sz="1000" b="1" spc="-45" dirty="0">
                <a:latin typeface="Tahoma"/>
                <a:cs typeface="Tahoma"/>
              </a:rPr>
              <a:t>ordering</a:t>
            </a:r>
            <a:r>
              <a:rPr sz="1000" b="1" spc="15" dirty="0">
                <a:latin typeface="Tahoma"/>
                <a:cs typeface="Tahoma"/>
              </a:rPr>
              <a:t> </a:t>
            </a:r>
            <a:r>
              <a:rPr sz="1000" b="1" spc="-30" dirty="0">
                <a:latin typeface="Tahoma"/>
                <a:cs typeface="Tahoma"/>
              </a:rPr>
              <a:t>is</a:t>
            </a:r>
            <a:r>
              <a:rPr sz="1000" b="1" spc="15" dirty="0">
                <a:latin typeface="Tahoma"/>
                <a:cs typeface="Tahoma"/>
              </a:rPr>
              <a:t> </a:t>
            </a:r>
            <a:r>
              <a:rPr sz="1000" b="1" spc="-60" dirty="0">
                <a:latin typeface="Tahoma"/>
                <a:cs typeface="Tahoma"/>
              </a:rPr>
              <a:t>preserved</a:t>
            </a:r>
            <a:r>
              <a:rPr sz="1000" b="1" spc="20" dirty="0">
                <a:latin typeface="Tahoma"/>
                <a:cs typeface="Tahoma"/>
              </a:rPr>
              <a:t> </a:t>
            </a:r>
            <a:r>
              <a:rPr sz="1000" spc="-55" dirty="0">
                <a:latin typeface="Tahoma"/>
                <a:cs typeface="Tahoma"/>
              </a:rPr>
              <a:t>by</a:t>
            </a:r>
            <a:r>
              <a:rPr sz="1000" spc="5" dirty="0">
                <a:latin typeface="Tahoma"/>
                <a:cs typeface="Tahoma"/>
              </a:rPr>
              <a:t> </a:t>
            </a:r>
            <a:r>
              <a:rPr sz="1000" spc="-50" dirty="0">
                <a:latin typeface="Tahoma"/>
                <a:cs typeface="Tahoma"/>
              </a:rPr>
              <a:t>a</a:t>
            </a:r>
            <a:r>
              <a:rPr sz="1000" spc="20" dirty="0">
                <a:latin typeface="Tahoma"/>
                <a:cs typeface="Tahoma"/>
              </a:rPr>
              <a:t> </a:t>
            </a:r>
            <a:r>
              <a:rPr sz="1000" spc="-40" dirty="0">
                <a:latin typeface="Tahoma"/>
                <a:cs typeface="Tahoma"/>
              </a:rPr>
              <a:t>channel.</a:t>
            </a:r>
            <a:endParaRPr sz="1000" dirty="0">
              <a:latin typeface="Tahoma"/>
              <a:cs typeface="Tahoma"/>
            </a:endParaRPr>
          </a:p>
          <a:p>
            <a:pPr marL="290830" marR="30480">
              <a:lnSpc>
                <a:spcPct val="99500"/>
              </a:lnSpc>
              <a:spcBef>
                <a:spcPts val="270"/>
              </a:spcBef>
            </a:pPr>
            <a:r>
              <a:rPr sz="1000" spc="-75" dirty="0">
                <a:latin typeface="Tahoma"/>
                <a:cs typeface="Tahoma"/>
              </a:rPr>
              <a:t>In</a:t>
            </a:r>
            <a:r>
              <a:rPr sz="1000" dirty="0">
                <a:latin typeface="Tahoma"/>
                <a:cs typeface="Tahoma"/>
              </a:rPr>
              <a:t> </a:t>
            </a:r>
            <a:r>
              <a:rPr sz="1000" spc="-25" dirty="0">
                <a:latin typeface="Tahoma"/>
                <a:cs typeface="Tahoma"/>
              </a:rPr>
              <a:t>non-FIFO</a:t>
            </a:r>
            <a:r>
              <a:rPr sz="1000" dirty="0">
                <a:latin typeface="Tahoma"/>
                <a:cs typeface="Tahoma"/>
              </a:rPr>
              <a:t> </a:t>
            </a:r>
            <a:r>
              <a:rPr sz="1000" spc="-35" dirty="0">
                <a:latin typeface="Tahoma"/>
                <a:cs typeface="Tahoma"/>
              </a:rPr>
              <a:t>model,</a:t>
            </a:r>
            <a:r>
              <a:rPr sz="1000" dirty="0">
                <a:latin typeface="Tahoma"/>
                <a:cs typeface="Tahoma"/>
              </a:rPr>
              <a:t> </a:t>
            </a:r>
            <a:r>
              <a:rPr sz="1000" spc="-50" dirty="0">
                <a:latin typeface="Tahoma"/>
                <a:cs typeface="Tahoma"/>
              </a:rPr>
              <a:t>a</a:t>
            </a:r>
            <a:r>
              <a:rPr sz="1000" spc="5" dirty="0">
                <a:latin typeface="Tahoma"/>
                <a:cs typeface="Tahoma"/>
              </a:rPr>
              <a:t> </a:t>
            </a:r>
            <a:r>
              <a:rPr sz="1000" spc="-40" dirty="0">
                <a:latin typeface="Tahoma"/>
                <a:cs typeface="Tahoma"/>
              </a:rPr>
              <a:t>channel</a:t>
            </a:r>
            <a:r>
              <a:rPr sz="1000" spc="5" dirty="0">
                <a:latin typeface="Tahoma"/>
                <a:cs typeface="Tahoma"/>
              </a:rPr>
              <a:t> </a:t>
            </a:r>
            <a:r>
              <a:rPr sz="1000" spc="-30" dirty="0">
                <a:latin typeface="Tahoma"/>
                <a:cs typeface="Tahoma"/>
              </a:rPr>
              <a:t>acts</a:t>
            </a:r>
            <a:r>
              <a:rPr sz="1000" spc="5" dirty="0">
                <a:latin typeface="Tahoma"/>
                <a:cs typeface="Tahoma"/>
              </a:rPr>
              <a:t> </a:t>
            </a:r>
            <a:r>
              <a:rPr sz="1000" spc="-25" dirty="0">
                <a:latin typeface="Tahoma"/>
                <a:cs typeface="Tahoma"/>
              </a:rPr>
              <a:t>like</a:t>
            </a:r>
            <a:r>
              <a:rPr sz="1000" spc="-10" dirty="0">
                <a:latin typeface="Tahoma"/>
                <a:cs typeface="Tahoma"/>
              </a:rPr>
              <a:t> </a:t>
            </a:r>
            <a:r>
              <a:rPr sz="1000" spc="-50" dirty="0">
                <a:latin typeface="Tahoma"/>
                <a:cs typeface="Tahoma"/>
              </a:rPr>
              <a:t>a</a:t>
            </a:r>
            <a:r>
              <a:rPr sz="1000" spc="5" dirty="0">
                <a:latin typeface="Tahoma"/>
                <a:cs typeface="Tahoma"/>
              </a:rPr>
              <a:t> </a:t>
            </a:r>
            <a:r>
              <a:rPr sz="1000" spc="-45" dirty="0">
                <a:latin typeface="Tahoma"/>
                <a:cs typeface="Tahoma"/>
              </a:rPr>
              <a:t>set</a:t>
            </a:r>
            <a:r>
              <a:rPr sz="1000" dirty="0">
                <a:latin typeface="Tahoma"/>
                <a:cs typeface="Tahoma"/>
              </a:rPr>
              <a:t> </a:t>
            </a:r>
            <a:r>
              <a:rPr sz="1000" spc="-20" dirty="0">
                <a:latin typeface="Tahoma"/>
                <a:cs typeface="Tahoma"/>
              </a:rPr>
              <a:t>in</a:t>
            </a:r>
            <a:r>
              <a:rPr sz="1000" spc="5" dirty="0">
                <a:latin typeface="Tahoma"/>
                <a:cs typeface="Tahoma"/>
              </a:rPr>
              <a:t> </a:t>
            </a:r>
            <a:r>
              <a:rPr sz="1000" spc="-35" dirty="0">
                <a:latin typeface="Tahoma"/>
                <a:cs typeface="Tahoma"/>
              </a:rPr>
              <a:t>which</a:t>
            </a:r>
            <a:r>
              <a:rPr sz="1000" spc="-10" dirty="0">
                <a:latin typeface="Tahoma"/>
                <a:cs typeface="Tahoma"/>
              </a:rPr>
              <a:t> </a:t>
            </a:r>
            <a:r>
              <a:rPr sz="1000" spc="-35" dirty="0">
                <a:latin typeface="Tahoma"/>
                <a:cs typeface="Tahoma"/>
              </a:rPr>
              <a:t>the</a:t>
            </a:r>
            <a:r>
              <a:rPr sz="1000" spc="15" dirty="0">
                <a:latin typeface="Tahoma"/>
                <a:cs typeface="Tahoma"/>
              </a:rPr>
              <a:t> </a:t>
            </a:r>
            <a:r>
              <a:rPr sz="1000" spc="-60" dirty="0">
                <a:latin typeface="Tahoma"/>
                <a:cs typeface="Tahoma"/>
              </a:rPr>
              <a:t>sender</a:t>
            </a:r>
            <a:r>
              <a:rPr sz="1000" dirty="0">
                <a:latin typeface="Tahoma"/>
                <a:cs typeface="Tahoma"/>
              </a:rPr>
              <a:t> </a:t>
            </a:r>
            <a:r>
              <a:rPr sz="1000" spc="-50" dirty="0">
                <a:latin typeface="Tahoma"/>
                <a:cs typeface="Tahoma"/>
              </a:rPr>
              <a:t>process</a:t>
            </a:r>
            <a:r>
              <a:rPr sz="1000" spc="-10" dirty="0">
                <a:latin typeface="Tahoma"/>
                <a:cs typeface="Tahoma"/>
              </a:rPr>
              <a:t> </a:t>
            </a:r>
            <a:r>
              <a:rPr sz="1000" spc="-50" dirty="0">
                <a:latin typeface="Tahoma"/>
                <a:cs typeface="Tahoma"/>
              </a:rPr>
              <a:t>adds </a:t>
            </a:r>
            <a:r>
              <a:rPr sz="1000" spc="-300" dirty="0">
                <a:latin typeface="Tahoma"/>
                <a:cs typeface="Tahoma"/>
              </a:rPr>
              <a:t> </a:t>
            </a:r>
            <a:r>
              <a:rPr sz="1000" spc="-65" dirty="0">
                <a:latin typeface="Tahoma"/>
                <a:cs typeface="Tahoma"/>
              </a:rPr>
              <a:t>messages</a:t>
            </a:r>
            <a:r>
              <a:rPr sz="1000" dirty="0">
                <a:latin typeface="Tahoma"/>
                <a:cs typeface="Tahoma"/>
              </a:rPr>
              <a:t> </a:t>
            </a:r>
            <a:r>
              <a:rPr sz="1000" spc="-45" dirty="0">
                <a:latin typeface="Tahoma"/>
                <a:cs typeface="Tahoma"/>
              </a:rPr>
              <a:t>and</a:t>
            </a:r>
            <a:r>
              <a:rPr sz="1000" spc="20" dirty="0">
                <a:latin typeface="Tahoma"/>
                <a:cs typeface="Tahoma"/>
              </a:rPr>
              <a:t> </a:t>
            </a:r>
            <a:r>
              <a:rPr sz="1000" spc="-35" dirty="0">
                <a:latin typeface="Tahoma"/>
                <a:cs typeface="Tahoma"/>
              </a:rPr>
              <a:t>the</a:t>
            </a:r>
            <a:r>
              <a:rPr sz="1000" spc="10" dirty="0">
                <a:latin typeface="Tahoma"/>
                <a:cs typeface="Tahoma"/>
              </a:rPr>
              <a:t> </a:t>
            </a:r>
            <a:r>
              <a:rPr sz="1000" spc="-45" dirty="0">
                <a:latin typeface="Tahoma"/>
                <a:cs typeface="Tahoma"/>
              </a:rPr>
              <a:t>receiver</a:t>
            </a:r>
            <a:r>
              <a:rPr sz="1000" spc="15" dirty="0">
                <a:latin typeface="Tahoma"/>
                <a:cs typeface="Tahoma"/>
              </a:rPr>
              <a:t> </a:t>
            </a:r>
            <a:r>
              <a:rPr sz="1000" spc="-50" dirty="0">
                <a:latin typeface="Tahoma"/>
                <a:cs typeface="Tahoma"/>
              </a:rPr>
              <a:t>process</a:t>
            </a:r>
            <a:r>
              <a:rPr sz="1000" spc="10" dirty="0">
                <a:latin typeface="Tahoma"/>
                <a:cs typeface="Tahoma"/>
              </a:rPr>
              <a:t> </a:t>
            </a:r>
            <a:r>
              <a:rPr sz="1000" spc="-60" dirty="0">
                <a:latin typeface="Tahoma"/>
                <a:cs typeface="Tahoma"/>
              </a:rPr>
              <a:t>removes</a:t>
            </a:r>
            <a:r>
              <a:rPr sz="1000" spc="25" dirty="0">
                <a:latin typeface="Tahoma"/>
                <a:cs typeface="Tahoma"/>
              </a:rPr>
              <a:t> </a:t>
            </a:r>
            <a:r>
              <a:rPr sz="1000" spc="-65" dirty="0">
                <a:latin typeface="Tahoma"/>
                <a:cs typeface="Tahoma"/>
              </a:rPr>
              <a:t>messages</a:t>
            </a:r>
            <a:r>
              <a:rPr sz="1000" dirty="0">
                <a:latin typeface="Tahoma"/>
                <a:cs typeface="Tahoma"/>
              </a:rPr>
              <a:t> </a:t>
            </a:r>
            <a:r>
              <a:rPr sz="1000" spc="-35" dirty="0">
                <a:latin typeface="Tahoma"/>
                <a:cs typeface="Tahoma"/>
              </a:rPr>
              <a:t>from</a:t>
            </a:r>
            <a:r>
              <a:rPr sz="1000" spc="25" dirty="0">
                <a:latin typeface="Tahoma"/>
                <a:cs typeface="Tahoma"/>
              </a:rPr>
              <a:t> </a:t>
            </a:r>
            <a:r>
              <a:rPr sz="1000" spc="15" dirty="0">
                <a:latin typeface="Tahoma"/>
                <a:cs typeface="Tahoma"/>
              </a:rPr>
              <a:t>it</a:t>
            </a:r>
            <a:r>
              <a:rPr sz="1000" spc="10" dirty="0">
                <a:latin typeface="Tahoma"/>
                <a:cs typeface="Tahoma"/>
              </a:rPr>
              <a:t> </a:t>
            </a:r>
            <a:r>
              <a:rPr sz="1000" spc="-15" dirty="0">
                <a:latin typeface="Tahoma"/>
                <a:cs typeface="Tahoma"/>
              </a:rPr>
              <a:t>in</a:t>
            </a:r>
            <a:r>
              <a:rPr sz="1000" spc="20" dirty="0">
                <a:latin typeface="Tahoma"/>
                <a:cs typeface="Tahoma"/>
              </a:rPr>
              <a:t> </a:t>
            </a:r>
            <a:r>
              <a:rPr sz="1000" b="1" spc="-50" dirty="0">
                <a:latin typeface="Tahoma"/>
                <a:cs typeface="Tahoma"/>
              </a:rPr>
              <a:t>a</a:t>
            </a:r>
            <a:r>
              <a:rPr sz="1000" b="1" spc="10" dirty="0">
                <a:latin typeface="Tahoma"/>
                <a:cs typeface="Tahoma"/>
              </a:rPr>
              <a:t> </a:t>
            </a:r>
            <a:r>
              <a:rPr sz="1000" b="1" spc="-40" dirty="0">
                <a:latin typeface="Tahoma"/>
                <a:cs typeface="Tahoma"/>
              </a:rPr>
              <a:t>random </a:t>
            </a:r>
            <a:r>
              <a:rPr sz="1000" b="1" spc="-35" dirty="0">
                <a:latin typeface="Tahoma"/>
                <a:cs typeface="Tahoma"/>
              </a:rPr>
              <a:t> </a:t>
            </a:r>
            <a:r>
              <a:rPr sz="1000" b="1" spc="-45" dirty="0">
                <a:latin typeface="Tahoma"/>
                <a:cs typeface="Tahoma"/>
              </a:rPr>
              <a:t>order.</a:t>
            </a:r>
            <a:endParaRPr sz="1000" b="1" dirty="0">
              <a:latin typeface="Tahoma"/>
              <a:cs typeface="Tahoma"/>
            </a:endParaRPr>
          </a:p>
          <a:p>
            <a:pPr marL="290830" marR="168275">
              <a:lnSpc>
                <a:spcPct val="99500"/>
              </a:lnSpc>
              <a:spcBef>
                <a:spcPts val="305"/>
              </a:spcBef>
            </a:pPr>
            <a:r>
              <a:rPr sz="1000" spc="60" dirty="0">
                <a:latin typeface="Tahoma"/>
                <a:cs typeface="Tahoma"/>
              </a:rPr>
              <a:t>A</a:t>
            </a:r>
            <a:r>
              <a:rPr sz="1000" spc="15" dirty="0">
                <a:latin typeface="Tahoma"/>
                <a:cs typeface="Tahoma"/>
              </a:rPr>
              <a:t> </a:t>
            </a:r>
            <a:r>
              <a:rPr sz="1000" spc="-50" dirty="0">
                <a:latin typeface="Tahoma"/>
                <a:cs typeface="Tahoma"/>
              </a:rPr>
              <a:t>system</a:t>
            </a:r>
            <a:r>
              <a:rPr sz="1000" spc="25" dirty="0">
                <a:latin typeface="Tahoma"/>
                <a:cs typeface="Tahoma"/>
              </a:rPr>
              <a:t> </a:t>
            </a:r>
            <a:r>
              <a:rPr sz="1000" spc="-10" dirty="0">
                <a:latin typeface="Tahoma"/>
                <a:cs typeface="Tahoma"/>
              </a:rPr>
              <a:t>that</a:t>
            </a:r>
            <a:r>
              <a:rPr sz="1000" spc="15" dirty="0">
                <a:latin typeface="Tahoma"/>
                <a:cs typeface="Tahoma"/>
              </a:rPr>
              <a:t> </a:t>
            </a:r>
            <a:r>
              <a:rPr sz="1000" spc="-40" dirty="0">
                <a:latin typeface="Tahoma"/>
                <a:cs typeface="Tahoma"/>
              </a:rPr>
              <a:t>supports</a:t>
            </a:r>
            <a:r>
              <a:rPr sz="1000" spc="10" dirty="0">
                <a:latin typeface="Tahoma"/>
                <a:cs typeface="Tahoma"/>
              </a:rPr>
              <a:t> </a:t>
            </a:r>
            <a:r>
              <a:rPr sz="1000" spc="-35" dirty="0">
                <a:latin typeface="Tahoma"/>
                <a:cs typeface="Tahoma"/>
              </a:rPr>
              <a:t>causal</a:t>
            </a:r>
            <a:r>
              <a:rPr sz="1000" spc="15" dirty="0">
                <a:latin typeface="Tahoma"/>
                <a:cs typeface="Tahoma"/>
              </a:rPr>
              <a:t> </a:t>
            </a:r>
            <a:r>
              <a:rPr sz="1000" spc="-40" dirty="0">
                <a:latin typeface="Tahoma"/>
                <a:cs typeface="Tahoma"/>
              </a:rPr>
              <a:t>delivery</a:t>
            </a:r>
            <a:r>
              <a:rPr sz="1000" spc="25" dirty="0">
                <a:latin typeface="Tahoma"/>
                <a:cs typeface="Tahoma"/>
              </a:rPr>
              <a:t> </a:t>
            </a:r>
            <a:r>
              <a:rPr sz="1000" spc="-30" dirty="0">
                <a:latin typeface="Tahoma"/>
                <a:cs typeface="Tahoma"/>
              </a:rPr>
              <a:t>of</a:t>
            </a:r>
            <a:r>
              <a:rPr sz="1000" spc="10" dirty="0">
                <a:latin typeface="Tahoma"/>
                <a:cs typeface="Tahoma"/>
              </a:rPr>
              <a:t> </a:t>
            </a:r>
            <a:r>
              <a:rPr sz="1000" spc="-65" dirty="0">
                <a:latin typeface="Tahoma"/>
                <a:cs typeface="Tahoma"/>
              </a:rPr>
              <a:t>messages</a:t>
            </a:r>
            <a:r>
              <a:rPr sz="1000" spc="10" dirty="0">
                <a:latin typeface="Tahoma"/>
                <a:cs typeface="Tahoma"/>
              </a:rPr>
              <a:t> </a:t>
            </a:r>
            <a:r>
              <a:rPr sz="1000" spc="-35" dirty="0">
                <a:latin typeface="Tahoma"/>
                <a:cs typeface="Tahoma"/>
              </a:rPr>
              <a:t>satisfies</a:t>
            </a:r>
            <a:r>
              <a:rPr sz="1000" spc="5" dirty="0">
                <a:latin typeface="Tahoma"/>
                <a:cs typeface="Tahoma"/>
              </a:rPr>
              <a:t> </a:t>
            </a:r>
            <a:r>
              <a:rPr sz="1000" spc="-35" dirty="0">
                <a:latin typeface="Tahoma"/>
                <a:cs typeface="Tahoma"/>
              </a:rPr>
              <a:t>the</a:t>
            </a:r>
            <a:r>
              <a:rPr sz="1000" spc="15" dirty="0">
                <a:latin typeface="Tahoma"/>
                <a:cs typeface="Tahoma"/>
              </a:rPr>
              <a:t> </a:t>
            </a:r>
            <a:r>
              <a:rPr sz="1000" spc="-30" dirty="0">
                <a:latin typeface="Tahoma"/>
                <a:cs typeface="Tahoma"/>
              </a:rPr>
              <a:t>following </a:t>
            </a:r>
            <a:r>
              <a:rPr sz="1000" spc="-25" dirty="0">
                <a:latin typeface="Tahoma"/>
                <a:cs typeface="Tahoma"/>
              </a:rPr>
              <a:t> </a:t>
            </a:r>
            <a:r>
              <a:rPr sz="1000" spc="-45" dirty="0">
                <a:latin typeface="Tahoma"/>
                <a:cs typeface="Tahoma"/>
              </a:rPr>
              <a:t>property:</a:t>
            </a:r>
            <a:r>
              <a:rPr sz="1000" spc="-40" dirty="0">
                <a:latin typeface="Tahoma"/>
                <a:cs typeface="Tahoma"/>
              </a:rPr>
              <a:t> </a:t>
            </a:r>
            <a:r>
              <a:rPr sz="1000" spc="5" dirty="0">
                <a:latin typeface="Tahoma"/>
                <a:cs typeface="Tahoma"/>
              </a:rPr>
              <a:t>“For </a:t>
            </a:r>
            <a:r>
              <a:rPr sz="1000" spc="-45" dirty="0">
                <a:latin typeface="Tahoma"/>
                <a:cs typeface="Tahoma"/>
              </a:rPr>
              <a:t>any two </a:t>
            </a:r>
            <a:r>
              <a:rPr sz="1000" spc="-65" dirty="0">
                <a:latin typeface="Tahoma"/>
                <a:cs typeface="Tahoma"/>
              </a:rPr>
              <a:t>messages </a:t>
            </a:r>
            <a:r>
              <a:rPr sz="1000" i="1" spc="5" dirty="0">
                <a:latin typeface="Arial"/>
                <a:cs typeface="Arial"/>
              </a:rPr>
              <a:t>m</a:t>
            </a:r>
            <a:r>
              <a:rPr sz="1050" i="1" spc="7" baseline="-11904" dirty="0">
                <a:latin typeface="Arial"/>
                <a:cs typeface="Arial"/>
              </a:rPr>
              <a:t>ij</a:t>
            </a:r>
            <a:r>
              <a:rPr sz="1050" i="1" spc="15" baseline="-11904" dirty="0">
                <a:latin typeface="Arial"/>
                <a:cs typeface="Arial"/>
              </a:rPr>
              <a:t> </a:t>
            </a:r>
            <a:r>
              <a:rPr sz="1000" spc="-45" dirty="0">
                <a:latin typeface="Tahoma"/>
                <a:cs typeface="Tahoma"/>
              </a:rPr>
              <a:t>and </a:t>
            </a:r>
            <a:r>
              <a:rPr sz="1000" i="1" dirty="0">
                <a:latin typeface="Arial"/>
                <a:cs typeface="Arial"/>
              </a:rPr>
              <a:t>m</a:t>
            </a:r>
            <a:r>
              <a:rPr sz="1050" i="1" baseline="-11904" dirty="0">
                <a:latin typeface="Arial"/>
                <a:cs typeface="Arial"/>
              </a:rPr>
              <a:t>kj </a:t>
            </a:r>
            <a:r>
              <a:rPr sz="1000" spc="-30" dirty="0">
                <a:latin typeface="Tahoma"/>
                <a:cs typeface="Tahoma"/>
              </a:rPr>
              <a:t>, </a:t>
            </a:r>
            <a:r>
              <a:rPr sz="1000" spc="-5" dirty="0">
                <a:latin typeface="Tahoma"/>
                <a:cs typeface="Tahoma"/>
              </a:rPr>
              <a:t>if </a:t>
            </a:r>
            <a:r>
              <a:rPr sz="1000" i="1" spc="-80" dirty="0">
                <a:latin typeface="Arial"/>
                <a:cs typeface="Arial"/>
              </a:rPr>
              <a:t>send </a:t>
            </a:r>
            <a:r>
              <a:rPr sz="1000" spc="5" dirty="0">
                <a:latin typeface="Tahoma"/>
                <a:cs typeface="Tahoma"/>
              </a:rPr>
              <a:t>(</a:t>
            </a:r>
            <a:r>
              <a:rPr sz="1000" i="1" spc="5" dirty="0">
                <a:latin typeface="Arial"/>
                <a:cs typeface="Arial"/>
              </a:rPr>
              <a:t>m</a:t>
            </a:r>
            <a:r>
              <a:rPr sz="1050" i="1" spc="7" baseline="-11904" dirty="0">
                <a:latin typeface="Arial"/>
                <a:cs typeface="Arial"/>
              </a:rPr>
              <a:t>ij </a:t>
            </a:r>
            <a:r>
              <a:rPr sz="1000" dirty="0">
                <a:latin typeface="Tahoma"/>
                <a:cs typeface="Tahoma"/>
              </a:rPr>
              <a:t>) </a:t>
            </a:r>
            <a:r>
              <a:rPr sz="1000" spc="-70" dirty="0">
                <a:latin typeface="Lucida Sans Unicode"/>
                <a:cs typeface="Lucida Sans Unicode"/>
              </a:rPr>
              <a:t>−→ </a:t>
            </a:r>
            <a:r>
              <a:rPr sz="1000" i="1" spc="-80" dirty="0">
                <a:latin typeface="Arial"/>
                <a:cs typeface="Arial"/>
              </a:rPr>
              <a:t>send </a:t>
            </a:r>
            <a:r>
              <a:rPr sz="1000" dirty="0">
                <a:latin typeface="Tahoma"/>
                <a:cs typeface="Tahoma"/>
              </a:rPr>
              <a:t>(</a:t>
            </a:r>
            <a:r>
              <a:rPr sz="1000" i="1" dirty="0">
                <a:latin typeface="Arial"/>
                <a:cs typeface="Arial"/>
              </a:rPr>
              <a:t>m</a:t>
            </a:r>
            <a:r>
              <a:rPr sz="1050" i="1" baseline="-11904" dirty="0">
                <a:latin typeface="Arial"/>
                <a:cs typeface="Arial"/>
              </a:rPr>
              <a:t>kj </a:t>
            </a:r>
            <a:r>
              <a:rPr sz="1000" spc="-15" dirty="0">
                <a:latin typeface="Tahoma"/>
                <a:cs typeface="Tahoma"/>
              </a:rPr>
              <a:t>), </a:t>
            </a:r>
            <a:r>
              <a:rPr sz="1000" spc="-300" dirty="0">
                <a:latin typeface="Tahoma"/>
                <a:cs typeface="Tahoma"/>
              </a:rPr>
              <a:t> </a:t>
            </a:r>
            <a:r>
              <a:rPr sz="1000" spc="-40" dirty="0">
                <a:latin typeface="Tahoma"/>
                <a:cs typeface="Tahoma"/>
              </a:rPr>
              <a:t>then</a:t>
            </a:r>
            <a:r>
              <a:rPr sz="1000" spc="5" dirty="0">
                <a:latin typeface="Tahoma"/>
                <a:cs typeface="Tahoma"/>
              </a:rPr>
              <a:t> </a:t>
            </a:r>
            <a:r>
              <a:rPr sz="1000" i="1" spc="-60" dirty="0">
                <a:latin typeface="Arial"/>
                <a:cs typeface="Arial"/>
              </a:rPr>
              <a:t>rec</a:t>
            </a:r>
            <a:r>
              <a:rPr sz="1000" i="1" spc="-195" dirty="0">
                <a:latin typeface="Arial"/>
                <a:cs typeface="Arial"/>
              </a:rPr>
              <a:t> </a:t>
            </a:r>
            <a:r>
              <a:rPr sz="1000" spc="5" dirty="0">
                <a:latin typeface="Tahoma"/>
                <a:cs typeface="Tahoma"/>
              </a:rPr>
              <a:t>(</a:t>
            </a:r>
            <a:r>
              <a:rPr sz="1000" i="1" spc="5" dirty="0">
                <a:latin typeface="Arial"/>
                <a:cs typeface="Arial"/>
              </a:rPr>
              <a:t>m</a:t>
            </a:r>
            <a:r>
              <a:rPr sz="1050" i="1" spc="7" baseline="-11904" dirty="0">
                <a:latin typeface="Arial"/>
                <a:cs typeface="Arial"/>
              </a:rPr>
              <a:t>ij</a:t>
            </a:r>
            <a:r>
              <a:rPr sz="1050" i="1" spc="-120" baseline="-11904" dirty="0">
                <a:latin typeface="Arial"/>
                <a:cs typeface="Arial"/>
              </a:rPr>
              <a:t> </a:t>
            </a:r>
            <a:r>
              <a:rPr sz="1000" dirty="0">
                <a:latin typeface="Tahoma"/>
                <a:cs typeface="Tahoma"/>
              </a:rPr>
              <a:t>)</a:t>
            </a:r>
            <a:r>
              <a:rPr sz="1000" spc="20" dirty="0">
                <a:latin typeface="Tahoma"/>
                <a:cs typeface="Tahoma"/>
              </a:rPr>
              <a:t> </a:t>
            </a:r>
            <a:r>
              <a:rPr sz="1000" spc="-65" dirty="0">
                <a:latin typeface="Lucida Sans Unicode"/>
                <a:cs typeface="Lucida Sans Unicode"/>
              </a:rPr>
              <a:t>−→</a:t>
            </a:r>
            <a:r>
              <a:rPr sz="1000" spc="15" dirty="0">
                <a:latin typeface="Lucida Sans Unicode"/>
                <a:cs typeface="Lucida Sans Unicode"/>
              </a:rPr>
              <a:t> </a:t>
            </a:r>
            <a:r>
              <a:rPr sz="1000" i="1" spc="-60" dirty="0">
                <a:latin typeface="Arial"/>
                <a:cs typeface="Arial"/>
              </a:rPr>
              <a:t>rec</a:t>
            </a:r>
            <a:r>
              <a:rPr sz="1000" i="1" spc="-195" dirty="0">
                <a:latin typeface="Arial"/>
                <a:cs typeface="Arial"/>
              </a:rPr>
              <a:t> </a:t>
            </a:r>
            <a:r>
              <a:rPr sz="1000" dirty="0">
                <a:latin typeface="Tahoma"/>
                <a:cs typeface="Tahoma"/>
              </a:rPr>
              <a:t>(</a:t>
            </a:r>
            <a:r>
              <a:rPr sz="1000" i="1" dirty="0">
                <a:latin typeface="Arial"/>
                <a:cs typeface="Arial"/>
              </a:rPr>
              <a:t>m</a:t>
            </a:r>
            <a:r>
              <a:rPr sz="1050" i="1" baseline="-11904" dirty="0">
                <a:latin typeface="Arial"/>
                <a:cs typeface="Arial"/>
              </a:rPr>
              <a:t>kj</a:t>
            </a:r>
            <a:r>
              <a:rPr sz="1050" i="1" spc="-120" baseline="-11904" dirty="0">
                <a:latin typeface="Arial"/>
                <a:cs typeface="Arial"/>
              </a:rPr>
              <a:t> </a:t>
            </a:r>
            <a:r>
              <a:rPr sz="1000" spc="25" dirty="0">
                <a:latin typeface="Tahoma"/>
                <a:cs typeface="Tahoma"/>
              </a:rPr>
              <a:t>)”.</a:t>
            </a:r>
            <a:endParaRPr sz="1000" dirty="0">
              <a:latin typeface="Tahoma"/>
              <a:cs typeface="Tahoma"/>
            </a:endParaRPr>
          </a:p>
        </p:txBody>
      </p:sp>
      <p:grpSp>
        <p:nvGrpSpPr>
          <p:cNvPr id="9" name="object 9"/>
          <p:cNvGrpSpPr/>
          <p:nvPr/>
        </p:nvGrpSpPr>
        <p:grpSpPr>
          <a:xfrm>
            <a:off x="-152" y="3365525"/>
            <a:ext cx="4608830" cy="91440"/>
            <a:chOff x="-152" y="3365525"/>
            <a:chExt cx="4608830" cy="91440"/>
          </a:xfrm>
        </p:grpSpPr>
        <p:sp>
          <p:nvSpPr>
            <p:cNvPr id="10" name="object 10"/>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1" name="object 11"/>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2" name="object 12"/>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4" name="object 14"/>
          <p:cNvSpPr txBox="1"/>
          <p:nvPr/>
        </p:nvSpPr>
        <p:spPr>
          <a:xfrm>
            <a:off x="3914647" y="3367711"/>
            <a:ext cx="313690" cy="88900"/>
          </a:xfrm>
          <a:prstGeom prst="rect">
            <a:avLst/>
          </a:prstGeom>
        </p:spPr>
        <p:txBody>
          <a:bodyPr vert="horz" wrap="square" lIns="0" tIns="0" rIns="0" bIns="0" rtlCol="0">
            <a:spAutoFit/>
          </a:bodyPr>
          <a:lstStyle/>
          <a:p>
            <a:pPr marL="12700">
              <a:lnSpc>
                <a:spcPts val="575"/>
              </a:lnSpc>
            </a:pPr>
            <a:r>
              <a:rPr sz="500" spc="40" dirty="0">
                <a:latin typeface="Tahoma"/>
                <a:cs typeface="Tahoma"/>
              </a:rPr>
              <a:t>CUP</a:t>
            </a:r>
            <a:r>
              <a:rPr sz="500" spc="-30" dirty="0">
                <a:latin typeface="Tahoma"/>
                <a:cs typeface="Tahoma"/>
              </a:rPr>
              <a:t> </a:t>
            </a:r>
            <a:r>
              <a:rPr sz="500" spc="-15" dirty="0">
                <a:latin typeface="Tahoma"/>
                <a:cs typeface="Tahoma"/>
              </a:rPr>
              <a:t>2008</a:t>
            </a:r>
            <a:endParaRPr sz="500">
              <a:latin typeface="Tahoma"/>
              <a:cs typeface="Tahoma"/>
            </a:endParaRPr>
          </a:p>
        </p:txBody>
      </p:sp>
      <p:sp>
        <p:nvSpPr>
          <p:cNvPr id="15" name="object 15"/>
          <p:cNvSpPr txBox="1"/>
          <p:nvPr/>
        </p:nvSpPr>
        <p:spPr>
          <a:xfrm>
            <a:off x="4334200" y="3367711"/>
            <a:ext cx="269240" cy="88900"/>
          </a:xfrm>
          <a:prstGeom prst="rect">
            <a:avLst/>
          </a:prstGeom>
        </p:spPr>
        <p:txBody>
          <a:bodyPr vert="horz" wrap="square" lIns="0" tIns="0" rIns="0" bIns="0" rtlCol="0">
            <a:spAutoFit/>
          </a:bodyPr>
          <a:lstStyle/>
          <a:p>
            <a:pPr marL="38100">
              <a:lnSpc>
                <a:spcPts val="575"/>
              </a:lnSpc>
            </a:pPr>
            <a:fld id="{81D60167-4931-47E6-BA6A-407CBD079E47}" type="slidenum">
              <a:rPr sz="500" spc="-10" dirty="0">
                <a:latin typeface="Tahoma"/>
                <a:cs typeface="Tahoma"/>
              </a:rPr>
              <a:t>10</a:t>
            </a:fld>
            <a:r>
              <a:rPr sz="500" spc="-10" dirty="0">
                <a:latin typeface="Tahoma"/>
                <a:cs typeface="Tahoma"/>
              </a:rPr>
              <a:t> </a:t>
            </a:r>
            <a:r>
              <a:rPr sz="500" spc="70" dirty="0">
                <a:latin typeface="Tahoma"/>
                <a:cs typeface="Tahoma"/>
              </a:rPr>
              <a:t>/</a:t>
            </a:r>
            <a:r>
              <a:rPr sz="500" spc="-10" dirty="0">
                <a:latin typeface="Tahoma"/>
                <a:cs typeface="Tahoma"/>
              </a:rPr>
              <a:t> </a:t>
            </a:r>
            <a:r>
              <a:rPr sz="500" spc="-15" dirty="0">
                <a:latin typeface="Tahoma"/>
                <a:cs typeface="Tahoma"/>
              </a:rPr>
              <a:t>51</a:t>
            </a:r>
            <a:endParaRPr sz="500">
              <a:latin typeface="Tahoma"/>
              <a:cs typeface="Tahoma"/>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1717675" cy="244475"/>
          </a:xfrm>
          <a:prstGeom prst="rect">
            <a:avLst/>
          </a:prstGeom>
        </p:spPr>
        <p:txBody>
          <a:bodyPr vert="horz" wrap="square" lIns="0" tIns="17145" rIns="0" bIns="0" rtlCol="0">
            <a:spAutoFit/>
          </a:bodyPr>
          <a:lstStyle/>
          <a:p>
            <a:pPr marL="12700">
              <a:lnSpc>
                <a:spcPct val="100000"/>
              </a:lnSpc>
              <a:spcBef>
                <a:spcPts val="135"/>
              </a:spcBef>
            </a:pPr>
            <a:r>
              <a:rPr spc="-35" dirty="0"/>
              <a:t>Consistent</a:t>
            </a:r>
            <a:r>
              <a:rPr spc="-10" dirty="0"/>
              <a:t> </a:t>
            </a:r>
            <a:r>
              <a:rPr spc="-40" dirty="0"/>
              <a:t>global</a:t>
            </a:r>
            <a:r>
              <a:rPr spc="-15" dirty="0"/>
              <a:t> </a:t>
            </a:r>
            <a:r>
              <a:rPr spc="-40" dirty="0"/>
              <a:t>state</a:t>
            </a:r>
          </a:p>
        </p:txBody>
      </p:sp>
      <p:pic>
        <p:nvPicPr>
          <p:cNvPr id="5" name="object 5"/>
          <p:cNvPicPr/>
          <p:nvPr/>
        </p:nvPicPr>
        <p:blipFill>
          <a:blip r:embed="rId2" cstate="print"/>
          <a:stretch>
            <a:fillRect/>
          </a:stretch>
        </p:blipFill>
        <p:spPr>
          <a:xfrm>
            <a:off x="250478" y="1035005"/>
            <a:ext cx="70717" cy="68211"/>
          </a:xfrm>
          <a:prstGeom prst="rect">
            <a:avLst/>
          </a:prstGeom>
        </p:spPr>
      </p:pic>
      <p:pic>
        <p:nvPicPr>
          <p:cNvPr id="6" name="object 6"/>
          <p:cNvPicPr/>
          <p:nvPr/>
        </p:nvPicPr>
        <p:blipFill>
          <a:blip r:embed="rId3" cstate="print"/>
          <a:stretch>
            <a:fillRect/>
          </a:stretch>
        </p:blipFill>
        <p:spPr>
          <a:xfrm>
            <a:off x="250478" y="1376381"/>
            <a:ext cx="70717" cy="68211"/>
          </a:xfrm>
          <a:prstGeom prst="rect">
            <a:avLst/>
          </a:prstGeom>
        </p:spPr>
      </p:pic>
      <p:pic>
        <p:nvPicPr>
          <p:cNvPr id="7" name="object 7"/>
          <p:cNvPicPr/>
          <p:nvPr/>
        </p:nvPicPr>
        <p:blipFill>
          <a:blip r:embed="rId4" cstate="print"/>
          <a:stretch>
            <a:fillRect/>
          </a:stretch>
        </p:blipFill>
        <p:spPr>
          <a:xfrm>
            <a:off x="250478" y="1755857"/>
            <a:ext cx="70717" cy="68211"/>
          </a:xfrm>
          <a:prstGeom prst="rect">
            <a:avLst/>
          </a:prstGeom>
        </p:spPr>
      </p:pic>
      <p:sp>
        <p:nvSpPr>
          <p:cNvPr id="8" name="object 8"/>
          <p:cNvSpPr txBox="1"/>
          <p:nvPr/>
        </p:nvSpPr>
        <p:spPr>
          <a:xfrm>
            <a:off x="341372" y="961483"/>
            <a:ext cx="4132579" cy="1698542"/>
          </a:xfrm>
          <a:prstGeom prst="rect">
            <a:avLst/>
          </a:prstGeom>
        </p:spPr>
        <p:txBody>
          <a:bodyPr vert="horz" wrap="square" lIns="0" tIns="18415" rIns="0" bIns="0" rtlCol="0">
            <a:spAutoFit/>
          </a:bodyPr>
          <a:lstStyle/>
          <a:p>
            <a:pPr marL="38100" marR="77470">
              <a:lnSpc>
                <a:spcPts val="1190"/>
              </a:lnSpc>
              <a:spcBef>
                <a:spcPts val="145"/>
              </a:spcBef>
            </a:pPr>
            <a:r>
              <a:rPr sz="1000" spc="-10" dirty="0">
                <a:latin typeface="Tahoma"/>
                <a:cs typeface="Tahoma"/>
              </a:rPr>
              <a:t>The</a:t>
            </a:r>
            <a:r>
              <a:rPr sz="1000" spc="10" dirty="0">
                <a:latin typeface="Tahoma"/>
                <a:cs typeface="Tahoma"/>
              </a:rPr>
              <a:t> </a:t>
            </a:r>
            <a:r>
              <a:rPr sz="1000" spc="-30" dirty="0">
                <a:latin typeface="Tahoma"/>
                <a:cs typeface="Tahoma"/>
              </a:rPr>
              <a:t>global</a:t>
            </a:r>
            <a:r>
              <a:rPr sz="1000" dirty="0">
                <a:latin typeface="Tahoma"/>
                <a:cs typeface="Tahoma"/>
              </a:rPr>
              <a:t> </a:t>
            </a:r>
            <a:r>
              <a:rPr sz="1000" spc="-30" dirty="0">
                <a:latin typeface="Tahoma"/>
                <a:cs typeface="Tahoma"/>
              </a:rPr>
              <a:t>state</a:t>
            </a:r>
            <a:r>
              <a:rPr sz="1000" spc="15" dirty="0">
                <a:latin typeface="Tahoma"/>
                <a:cs typeface="Tahoma"/>
              </a:rPr>
              <a:t> </a:t>
            </a:r>
            <a:r>
              <a:rPr sz="1000" spc="-30" dirty="0">
                <a:latin typeface="Tahoma"/>
                <a:cs typeface="Tahoma"/>
              </a:rPr>
              <a:t>of</a:t>
            </a:r>
            <a:r>
              <a:rPr sz="1000" spc="15" dirty="0">
                <a:latin typeface="Tahoma"/>
                <a:cs typeface="Tahoma"/>
              </a:rPr>
              <a:t> </a:t>
            </a:r>
            <a:r>
              <a:rPr sz="1000" spc="-50" dirty="0">
                <a:latin typeface="Tahoma"/>
                <a:cs typeface="Tahoma"/>
              </a:rPr>
              <a:t>a</a:t>
            </a:r>
            <a:r>
              <a:rPr sz="1000" spc="20" dirty="0">
                <a:latin typeface="Tahoma"/>
                <a:cs typeface="Tahoma"/>
              </a:rPr>
              <a:t> </a:t>
            </a:r>
            <a:r>
              <a:rPr sz="1000" spc="-25" dirty="0">
                <a:latin typeface="Tahoma"/>
                <a:cs typeface="Tahoma"/>
              </a:rPr>
              <a:t>distributed</a:t>
            </a:r>
            <a:r>
              <a:rPr sz="1000" spc="15" dirty="0">
                <a:latin typeface="Tahoma"/>
                <a:cs typeface="Tahoma"/>
              </a:rPr>
              <a:t> </a:t>
            </a:r>
            <a:r>
              <a:rPr sz="1000" spc="-50" dirty="0">
                <a:latin typeface="Tahoma"/>
                <a:cs typeface="Tahoma"/>
              </a:rPr>
              <a:t>system</a:t>
            </a:r>
            <a:r>
              <a:rPr sz="1000" spc="10" dirty="0">
                <a:latin typeface="Tahoma"/>
                <a:cs typeface="Tahoma"/>
              </a:rPr>
              <a:t> </a:t>
            </a:r>
            <a:r>
              <a:rPr sz="1000" spc="-30" dirty="0">
                <a:latin typeface="Tahoma"/>
                <a:cs typeface="Tahoma"/>
              </a:rPr>
              <a:t>is</a:t>
            </a:r>
            <a:r>
              <a:rPr sz="1000" spc="15" dirty="0">
                <a:latin typeface="Tahoma"/>
                <a:cs typeface="Tahoma"/>
              </a:rPr>
              <a:t> </a:t>
            </a:r>
            <a:r>
              <a:rPr sz="1000" spc="-50" dirty="0">
                <a:latin typeface="Tahoma"/>
                <a:cs typeface="Tahoma"/>
              </a:rPr>
              <a:t>a</a:t>
            </a:r>
            <a:r>
              <a:rPr sz="1000" spc="20" dirty="0">
                <a:latin typeface="Tahoma"/>
                <a:cs typeface="Tahoma"/>
              </a:rPr>
              <a:t> </a:t>
            </a:r>
            <a:r>
              <a:rPr sz="1000" spc="-20" dirty="0">
                <a:latin typeface="Tahoma"/>
                <a:cs typeface="Tahoma"/>
              </a:rPr>
              <a:t>collection</a:t>
            </a:r>
            <a:r>
              <a:rPr sz="1000" dirty="0">
                <a:latin typeface="Tahoma"/>
                <a:cs typeface="Tahoma"/>
              </a:rPr>
              <a:t> </a:t>
            </a:r>
            <a:r>
              <a:rPr sz="1000" spc="-30" dirty="0">
                <a:latin typeface="Tahoma"/>
                <a:cs typeface="Tahoma"/>
              </a:rPr>
              <a:t>of</a:t>
            </a:r>
            <a:r>
              <a:rPr sz="1000" spc="10" dirty="0">
                <a:latin typeface="Tahoma"/>
                <a:cs typeface="Tahoma"/>
              </a:rPr>
              <a:t> </a:t>
            </a:r>
            <a:r>
              <a:rPr sz="1000" spc="-35" dirty="0">
                <a:latin typeface="Tahoma"/>
                <a:cs typeface="Tahoma"/>
              </a:rPr>
              <a:t>the</a:t>
            </a:r>
            <a:r>
              <a:rPr sz="1000" spc="20" dirty="0">
                <a:latin typeface="Tahoma"/>
                <a:cs typeface="Tahoma"/>
              </a:rPr>
              <a:t> </a:t>
            </a:r>
            <a:r>
              <a:rPr sz="1000" spc="-15" dirty="0">
                <a:latin typeface="Tahoma"/>
                <a:cs typeface="Tahoma"/>
              </a:rPr>
              <a:t>local</a:t>
            </a:r>
            <a:r>
              <a:rPr sz="1000" spc="10" dirty="0">
                <a:latin typeface="Tahoma"/>
                <a:cs typeface="Tahoma"/>
              </a:rPr>
              <a:t> </a:t>
            </a:r>
            <a:r>
              <a:rPr sz="1000" spc="-35" dirty="0">
                <a:latin typeface="Tahoma"/>
                <a:cs typeface="Tahoma"/>
              </a:rPr>
              <a:t>states</a:t>
            </a:r>
            <a:r>
              <a:rPr sz="1000" spc="15" dirty="0">
                <a:latin typeface="Tahoma"/>
                <a:cs typeface="Tahoma"/>
              </a:rPr>
              <a:t> </a:t>
            </a:r>
            <a:r>
              <a:rPr sz="1000" spc="-30" dirty="0">
                <a:latin typeface="Tahoma"/>
                <a:cs typeface="Tahoma"/>
              </a:rPr>
              <a:t>of </a:t>
            </a:r>
            <a:r>
              <a:rPr sz="1000" spc="-300" dirty="0">
                <a:latin typeface="Tahoma"/>
                <a:cs typeface="Tahoma"/>
              </a:rPr>
              <a:t> </a:t>
            </a:r>
            <a:r>
              <a:rPr sz="1000" spc="-35" dirty="0">
                <a:latin typeface="Tahoma"/>
                <a:cs typeface="Tahoma"/>
              </a:rPr>
              <a:t>the</a:t>
            </a:r>
            <a:r>
              <a:rPr sz="1000" spc="15" dirty="0">
                <a:latin typeface="Tahoma"/>
                <a:cs typeface="Tahoma"/>
              </a:rPr>
              <a:t> </a:t>
            </a:r>
            <a:r>
              <a:rPr sz="1000" spc="-55" dirty="0">
                <a:latin typeface="Tahoma"/>
                <a:cs typeface="Tahoma"/>
              </a:rPr>
              <a:t>processes</a:t>
            </a:r>
            <a:r>
              <a:rPr sz="1000" dirty="0">
                <a:latin typeface="Tahoma"/>
                <a:cs typeface="Tahoma"/>
              </a:rPr>
              <a:t> </a:t>
            </a:r>
            <a:r>
              <a:rPr sz="1000" spc="-45" dirty="0">
                <a:latin typeface="Tahoma"/>
                <a:cs typeface="Tahoma"/>
              </a:rPr>
              <a:t>and</a:t>
            </a:r>
            <a:r>
              <a:rPr sz="1000" spc="10" dirty="0">
                <a:latin typeface="Tahoma"/>
                <a:cs typeface="Tahoma"/>
              </a:rPr>
              <a:t> </a:t>
            </a:r>
            <a:r>
              <a:rPr sz="1000" spc="-35" dirty="0">
                <a:latin typeface="Tahoma"/>
                <a:cs typeface="Tahoma"/>
              </a:rPr>
              <a:t>the</a:t>
            </a:r>
            <a:r>
              <a:rPr sz="1000" spc="20" dirty="0">
                <a:latin typeface="Tahoma"/>
                <a:cs typeface="Tahoma"/>
              </a:rPr>
              <a:t> </a:t>
            </a:r>
            <a:r>
              <a:rPr sz="1000" spc="-40" dirty="0">
                <a:latin typeface="Tahoma"/>
                <a:cs typeface="Tahoma"/>
              </a:rPr>
              <a:t>channels.</a:t>
            </a:r>
            <a:endParaRPr sz="1000" dirty="0">
              <a:latin typeface="Tahoma"/>
              <a:cs typeface="Tahoma"/>
            </a:endParaRPr>
          </a:p>
          <a:p>
            <a:pPr marL="38100">
              <a:lnSpc>
                <a:spcPts val="969"/>
              </a:lnSpc>
              <a:spcBef>
                <a:spcPts val="259"/>
              </a:spcBef>
            </a:pPr>
            <a:r>
              <a:rPr sz="1000" spc="-20" dirty="0">
                <a:latin typeface="Tahoma"/>
                <a:cs typeface="Tahoma"/>
              </a:rPr>
              <a:t>Notationally,</a:t>
            </a:r>
            <a:r>
              <a:rPr sz="1000" spc="-10" dirty="0">
                <a:latin typeface="Tahoma"/>
                <a:cs typeface="Tahoma"/>
              </a:rPr>
              <a:t> </a:t>
            </a:r>
            <a:r>
              <a:rPr sz="1000" spc="-30" dirty="0">
                <a:latin typeface="Tahoma"/>
                <a:cs typeface="Tahoma"/>
              </a:rPr>
              <a:t>global</a:t>
            </a:r>
            <a:r>
              <a:rPr sz="1000" dirty="0">
                <a:latin typeface="Tahoma"/>
                <a:cs typeface="Tahoma"/>
              </a:rPr>
              <a:t> </a:t>
            </a:r>
            <a:r>
              <a:rPr sz="1000" spc="-30" dirty="0">
                <a:latin typeface="Tahoma"/>
                <a:cs typeface="Tahoma"/>
              </a:rPr>
              <a:t>state</a:t>
            </a:r>
            <a:r>
              <a:rPr sz="1000" spc="20" dirty="0">
                <a:latin typeface="Tahoma"/>
                <a:cs typeface="Tahoma"/>
              </a:rPr>
              <a:t> </a:t>
            </a:r>
            <a:r>
              <a:rPr sz="1000" i="1" spc="-120" dirty="0">
                <a:latin typeface="Arial"/>
                <a:cs typeface="Arial"/>
              </a:rPr>
              <a:t>GS</a:t>
            </a:r>
            <a:r>
              <a:rPr sz="1000" i="1" spc="-15" dirty="0">
                <a:latin typeface="Arial"/>
                <a:cs typeface="Arial"/>
              </a:rPr>
              <a:t> </a:t>
            </a:r>
            <a:r>
              <a:rPr sz="1000" spc="-30" dirty="0">
                <a:latin typeface="Tahoma"/>
                <a:cs typeface="Tahoma"/>
              </a:rPr>
              <a:t>is</a:t>
            </a:r>
            <a:r>
              <a:rPr sz="1000" spc="20" dirty="0">
                <a:latin typeface="Tahoma"/>
                <a:cs typeface="Tahoma"/>
              </a:rPr>
              <a:t> </a:t>
            </a:r>
            <a:r>
              <a:rPr sz="1000" spc="-45" dirty="0">
                <a:latin typeface="Tahoma"/>
                <a:cs typeface="Tahoma"/>
              </a:rPr>
              <a:t>defined</a:t>
            </a:r>
            <a:r>
              <a:rPr sz="1000" dirty="0">
                <a:latin typeface="Tahoma"/>
                <a:cs typeface="Tahoma"/>
              </a:rPr>
              <a:t> </a:t>
            </a:r>
            <a:r>
              <a:rPr sz="1000" spc="-50" dirty="0">
                <a:latin typeface="Tahoma"/>
                <a:cs typeface="Tahoma"/>
              </a:rPr>
              <a:t>as,</a:t>
            </a:r>
            <a:endParaRPr sz="1000" dirty="0">
              <a:latin typeface="Tahoma"/>
              <a:cs typeface="Tahoma"/>
            </a:endParaRPr>
          </a:p>
          <a:p>
            <a:pPr marL="38735" algn="ctr">
              <a:lnSpc>
                <a:spcPts val="745"/>
              </a:lnSpc>
              <a:tabLst>
                <a:tab pos="434975" algn="l"/>
              </a:tabLst>
            </a:pPr>
            <a:r>
              <a:rPr lang="en-IN" sz="1000" spc="290" dirty="0">
                <a:latin typeface="Lucida Sans Unicode"/>
                <a:cs typeface="Lucida Sans Unicode"/>
              </a:rPr>
              <a:t>⋃ </a:t>
            </a:r>
            <a:r>
              <a:rPr sz="1000" spc="290" dirty="0">
                <a:latin typeface="Lucida Sans Unicode"/>
                <a:cs typeface="Lucida Sans Unicode"/>
              </a:rPr>
              <a:t>	</a:t>
            </a:r>
            <a:r>
              <a:rPr lang="en-IN" sz="1000" spc="290" dirty="0">
                <a:latin typeface="Lucida Sans Unicode"/>
                <a:cs typeface="Lucida Sans Unicode"/>
              </a:rPr>
              <a:t> ⋃</a:t>
            </a:r>
            <a:endParaRPr sz="1000" dirty="0">
              <a:latin typeface="Lucida Sans Unicode"/>
              <a:cs typeface="Lucida Sans Unicode"/>
            </a:endParaRPr>
          </a:p>
          <a:p>
            <a:pPr marL="45720" algn="ctr">
              <a:lnSpc>
                <a:spcPts val="969"/>
              </a:lnSpc>
              <a:tabLst>
                <a:tab pos="960119" algn="l"/>
              </a:tabLst>
            </a:pPr>
            <a:r>
              <a:rPr sz="1000" i="1" spc="-120" dirty="0">
                <a:latin typeface="Arial"/>
                <a:cs typeface="Arial"/>
              </a:rPr>
              <a:t>G</a:t>
            </a:r>
            <a:r>
              <a:rPr sz="1000" i="1" spc="-114" dirty="0">
                <a:latin typeface="Arial"/>
                <a:cs typeface="Arial"/>
              </a:rPr>
              <a:t>S</a:t>
            </a:r>
            <a:r>
              <a:rPr sz="1000" i="1" dirty="0">
                <a:latin typeface="Arial"/>
                <a:cs typeface="Arial"/>
              </a:rPr>
              <a:t> </a:t>
            </a:r>
            <a:r>
              <a:rPr sz="1000" i="1" spc="-130" dirty="0">
                <a:latin typeface="Arial"/>
                <a:cs typeface="Arial"/>
              </a:rPr>
              <a:t> </a:t>
            </a:r>
            <a:r>
              <a:rPr sz="1000" spc="45" dirty="0">
                <a:latin typeface="Tahoma"/>
                <a:cs typeface="Tahoma"/>
              </a:rPr>
              <a:t>=</a:t>
            </a:r>
            <a:r>
              <a:rPr sz="1000" spc="15" dirty="0">
                <a:latin typeface="Tahoma"/>
                <a:cs typeface="Tahoma"/>
              </a:rPr>
              <a:t> </a:t>
            </a:r>
            <a:r>
              <a:rPr sz="1000" spc="170" dirty="0">
                <a:latin typeface="Lucida Sans Unicode"/>
                <a:cs typeface="Lucida Sans Unicode"/>
              </a:rPr>
              <a:t>{</a:t>
            </a:r>
            <a:r>
              <a:rPr sz="1000" dirty="0">
                <a:latin typeface="Lucida Sans Unicode"/>
                <a:cs typeface="Lucida Sans Unicode"/>
              </a:rPr>
              <a:t>  </a:t>
            </a:r>
            <a:r>
              <a:rPr sz="1000" spc="-120" dirty="0">
                <a:latin typeface="Lucida Sans Unicode"/>
                <a:cs typeface="Lucida Sans Unicode"/>
              </a:rPr>
              <a:t> </a:t>
            </a:r>
            <a:r>
              <a:rPr sz="1050" i="1" spc="30" baseline="-23809" dirty="0">
                <a:latin typeface="Arial"/>
                <a:cs typeface="Arial"/>
              </a:rPr>
              <a:t>i</a:t>
            </a:r>
            <a:r>
              <a:rPr sz="1050" i="1" spc="-112" baseline="-23809" dirty="0">
                <a:latin typeface="Arial"/>
                <a:cs typeface="Arial"/>
              </a:rPr>
              <a:t> </a:t>
            </a:r>
            <a:r>
              <a:rPr sz="1000" i="1" spc="-20" dirty="0">
                <a:latin typeface="Arial"/>
                <a:cs typeface="Arial"/>
              </a:rPr>
              <a:t>L</a:t>
            </a:r>
            <a:r>
              <a:rPr sz="1000" i="1" spc="-120" dirty="0">
                <a:latin typeface="Arial"/>
                <a:cs typeface="Arial"/>
              </a:rPr>
              <a:t>S</a:t>
            </a:r>
            <a:r>
              <a:rPr sz="1050" i="1" spc="30" baseline="-11904" dirty="0">
                <a:latin typeface="Arial"/>
                <a:cs typeface="Arial"/>
              </a:rPr>
              <a:t>i</a:t>
            </a:r>
            <a:r>
              <a:rPr sz="1050" i="1" spc="-127" baseline="-11904" dirty="0">
                <a:latin typeface="Arial"/>
                <a:cs typeface="Arial"/>
              </a:rPr>
              <a:t> </a:t>
            </a:r>
            <a:r>
              <a:rPr sz="1000" spc="-30" dirty="0">
                <a:latin typeface="Tahoma"/>
                <a:cs typeface="Tahoma"/>
              </a:rPr>
              <a:t>,</a:t>
            </a:r>
            <a:r>
              <a:rPr sz="1000" dirty="0">
                <a:latin typeface="Tahoma"/>
                <a:cs typeface="Tahoma"/>
              </a:rPr>
              <a:t>	</a:t>
            </a:r>
            <a:r>
              <a:rPr sz="1050" i="1" spc="30" baseline="-23809" dirty="0">
                <a:latin typeface="Arial"/>
                <a:cs typeface="Arial"/>
              </a:rPr>
              <a:t>i</a:t>
            </a:r>
            <a:r>
              <a:rPr sz="1050" i="1" spc="-179" baseline="-23809" dirty="0">
                <a:latin typeface="Arial"/>
                <a:cs typeface="Arial"/>
              </a:rPr>
              <a:t> </a:t>
            </a:r>
            <a:r>
              <a:rPr sz="1050" spc="120" baseline="-23809" dirty="0">
                <a:latin typeface="Segoe UI Symbol"/>
                <a:cs typeface="Segoe UI Symbol"/>
              </a:rPr>
              <a:t>,</a:t>
            </a:r>
            <a:r>
              <a:rPr sz="1050" i="1" spc="60" baseline="-23809" dirty="0">
                <a:latin typeface="Arial"/>
                <a:cs typeface="Arial"/>
              </a:rPr>
              <a:t>j</a:t>
            </a:r>
            <a:r>
              <a:rPr sz="1050" i="1" spc="-142" baseline="-23809" dirty="0">
                <a:latin typeface="Arial"/>
                <a:cs typeface="Arial"/>
              </a:rPr>
              <a:t> </a:t>
            </a:r>
            <a:r>
              <a:rPr sz="1000" i="1" spc="-120" dirty="0">
                <a:latin typeface="Arial"/>
                <a:cs typeface="Arial"/>
              </a:rPr>
              <a:t>S</a:t>
            </a:r>
            <a:r>
              <a:rPr sz="1000" i="1" spc="-95" dirty="0">
                <a:latin typeface="Arial"/>
                <a:cs typeface="Arial"/>
              </a:rPr>
              <a:t>C</a:t>
            </a:r>
            <a:r>
              <a:rPr sz="1050" i="1" spc="30" baseline="-11904" dirty="0">
                <a:latin typeface="Arial"/>
                <a:cs typeface="Arial"/>
              </a:rPr>
              <a:t>i</a:t>
            </a:r>
            <a:r>
              <a:rPr sz="1050" i="1" spc="60" baseline="-11904" dirty="0">
                <a:latin typeface="Arial"/>
                <a:cs typeface="Arial"/>
              </a:rPr>
              <a:t>j</a:t>
            </a:r>
            <a:r>
              <a:rPr sz="1050" i="1" baseline="-11904" dirty="0">
                <a:latin typeface="Arial"/>
                <a:cs typeface="Arial"/>
              </a:rPr>
              <a:t> </a:t>
            </a:r>
            <a:r>
              <a:rPr sz="1050" i="1" spc="89" baseline="-11904" dirty="0">
                <a:latin typeface="Arial"/>
                <a:cs typeface="Arial"/>
              </a:rPr>
              <a:t> </a:t>
            </a:r>
            <a:r>
              <a:rPr sz="1000" spc="170" dirty="0">
                <a:latin typeface="Lucida Sans Unicode"/>
                <a:cs typeface="Lucida Sans Unicode"/>
              </a:rPr>
              <a:t>}</a:t>
            </a:r>
            <a:endParaRPr sz="1000" dirty="0">
              <a:latin typeface="Lucida Sans Unicode"/>
              <a:cs typeface="Lucida Sans Unicode"/>
            </a:endParaRPr>
          </a:p>
          <a:p>
            <a:pPr marL="38100" marR="30480">
              <a:lnSpc>
                <a:spcPct val="100000"/>
              </a:lnSpc>
              <a:spcBef>
                <a:spcPts val="300"/>
              </a:spcBef>
            </a:pPr>
            <a:r>
              <a:rPr sz="1000" spc="60" dirty="0">
                <a:latin typeface="Tahoma"/>
                <a:cs typeface="Tahoma"/>
              </a:rPr>
              <a:t>A</a:t>
            </a:r>
            <a:r>
              <a:rPr sz="1000" spc="20" dirty="0">
                <a:latin typeface="Tahoma"/>
                <a:cs typeface="Tahoma"/>
              </a:rPr>
              <a:t> </a:t>
            </a:r>
            <a:r>
              <a:rPr sz="1000" spc="-30" dirty="0">
                <a:latin typeface="Tahoma"/>
                <a:cs typeface="Tahoma"/>
              </a:rPr>
              <a:t>global</a:t>
            </a:r>
            <a:r>
              <a:rPr sz="1000" spc="5" dirty="0">
                <a:latin typeface="Tahoma"/>
                <a:cs typeface="Tahoma"/>
              </a:rPr>
              <a:t> </a:t>
            </a:r>
            <a:r>
              <a:rPr sz="1000" spc="-30" dirty="0">
                <a:latin typeface="Tahoma"/>
                <a:cs typeface="Tahoma"/>
              </a:rPr>
              <a:t>state</a:t>
            </a:r>
            <a:r>
              <a:rPr sz="1000" spc="15" dirty="0">
                <a:latin typeface="Tahoma"/>
                <a:cs typeface="Tahoma"/>
              </a:rPr>
              <a:t> </a:t>
            </a:r>
            <a:r>
              <a:rPr sz="1000" i="1" spc="-120" dirty="0">
                <a:latin typeface="Arial"/>
                <a:cs typeface="Arial"/>
              </a:rPr>
              <a:t>GS</a:t>
            </a:r>
            <a:r>
              <a:rPr sz="1000" i="1" dirty="0">
                <a:latin typeface="Arial"/>
                <a:cs typeface="Arial"/>
              </a:rPr>
              <a:t> </a:t>
            </a:r>
            <a:r>
              <a:rPr sz="1000" spc="-30" dirty="0">
                <a:latin typeface="Tahoma"/>
                <a:cs typeface="Tahoma"/>
              </a:rPr>
              <a:t>is</a:t>
            </a:r>
            <a:r>
              <a:rPr sz="1000" spc="30" dirty="0">
                <a:latin typeface="Tahoma"/>
                <a:cs typeface="Tahoma"/>
              </a:rPr>
              <a:t> </a:t>
            </a:r>
            <a:r>
              <a:rPr sz="1000" spc="-50" dirty="0">
                <a:latin typeface="Tahoma"/>
                <a:cs typeface="Tahoma"/>
              </a:rPr>
              <a:t>a</a:t>
            </a:r>
            <a:r>
              <a:rPr sz="1000" spc="15" dirty="0">
                <a:latin typeface="Tahoma"/>
                <a:cs typeface="Tahoma"/>
              </a:rPr>
              <a:t> </a:t>
            </a:r>
            <a:r>
              <a:rPr sz="1000" i="1" spc="-40" dirty="0">
                <a:latin typeface="Arial"/>
                <a:cs typeface="Arial"/>
              </a:rPr>
              <a:t>consistent</a:t>
            </a:r>
            <a:r>
              <a:rPr sz="1000" i="1" spc="35" dirty="0">
                <a:latin typeface="Arial"/>
                <a:cs typeface="Arial"/>
              </a:rPr>
              <a:t> </a:t>
            </a:r>
            <a:r>
              <a:rPr sz="1000" i="1" spc="-35" dirty="0">
                <a:latin typeface="Arial"/>
                <a:cs typeface="Arial"/>
              </a:rPr>
              <a:t>global</a:t>
            </a:r>
            <a:r>
              <a:rPr sz="1000" i="1" spc="50" dirty="0">
                <a:latin typeface="Arial"/>
                <a:cs typeface="Arial"/>
              </a:rPr>
              <a:t> </a:t>
            </a:r>
            <a:r>
              <a:rPr sz="1000" i="1" spc="-30" dirty="0">
                <a:latin typeface="Arial"/>
                <a:cs typeface="Arial"/>
              </a:rPr>
              <a:t>state</a:t>
            </a:r>
            <a:r>
              <a:rPr sz="1000" i="1" spc="50" dirty="0">
                <a:latin typeface="Arial"/>
                <a:cs typeface="Arial"/>
              </a:rPr>
              <a:t> </a:t>
            </a:r>
            <a:r>
              <a:rPr sz="1000" spc="-20" dirty="0">
                <a:latin typeface="Tahoma"/>
                <a:cs typeface="Tahoma"/>
              </a:rPr>
              <a:t>iff</a:t>
            </a:r>
            <a:r>
              <a:rPr sz="1000" spc="20" dirty="0">
                <a:latin typeface="Tahoma"/>
                <a:cs typeface="Tahoma"/>
              </a:rPr>
              <a:t> </a:t>
            </a:r>
            <a:r>
              <a:rPr sz="1000" spc="15" dirty="0">
                <a:latin typeface="Tahoma"/>
                <a:cs typeface="Tahoma"/>
              </a:rPr>
              <a:t>it </a:t>
            </a:r>
            <a:r>
              <a:rPr sz="1000" spc="-35" dirty="0">
                <a:latin typeface="Tahoma"/>
                <a:cs typeface="Tahoma"/>
              </a:rPr>
              <a:t>satisfies</a:t>
            </a:r>
            <a:r>
              <a:rPr sz="1000" spc="15" dirty="0">
                <a:latin typeface="Tahoma"/>
                <a:cs typeface="Tahoma"/>
              </a:rPr>
              <a:t> </a:t>
            </a:r>
            <a:r>
              <a:rPr sz="1000" spc="-35" dirty="0">
                <a:latin typeface="Tahoma"/>
                <a:cs typeface="Tahoma"/>
              </a:rPr>
              <a:t>the</a:t>
            </a:r>
            <a:r>
              <a:rPr sz="1000" spc="15" dirty="0">
                <a:latin typeface="Tahoma"/>
                <a:cs typeface="Tahoma"/>
              </a:rPr>
              <a:t> </a:t>
            </a:r>
            <a:r>
              <a:rPr sz="1000" spc="-30" dirty="0">
                <a:latin typeface="Tahoma"/>
                <a:cs typeface="Tahoma"/>
              </a:rPr>
              <a:t>following</a:t>
            </a:r>
            <a:r>
              <a:rPr sz="1000" spc="-5" dirty="0">
                <a:latin typeface="Tahoma"/>
                <a:cs typeface="Tahoma"/>
              </a:rPr>
              <a:t> </a:t>
            </a:r>
            <a:r>
              <a:rPr sz="1000" spc="-45" dirty="0">
                <a:latin typeface="Tahoma"/>
                <a:cs typeface="Tahoma"/>
              </a:rPr>
              <a:t>two </a:t>
            </a:r>
            <a:r>
              <a:rPr sz="1000" spc="-300" dirty="0">
                <a:latin typeface="Tahoma"/>
                <a:cs typeface="Tahoma"/>
              </a:rPr>
              <a:t> </a:t>
            </a:r>
            <a:r>
              <a:rPr sz="1000" spc="-25" dirty="0">
                <a:latin typeface="Tahoma"/>
                <a:cs typeface="Tahoma"/>
              </a:rPr>
              <a:t>conditions</a:t>
            </a:r>
            <a:r>
              <a:rPr sz="1000" spc="-5" dirty="0">
                <a:latin typeface="Tahoma"/>
                <a:cs typeface="Tahoma"/>
              </a:rPr>
              <a:t> </a:t>
            </a:r>
            <a:r>
              <a:rPr sz="1000" spc="-80" dirty="0">
                <a:latin typeface="Tahoma"/>
                <a:cs typeface="Tahoma"/>
              </a:rPr>
              <a:t>:</a:t>
            </a:r>
            <a:endParaRPr sz="1000" dirty="0">
              <a:latin typeface="Tahoma"/>
              <a:cs typeface="Tahoma"/>
            </a:endParaRPr>
          </a:p>
          <a:p>
            <a:pPr marL="821055" marR="260350" indent="-242570">
              <a:lnSpc>
                <a:spcPct val="100000"/>
              </a:lnSpc>
              <a:spcBef>
                <a:spcPts val="190"/>
              </a:spcBef>
            </a:pPr>
            <a:r>
              <a:rPr sz="1000" spc="-30" dirty="0">
                <a:solidFill>
                  <a:srgbClr val="3232B2"/>
                </a:solidFill>
                <a:latin typeface="Tahoma"/>
                <a:cs typeface="Tahoma"/>
              </a:rPr>
              <a:t>C1:</a:t>
            </a:r>
            <a:r>
              <a:rPr sz="1000" spc="180" dirty="0">
                <a:solidFill>
                  <a:srgbClr val="3232B2"/>
                </a:solidFill>
                <a:latin typeface="Tahoma"/>
                <a:cs typeface="Tahoma"/>
              </a:rPr>
              <a:t> </a:t>
            </a:r>
            <a:r>
              <a:rPr sz="1000" spc="-30" dirty="0">
                <a:latin typeface="Tahoma"/>
                <a:cs typeface="Tahoma"/>
              </a:rPr>
              <a:t>send(</a:t>
            </a:r>
            <a:r>
              <a:rPr sz="1000" i="1" spc="-30" dirty="0">
                <a:latin typeface="Arial"/>
                <a:cs typeface="Arial"/>
              </a:rPr>
              <a:t>m</a:t>
            </a:r>
            <a:r>
              <a:rPr sz="1050" i="1" spc="-44" baseline="-11904" dirty="0">
                <a:latin typeface="Arial"/>
                <a:cs typeface="Arial"/>
              </a:rPr>
              <a:t>ij</a:t>
            </a:r>
            <a:r>
              <a:rPr sz="1050" i="1" spc="-142" baseline="-11904" dirty="0">
                <a:latin typeface="Arial"/>
                <a:cs typeface="Arial"/>
              </a:rPr>
              <a:t> </a:t>
            </a:r>
            <a:r>
              <a:rPr sz="1000" spc="-50" dirty="0">
                <a:latin typeface="Tahoma"/>
                <a:cs typeface="Tahoma"/>
              </a:rPr>
              <a:t>)</a:t>
            </a:r>
            <a:r>
              <a:rPr sz="1000" spc="-50" dirty="0">
                <a:latin typeface="Lucida Sans Unicode"/>
                <a:cs typeface="Lucida Sans Unicode"/>
              </a:rPr>
              <a:t>∈</a:t>
            </a:r>
            <a:r>
              <a:rPr sz="1000" i="1" spc="-50" dirty="0">
                <a:latin typeface="Arial"/>
                <a:cs typeface="Arial"/>
              </a:rPr>
              <a:t>LS</a:t>
            </a:r>
            <a:r>
              <a:rPr sz="1050" i="1" spc="-75" baseline="-11904" dirty="0">
                <a:latin typeface="Arial"/>
                <a:cs typeface="Arial"/>
              </a:rPr>
              <a:t>i</a:t>
            </a:r>
            <a:r>
              <a:rPr sz="1050" i="1" spc="-22" baseline="-11904" dirty="0">
                <a:latin typeface="Arial"/>
                <a:cs typeface="Arial"/>
              </a:rPr>
              <a:t> </a:t>
            </a:r>
            <a:r>
              <a:rPr sz="1000" spc="55" dirty="0">
                <a:latin typeface="Lucida Sans Unicode"/>
                <a:cs typeface="Lucida Sans Unicode"/>
              </a:rPr>
              <a:t>⇒</a:t>
            </a:r>
            <a:r>
              <a:rPr sz="1000" spc="20" dirty="0">
                <a:latin typeface="Lucida Sans Unicode"/>
                <a:cs typeface="Lucida Sans Unicode"/>
              </a:rPr>
              <a:t> </a:t>
            </a:r>
            <a:r>
              <a:rPr sz="1000" i="1" spc="5" dirty="0">
                <a:latin typeface="Arial"/>
                <a:cs typeface="Arial"/>
              </a:rPr>
              <a:t>m</a:t>
            </a:r>
            <a:r>
              <a:rPr sz="1050" i="1" spc="7" baseline="-11904" dirty="0">
                <a:latin typeface="Arial"/>
                <a:cs typeface="Arial"/>
              </a:rPr>
              <a:t>ij</a:t>
            </a:r>
            <a:r>
              <a:rPr sz="1050" i="1" spc="-120" baseline="-11904" dirty="0">
                <a:latin typeface="Arial"/>
                <a:cs typeface="Arial"/>
              </a:rPr>
              <a:t> </a:t>
            </a:r>
            <a:r>
              <a:rPr sz="1000" spc="-60" dirty="0">
                <a:latin typeface="Lucida Sans Unicode"/>
                <a:cs typeface="Lucida Sans Unicode"/>
              </a:rPr>
              <a:t>∈</a:t>
            </a:r>
            <a:r>
              <a:rPr sz="1000" i="1" spc="-60" dirty="0">
                <a:latin typeface="Arial"/>
                <a:cs typeface="Arial"/>
              </a:rPr>
              <a:t>SC</a:t>
            </a:r>
            <a:r>
              <a:rPr sz="1050" i="1" spc="-89" baseline="-11904" dirty="0">
                <a:latin typeface="Arial"/>
                <a:cs typeface="Arial"/>
              </a:rPr>
              <a:t>ij</a:t>
            </a:r>
            <a:r>
              <a:rPr sz="1050" i="1" spc="-15" baseline="-11904" dirty="0">
                <a:latin typeface="Arial"/>
                <a:cs typeface="Arial"/>
              </a:rPr>
              <a:t> </a:t>
            </a:r>
            <a:r>
              <a:rPr sz="1000" spc="-20" dirty="0">
                <a:latin typeface="Lucida Sans Unicode"/>
                <a:cs typeface="Lucida Sans Unicode"/>
              </a:rPr>
              <a:t>⊕</a:t>
            </a:r>
            <a:r>
              <a:rPr sz="1000" spc="15" dirty="0">
                <a:latin typeface="Lucida Sans Unicode"/>
                <a:cs typeface="Lucida Sans Unicode"/>
              </a:rPr>
              <a:t> </a:t>
            </a:r>
            <a:r>
              <a:rPr sz="1000" spc="-20" dirty="0">
                <a:latin typeface="Tahoma"/>
                <a:cs typeface="Tahoma"/>
              </a:rPr>
              <a:t>rec(</a:t>
            </a:r>
            <a:r>
              <a:rPr sz="1000" i="1" spc="-20" dirty="0">
                <a:latin typeface="Arial"/>
                <a:cs typeface="Arial"/>
              </a:rPr>
              <a:t>m</a:t>
            </a:r>
            <a:r>
              <a:rPr sz="1050" i="1" spc="-30" baseline="-11904" dirty="0">
                <a:latin typeface="Arial"/>
                <a:cs typeface="Arial"/>
              </a:rPr>
              <a:t>ij</a:t>
            </a:r>
            <a:r>
              <a:rPr sz="1050" i="1" spc="-120" baseline="-11904" dirty="0">
                <a:latin typeface="Arial"/>
                <a:cs typeface="Arial"/>
              </a:rPr>
              <a:t> </a:t>
            </a:r>
            <a:r>
              <a:rPr sz="1000" spc="-50" dirty="0">
                <a:latin typeface="Tahoma"/>
                <a:cs typeface="Tahoma"/>
              </a:rPr>
              <a:t>)</a:t>
            </a:r>
            <a:r>
              <a:rPr sz="1000" spc="-50" dirty="0">
                <a:latin typeface="Lucida Sans Unicode"/>
                <a:cs typeface="Lucida Sans Unicode"/>
              </a:rPr>
              <a:t>∈</a:t>
            </a:r>
            <a:r>
              <a:rPr sz="1000" i="1" spc="-50" dirty="0">
                <a:latin typeface="Arial"/>
                <a:cs typeface="Arial"/>
              </a:rPr>
              <a:t>LS</a:t>
            </a:r>
            <a:r>
              <a:rPr sz="1050" i="1" spc="-75" baseline="-11904" dirty="0">
                <a:latin typeface="Arial"/>
                <a:cs typeface="Arial"/>
              </a:rPr>
              <a:t>j</a:t>
            </a:r>
            <a:r>
              <a:rPr sz="1050" i="1" spc="-104" baseline="-11904" dirty="0">
                <a:latin typeface="Arial"/>
                <a:cs typeface="Arial"/>
              </a:rPr>
              <a:t> </a:t>
            </a:r>
            <a:r>
              <a:rPr sz="1000" spc="-30" dirty="0">
                <a:latin typeface="Tahoma"/>
                <a:cs typeface="Tahoma"/>
              </a:rPr>
              <a:t>.</a:t>
            </a:r>
            <a:r>
              <a:rPr sz="1000" spc="135" dirty="0">
                <a:latin typeface="Tahoma"/>
                <a:cs typeface="Tahoma"/>
              </a:rPr>
              <a:t> </a:t>
            </a:r>
            <a:r>
              <a:rPr sz="1000" spc="-10" dirty="0">
                <a:latin typeface="Tahoma"/>
                <a:cs typeface="Tahoma"/>
              </a:rPr>
              <a:t>(</a:t>
            </a:r>
            <a:r>
              <a:rPr sz="1000" spc="-10" dirty="0">
                <a:latin typeface="Lucida Sans Unicode"/>
                <a:cs typeface="Lucida Sans Unicode"/>
              </a:rPr>
              <a:t>⊕</a:t>
            </a:r>
            <a:r>
              <a:rPr sz="1000" spc="10" dirty="0">
                <a:latin typeface="Lucida Sans Unicode"/>
                <a:cs typeface="Lucida Sans Unicode"/>
              </a:rPr>
              <a:t> </a:t>
            </a:r>
            <a:r>
              <a:rPr sz="1000" spc="-30" dirty="0">
                <a:latin typeface="Tahoma"/>
                <a:cs typeface="Tahoma"/>
              </a:rPr>
              <a:t>is</a:t>
            </a:r>
            <a:r>
              <a:rPr sz="1000" spc="15" dirty="0">
                <a:latin typeface="Tahoma"/>
                <a:cs typeface="Tahoma"/>
              </a:rPr>
              <a:t> </a:t>
            </a:r>
            <a:r>
              <a:rPr sz="1000" dirty="0">
                <a:latin typeface="Tahoma"/>
                <a:cs typeface="Tahoma"/>
              </a:rPr>
              <a:t>Ex-OR </a:t>
            </a:r>
            <a:r>
              <a:rPr sz="1000" spc="-300" dirty="0">
                <a:latin typeface="Tahoma"/>
                <a:cs typeface="Tahoma"/>
              </a:rPr>
              <a:t> </a:t>
            </a:r>
            <a:r>
              <a:rPr sz="1000" spc="-30" dirty="0">
                <a:latin typeface="Tahoma"/>
                <a:cs typeface="Tahoma"/>
              </a:rPr>
              <a:t>operator.)</a:t>
            </a:r>
            <a:endParaRPr sz="1000" dirty="0">
              <a:latin typeface="Tahoma"/>
              <a:cs typeface="Tahoma"/>
            </a:endParaRPr>
          </a:p>
          <a:p>
            <a:pPr marL="579120">
              <a:lnSpc>
                <a:spcPts val="1190"/>
              </a:lnSpc>
            </a:pPr>
            <a:r>
              <a:rPr sz="1000" spc="-30" dirty="0">
                <a:solidFill>
                  <a:srgbClr val="3232B2"/>
                </a:solidFill>
                <a:latin typeface="Tahoma"/>
                <a:cs typeface="Tahoma"/>
              </a:rPr>
              <a:t>C2:</a:t>
            </a:r>
            <a:r>
              <a:rPr sz="1000" spc="180" dirty="0">
                <a:solidFill>
                  <a:srgbClr val="3232B2"/>
                </a:solidFill>
                <a:latin typeface="Tahoma"/>
                <a:cs typeface="Tahoma"/>
              </a:rPr>
              <a:t> </a:t>
            </a:r>
            <a:r>
              <a:rPr sz="1000" spc="-30" dirty="0">
                <a:latin typeface="Tahoma"/>
                <a:cs typeface="Tahoma"/>
              </a:rPr>
              <a:t>send(</a:t>
            </a:r>
            <a:r>
              <a:rPr sz="1000" i="1" spc="-30" dirty="0">
                <a:latin typeface="Arial"/>
                <a:cs typeface="Arial"/>
              </a:rPr>
              <a:t>m</a:t>
            </a:r>
            <a:r>
              <a:rPr sz="1050" i="1" spc="-44" baseline="-11904" dirty="0">
                <a:latin typeface="Arial"/>
                <a:cs typeface="Arial"/>
              </a:rPr>
              <a:t>ij</a:t>
            </a:r>
            <a:r>
              <a:rPr sz="1050" i="1" spc="-142" baseline="-11904" dirty="0">
                <a:latin typeface="Arial"/>
                <a:cs typeface="Arial"/>
              </a:rPr>
              <a:t> </a:t>
            </a:r>
            <a:r>
              <a:rPr sz="1000" spc="-130" dirty="0">
                <a:latin typeface="Tahoma"/>
                <a:cs typeface="Tahoma"/>
              </a:rPr>
              <a:t>)</a:t>
            </a:r>
            <a:r>
              <a:rPr sz="1000" spc="-130" dirty="0">
                <a:latin typeface="Lucida Sans Unicode"/>
                <a:cs typeface="Lucida Sans Unicode"/>
              </a:rPr>
              <a:t>/∈</a:t>
            </a:r>
            <a:r>
              <a:rPr sz="1000" i="1" spc="-130" dirty="0">
                <a:latin typeface="Arial"/>
                <a:cs typeface="Arial"/>
              </a:rPr>
              <a:t>LS</a:t>
            </a:r>
            <a:r>
              <a:rPr sz="1050" i="1" spc="-195" baseline="-11904" dirty="0">
                <a:latin typeface="Arial"/>
                <a:cs typeface="Arial"/>
              </a:rPr>
              <a:t>i</a:t>
            </a:r>
            <a:r>
              <a:rPr sz="1050" i="1" spc="217" baseline="-11904" dirty="0">
                <a:latin typeface="Arial"/>
                <a:cs typeface="Arial"/>
              </a:rPr>
              <a:t> </a:t>
            </a:r>
            <a:r>
              <a:rPr sz="1000" spc="55" dirty="0">
                <a:latin typeface="Lucida Sans Unicode"/>
                <a:cs typeface="Lucida Sans Unicode"/>
              </a:rPr>
              <a:t>⇒</a:t>
            </a:r>
            <a:r>
              <a:rPr sz="1000" spc="15" dirty="0">
                <a:latin typeface="Lucida Sans Unicode"/>
                <a:cs typeface="Lucida Sans Unicode"/>
              </a:rPr>
              <a:t> </a:t>
            </a:r>
            <a:r>
              <a:rPr sz="1000" i="1" spc="5" dirty="0">
                <a:latin typeface="Arial"/>
                <a:cs typeface="Arial"/>
              </a:rPr>
              <a:t>m</a:t>
            </a:r>
            <a:r>
              <a:rPr sz="1050" i="1" spc="7" baseline="-11904" dirty="0">
                <a:latin typeface="Arial"/>
                <a:cs typeface="Arial"/>
              </a:rPr>
              <a:t>ij</a:t>
            </a:r>
            <a:r>
              <a:rPr sz="1050" i="1" spc="-112" baseline="-11904" dirty="0">
                <a:latin typeface="Arial"/>
                <a:cs typeface="Arial"/>
              </a:rPr>
              <a:t> </a:t>
            </a:r>
            <a:r>
              <a:rPr sz="1000" spc="-135" dirty="0">
                <a:latin typeface="Lucida Sans Unicode"/>
                <a:cs typeface="Lucida Sans Unicode"/>
              </a:rPr>
              <a:t>/∈</a:t>
            </a:r>
            <a:r>
              <a:rPr sz="1000" i="1" spc="-135" dirty="0">
                <a:latin typeface="Arial"/>
                <a:cs typeface="Arial"/>
              </a:rPr>
              <a:t>SC</a:t>
            </a:r>
            <a:r>
              <a:rPr sz="1050" i="1" spc="-202" baseline="-11904" dirty="0">
                <a:latin typeface="Arial"/>
                <a:cs typeface="Arial"/>
              </a:rPr>
              <a:t>ij</a:t>
            </a:r>
            <a:r>
              <a:rPr sz="1050" i="1" spc="300" baseline="-11904" dirty="0">
                <a:latin typeface="Arial"/>
                <a:cs typeface="Arial"/>
              </a:rPr>
              <a:t> </a:t>
            </a:r>
            <a:r>
              <a:rPr sz="1000" spc="-135" dirty="0">
                <a:latin typeface="Lucida Sans Unicode"/>
                <a:cs typeface="Lucida Sans Unicode"/>
              </a:rPr>
              <a:t>∧</a:t>
            </a:r>
            <a:r>
              <a:rPr sz="1000" spc="15" dirty="0">
                <a:latin typeface="Lucida Sans Unicode"/>
                <a:cs typeface="Lucida Sans Unicode"/>
              </a:rPr>
              <a:t> </a:t>
            </a:r>
            <a:r>
              <a:rPr sz="1000" spc="-20" dirty="0">
                <a:latin typeface="Tahoma"/>
                <a:cs typeface="Tahoma"/>
              </a:rPr>
              <a:t>rec(</a:t>
            </a:r>
            <a:r>
              <a:rPr sz="1000" i="1" spc="-20" dirty="0">
                <a:latin typeface="Arial"/>
                <a:cs typeface="Arial"/>
              </a:rPr>
              <a:t>m</a:t>
            </a:r>
            <a:r>
              <a:rPr sz="1050" i="1" spc="-30" baseline="-11904" dirty="0">
                <a:latin typeface="Arial"/>
                <a:cs typeface="Arial"/>
              </a:rPr>
              <a:t>ij</a:t>
            </a:r>
            <a:r>
              <a:rPr sz="1050" i="1" spc="-120" baseline="-11904" dirty="0">
                <a:latin typeface="Arial"/>
                <a:cs typeface="Arial"/>
              </a:rPr>
              <a:t> </a:t>
            </a:r>
            <a:r>
              <a:rPr sz="1000" spc="-130" dirty="0">
                <a:latin typeface="Tahoma"/>
                <a:cs typeface="Tahoma"/>
              </a:rPr>
              <a:t>)</a:t>
            </a:r>
            <a:r>
              <a:rPr sz="1000" spc="-130" dirty="0">
                <a:latin typeface="Lucida Sans Unicode"/>
                <a:cs typeface="Lucida Sans Unicode"/>
              </a:rPr>
              <a:t>/∈</a:t>
            </a:r>
            <a:r>
              <a:rPr sz="1000" i="1" spc="-130" dirty="0" err="1">
                <a:latin typeface="Arial"/>
                <a:cs typeface="Arial"/>
              </a:rPr>
              <a:t>LS</a:t>
            </a:r>
            <a:r>
              <a:rPr sz="1050" i="1" spc="-195" baseline="-11904" dirty="0" err="1">
                <a:latin typeface="Arial"/>
                <a:cs typeface="Arial"/>
              </a:rPr>
              <a:t>j</a:t>
            </a:r>
            <a:r>
              <a:rPr sz="1050" i="1" spc="-120" baseline="-11904" dirty="0">
                <a:latin typeface="Arial"/>
                <a:cs typeface="Arial"/>
              </a:rPr>
              <a:t> </a:t>
            </a:r>
            <a:r>
              <a:rPr sz="1000" spc="-30" dirty="0">
                <a:latin typeface="Tahoma"/>
                <a:cs typeface="Tahoma"/>
              </a:rPr>
              <a:t>.</a:t>
            </a:r>
            <a:endParaRPr lang="en-IN" sz="1000" spc="-30" dirty="0">
              <a:latin typeface="Tahoma"/>
              <a:cs typeface="Tahoma"/>
            </a:endParaRPr>
          </a:p>
          <a:p>
            <a:pPr marL="579120">
              <a:lnSpc>
                <a:spcPts val="1190"/>
              </a:lnSpc>
            </a:pPr>
            <a:endParaRPr lang="en-IN" sz="1000" spc="-30" dirty="0">
              <a:latin typeface="Tahoma"/>
              <a:cs typeface="Tahoma"/>
            </a:endParaRPr>
          </a:p>
        </p:txBody>
      </p:sp>
      <p:grpSp>
        <p:nvGrpSpPr>
          <p:cNvPr id="9" name="object 9"/>
          <p:cNvGrpSpPr/>
          <p:nvPr/>
        </p:nvGrpSpPr>
        <p:grpSpPr>
          <a:xfrm>
            <a:off x="-152" y="3365525"/>
            <a:ext cx="4608830" cy="91440"/>
            <a:chOff x="-152" y="3365525"/>
            <a:chExt cx="4608830" cy="91440"/>
          </a:xfrm>
        </p:grpSpPr>
        <p:sp>
          <p:nvSpPr>
            <p:cNvPr id="10" name="object 10"/>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1" name="object 11"/>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2" name="object 12"/>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4" name="object 14"/>
          <p:cNvSpPr txBox="1"/>
          <p:nvPr/>
        </p:nvSpPr>
        <p:spPr>
          <a:xfrm>
            <a:off x="3914647" y="3367711"/>
            <a:ext cx="313690" cy="88900"/>
          </a:xfrm>
          <a:prstGeom prst="rect">
            <a:avLst/>
          </a:prstGeom>
        </p:spPr>
        <p:txBody>
          <a:bodyPr vert="horz" wrap="square" lIns="0" tIns="0" rIns="0" bIns="0" rtlCol="0">
            <a:spAutoFit/>
          </a:bodyPr>
          <a:lstStyle/>
          <a:p>
            <a:pPr marL="12700">
              <a:lnSpc>
                <a:spcPts val="575"/>
              </a:lnSpc>
            </a:pPr>
            <a:r>
              <a:rPr sz="500" spc="40" dirty="0">
                <a:latin typeface="Tahoma"/>
                <a:cs typeface="Tahoma"/>
              </a:rPr>
              <a:t>CUP</a:t>
            </a:r>
            <a:r>
              <a:rPr sz="500" spc="-30" dirty="0">
                <a:latin typeface="Tahoma"/>
                <a:cs typeface="Tahoma"/>
              </a:rPr>
              <a:t> </a:t>
            </a:r>
            <a:r>
              <a:rPr sz="500" spc="-15" dirty="0">
                <a:latin typeface="Tahoma"/>
                <a:cs typeface="Tahoma"/>
              </a:rPr>
              <a:t>2008</a:t>
            </a:r>
            <a:endParaRPr sz="500">
              <a:latin typeface="Tahoma"/>
              <a:cs typeface="Tahoma"/>
            </a:endParaRPr>
          </a:p>
        </p:txBody>
      </p:sp>
      <p:sp>
        <p:nvSpPr>
          <p:cNvPr id="15" name="object 15"/>
          <p:cNvSpPr txBox="1"/>
          <p:nvPr/>
        </p:nvSpPr>
        <p:spPr>
          <a:xfrm>
            <a:off x="4334200" y="3367711"/>
            <a:ext cx="269240" cy="88900"/>
          </a:xfrm>
          <a:prstGeom prst="rect">
            <a:avLst/>
          </a:prstGeom>
        </p:spPr>
        <p:txBody>
          <a:bodyPr vert="horz" wrap="square" lIns="0" tIns="0" rIns="0" bIns="0" rtlCol="0">
            <a:spAutoFit/>
          </a:bodyPr>
          <a:lstStyle/>
          <a:p>
            <a:pPr marL="38100">
              <a:lnSpc>
                <a:spcPts val="575"/>
              </a:lnSpc>
            </a:pPr>
            <a:fld id="{81D60167-4931-47E6-BA6A-407CBD079E47}" type="slidenum">
              <a:rPr sz="500" spc="-10" dirty="0">
                <a:latin typeface="Tahoma"/>
                <a:cs typeface="Tahoma"/>
              </a:rPr>
              <a:t>11</a:t>
            </a:fld>
            <a:r>
              <a:rPr sz="500" spc="-10" dirty="0">
                <a:latin typeface="Tahoma"/>
                <a:cs typeface="Tahoma"/>
              </a:rPr>
              <a:t> </a:t>
            </a:r>
            <a:r>
              <a:rPr sz="500" spc="70" dirty="0">
                <a:latin typeface="Tahoma"/>
                <a:cs typeface="Tahoma"/>
              </a:rPr>
              <a:t>/</a:t>
            </a:r>
            <a:r>
              <a:rPr sz="500" spc="-10" dirty="0">
                <a:latin typeface="Tahoma"/>
                <a:cs typeface="Tahoma"/>
              </a:rPr>
              <a:t> </a:t>
            </a:r>
            <a:r>
              <a:rPr sz="500" spc="-15" dirty="0">
                <a:latin typeface="Tahoma"/>
                <a:cs typeface="Tahoma"/>
              </a:rPr>
              <a:t>51</a:t>
            </a:r>
            <a:endParaRPr sz="500">
              <a:latin typeface="Tahoma"/>
              <a:cs typeface="Tahoma"/>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2265680" cy="244475"/>
          </a:xfrm>
          <a:prstGeom prst="rect">
            <a:avLst/>
          </a:prstGeom>
        </p:spPr>
        <p:txBody>
          <a:bodyPr vert="horz" wrap="square" lIns="0" tIns="17145" rIns="0" bIns="0" rtlCol="0">
            <a:spAutoFit/>
          </a:bodyPr>
          <a:lstStyle/>
          <a:p>
            <a:pPr marL="12700">
              <a:lnSpc>
                <a:spcPct val="100000"/>
              </a:lnSpc>
              <a:spcBef>
                <a:spcPts val="135"/>
              </a:spcBef>
            </a:pPr>
            <a:r>
              <a:rPr spc="-50" dirty="0"/>
              <a:t>Interpretation</a:t>
            </a:r>
            <a:r>
              <a:rPr spc="10" dirty="0"/>
              <a:t> </a:t>
            </a:r>
            <a:r>
              <a:rPr spc="-25" dirty="0"/>
              <a:t>in</a:t>
            </a:r>
            <a:r>
              <a:rPr spc="20" dirty="0"/>
              <a:t> </a:t>
            </a:r>
            <a:r>
              <a:rPr spc="-55" dirty="0"/>
              <a:t>terms</a:t>
            </a:r>
            <a:r>
              <a:rPr spc="20" dirty="0"/>
              <a:t> </a:t>
            </a:r>
            <a:r>
              <a:rPr spc="-35" dirty="0"/>
              <a:t>of</a:t>
            </a:r>
            <a:r>
              <a:rPr spc="25" dirty="0"/>
              <a:t> </a:t>
            </a:r>
            <a:r>
              <a:rPr spc="-40" dirty="0"/>
              <a:t>cuts</a:t>
            </a:r>
          </a:p>
        </p:txBody>
      </p:sp>
      <p:pic>
        <p:nvPicPr>
          <p:cNvPr id="5" name="object 5"/>
          <p:cNvPicPr/>
          <p:nvPr/>
        </p:nvPicPr>
        <p:blipFill>
          <a:blip r:embed="rId2" cstate="print"/>
          <a:stretch>
            <a:fillRect/>
          </a:stretch>
        </p:blipFill>
        <p:spPr>
          <a:xfrm>
            <a:off x="250478" y="899369"/>
            <a:ext cx="70717" cy="68211"/>
          </a:xfrm>
          <a:prstGeom prst="rect">
            <a:avLst/>
          </a:prstGeom>
        </p:spPr>
      </p:pic>
      <p:pic>
        <p:nvPicPr>
          <p:cNvPr id="6" name="object 6"/>
          <p:cNvPicPr/>
          <p:nvPr/>
        </p:nvPicPr>
        <p:blipFill>
          <a:blip r:embed="rId3" cstate="print"/>
          <a:stretch>
            <a:fillRect/>
          </a:stretch>
        </p:blipFill>
        <p:spPr>
          <a:xfrm>
            <a:off x="250478" y="1240745"/>
            <a:ext cx="70717" cy="68211"/>
          </a:xfrm>
          <a:prstGeom prst="rect">
            <a:avLst/>
          </a:prstGeom>
        </p:spPr>
      </p:pic>
      <p:pic>
        <p:nvPicPr>
          <p:cNvPr id="7" name="object 7"/>
          <p:cNvPicPr/>
          <p:nvPr/>
        </p:nvPicPr>
        <p:blipFill>
          <a:blip r:embed="rId3" cstate="print"/>
          <a:stretch>
            <a:fillRect/>
          </a:stretch>
        </p:blipFill>
        <p:spPr>
          <a:xfrm>
            <a:off x="250478" y="1583645"/>
            <a:ext cx="70717" cy="68211"/>
          </a:xfrm>
          <a:prstGeom prst="rect">
            <a:avLst/>
          </a:prstGeom>
        </p:spPr>
      </p:pic>
      <p:pic>
        <p:nvPicPr>
          <p:cNvPr id="8" name="object 8"/>
          <p:cNvPicPr/>
          <p:nvPr/>
        </p:nvPicPr>
        <p:blipFill>
          <a:blip r:embed="rId4" cstate="print"/>
          <a:stretch>
            <a:fillRect/>
          </a:stretch>
        </p:blipFill>
        <p:spPr>
          <a:xfrm>
            <a:off x="250478" y="1772621"/>
            <a:ext cx="70717" cy="68211"/>
          </a:xfrm>
          <a:prstGeom prst="rect">
            <a:avLst/>
          </a:prstGeom>
        </p:spPr>
      </p:pic>
      <p:pic>
        <p:nvPicPr>
          <p:cNvPr id="9" name="object 9"/>
          <p:cNvPicPr/>
          <p:nvPr/>
        </p:nvPicPr>
        <p:blipFill>
          <a:blip r:embed="rId5" cstate="print"/>
          <a:stretch>
            <a:fillRect/>
          </a:stretch>
        </p:blipFill>
        <p:spPr>
          <a:xfrm>
            <a:off x="250478" y="2113997"/>
            <a:ext cx="68374" cy="68211"/>
          </a:xfrm>
          <a:prstGeom prst="rect">
            <a:avLst/>
          </a:prstGeom>
        </p:spPr>
      </p:pic>
      <p:pic>
        <p:nvPicPr>
          <p:cNvPr id="10" name="object 10"/>
          <p:cNvPicPr/>
          <p:nvPr/>
        </p:nvPicPr>
        <p:blipFill>
          <a:blip r:embed="rId6" cstate="print"/>
          <a:stretch>
            <a:fillRect/>
          </a:stretch>
        </p:blipFill>
        <p:spPr>
          <a:xfrm>
            <a:off x="250478" y="2456903"/>
            <a:ext cx="68374" cy="68207"/>
          </a:xfrm>
          <a:prstGeom prst="rect">
            <a:avLst/>
          </a:prstGeom>
        </p:spPr>
      </p:pic>
      <p:sp>
        <p:nvSpPr>
          <p:cNvPr id="11" name="object 11"/>
          <p:cNvSpPr txBox="1">
            <a:spLocks noGrp="1"/>
          </p:cNvSpPr>
          <p:nvPr>
            <p:ph type="body" idx="1"/>
          </p:nvPr>
        </p:nvSpPr>
        <p:spPr>
          <a:prstGeom prst="rect">
            <a:avLst/>
          </a:prstGeom>
        </p:spPr>
        <p:txBody>
          <a:bodyPr vert="horz" wrap="square" lIns="0" tIns="12065" rIns="0" bIns="0" rtlCol="0">
            <a:spAutoFit/>
          </a:bodyPr>
          <a:lstStyle/>
          <a:p>
            <a:pPr marL="276225" marR="53975">
              <a:lnSpc>
                <a:spcPct val="100000"/>
              </a:lnSpc>
              <a:spcBef>
                <a:spcPts val="95"/>
              </a:spcBef>
            </a:pPr>
            <a:r>
              <a:rPr spc="60" dirty="0"/>
              <a:t>A</a:t>
            </a:r>
            <a:r>
              <a:rPr spc="15" dirty="0"/>
              <a:t> </a:t>
            </a:r>
            <a:r>
              <a:rPr spc="-15" dirty="0"/>
              <a:t>cut</a:t>
            </a:r>
            <a:r>
              <a:rPr spc="20" dirty="0"/>
              <a:t> </a:t>
            </a:r>
            <a:r>
              <a:rPr spc="-20" dirty="0"/>
              <a:t>in</a:t>
            </a:r>
            <a:r>
              <a:rPr spc="15" dirty="0"/>
              <a:t> </a:t>
            </a:r>
            <a:r>
              <a:rPr spc="-50" dirty="0"/>
              <a:t>a</a:t>
            </a:r>
            <a:r>
              <a:rPr spc="20" dirty="0"/>
              <a:t> </a:t>
            </a:r>
            <a:r>
              <a:rPr spc="-40" dirty="0"/>
              <a:t>space-time</a:t>
            </a:r>
            <a:r>
              <a:rPr dirty="0"/>
              <a:t> </a:t>
            </a:r>
            <a:r>
              <a:rPr spc="-35" dirty="0"/>
              <a:t>diagram</a:t>
            </a:r>
            <a:r>
              <a:rPr spc="15" dirty="0"/>
              <a:t> </a:t>
            </a:r>
            <a:r>
              <a:rPr spc="-30" dirty="0"/>
              <a:t>is</a:t>
            </a:r>
            <a:r>
              <a:rPr spc="10" dirty="0"/>
              <a:t> </a:t>
            </a:r>
            <a:r>
              <a:rPr spc="-50" dirty="0"/>
              <a:t>a</a:t>
            </a:r>
            <a:r>
              <a:rPr spc="25" dirty="0"/>
              <a:t> </a:t>
            </a:r>
            <a:r>
              <a:rPr spc="-30" dirty="0"/>
              <a:t>line</a:t>
            </a:r>
            <a:r>
              <a:rPr spc="10" dirty="0"/>
              <a:t> </a:t>
            </a:r>
            <a:r>
              <a:rPr spc="-30" dirty="0"/>
              <a:t>joining</a:t>
            </a:r>
            <a:r>
              <a:rPr spc="5" dirty="0"/>
              <a:t> </a:t>
            </a:r>
            <a:r>
              <a:rPr spc="-45" dirty="0"/>
              <a:t>an</a:t>
            </a:r>
            <a:r>
              <a:rPr spc="25" dirty="0"/>
              <a:t> </a:t>
            </a:r>
            <a:r>
              <a:rPr spc="-30" dirty="0"/>
              <a:t>arbitrary</a:t>
            </a:r>
            <a:r>
              <a:rPr spc="20" dirty="0"/>
              <a:t> </a:t>
            </a:r>
            <a:r>
              <a:rPr spc="-15" dirty="0"/>
              <a:t>point</a:t>
            </a:r>
            <a:r>
              <a:rPr spc="15" dirty="0"/>
              <a:t> </a:t>
            </a:r>
            <a:r>
              <a:rPr spc="-45" dirty="0"/>
              <a:t>on</a:t>
            </a:r>
            <a:r>
              <a:rPr spc="10" dirty="0"/>
              <a:t> </a:t>
            </a:r>
            <a:r>
              <a:rPr spc="-50" dirty="0"/>
              <a:t>each </a:t>
            </a:r>
            <a:r>
              <a:rPr spc="-45" dirty="0"/>
              <a:t> </a:t>
            </a:r>
            <a:r>
              <a:rPr spc="-50" dirty="0"/>
              <a:t>process</a:t>
            </a:r>
            <a:r>
              <a:rPr spc="10" dirty="0"/>
              <a:t> </a:t>
            </a:r>
            <a:r>
              <a:rPr spc="-30" dirty="0"/>
              <a:t>line</a:t>
            </a:r>
            <a:r>
              <a:rPr spc="10" dirty="0"/>
              <a:t> </a:t>
            </a:r>
            <a:r>
              <a:rPr spc="-10" dirty="0"/>
              <a:t>that</a:t>
            </a:r>
            <a:r>
              <a:rPr spc="25" dirty="0"/>
              <a:t> </a:t>
            </a:r>
            <a:r>
              <a:rPr spc="-40" dirty="0"/>
              <a:t>slices</a:t>
            </a:r>
            <a:r>
              <a:rPr dirty="0"/>
              <a:t> </a:t>
            </a:r>
            <a:r>
              <a:rPr spc="-35" dirty="0"/>
              <a:t>the</a:t>
            </a:r>
            <a:r>
              <a:rPr spc="20" dirty="0"/>
              <a:t> </a:t>
            </a:r>
            <a:r>
              <a:rPr spc="-40" dirty="0"/>
              <a:t>space-time</a:t>
            </a:r>
            <a:r>
              <a:rPr spc="5" dirty="0"/>
              <a:t> </a:t>
            </a:r>
            <a:r>
              <a:rPr spc="-35" dirty="0"/>
              <a:t>diagram</a:t>
            </a:r>
            <a:r>
              <a:rPr spc="10" dirty="0"/>
              <a:t> </a:t>
            </a:r>
            <a:r>
              <a:rPr spc="-15" dirty="0"/>
              <a:t>into</a:t>
            </a:r>
            <a:r>
              <a:rPr spc="20" dirty="0"/>
              <a:t> </a:t>
            </a:r>
            <a:r>
              <a:rPr spc="-50" dirty="0"/>
              <a:t>a</a:t>
            </a:r>
            <a:r>
              <a:rPr spc="20" dirty="0"/>
              <a:t> </a:t>
            </a:r>
            <a:r>
              <a:rPr spc="35" dirty="0"/>
              <a:t>PAST</a:t>
            </a:r>
            <a:r>
              <a:rPr spc="15" dirty="0"/>
              <a:t> </a:t>
            </a:r>
            <a:r>
              <a:rPr spc="-45" dirty="0"/>
              <a:t>and</a:t>
            </a:r>
            <a:r>
              <a:rPr spc="25" dirty="0"/>
              <a:t> </a:t>
            </a:r>
            <a:r>
              <a:rPr spc="-50" dirty="0"/>
              <a:t>a</a:t>
            </a:r>
            <a:r>
              <a:rPr spc="10" dirty="0"/>
              <a:t> </a:t>
            </a:r>
            <a:r>
              <a:rPr spc="30" dirty="0"/>
              <a:t>FUTURE.</a:t>
            </a:r>
          </a:p>
          <a:p>
            <a:pPr marL="276225" marR="413384">
              <a:lnSpc>
                <a:spcPct val="100000"/>
              </a:lnSpc>
              <a:spcBef>
                <a:spcPts val="290"/>
              </a:spcBef>
            </a:pPr>
            <a:r>
              <a:rPr spc="60" dirty="0"/>
              <a:t>A</a:t>
            </a:r>
            <a:r>
              <a:rPr spc="15" dirty="0"/>
              <a:t> </a:t>
            </a:r>
            <a:r>
              <a:rPr spc="-30" dirty="0"/>
              <a:t>consistent</a:t>
            </a:r>
            <a:r>
              <a:rPr spc="-5" dirty="0"/>
              <a:t> </a:t>
            </a:r>
            <a:r>
              <a:rPr spc="-30" dirty="0"/>
              <a:t>global</a:t>
            </a:r>
            <a:r>
              <a:rPr dirty="0"/>
              <a:t> </a:t>
            </a:r>
            <a:r>
              <a:rPr spc="-30" dirty="0"/>
              <a:t>state</a:t>
            </a:r>
            <a:r>
              <a:rPr spc="20" dirty="0"/>
              <a:t> </a:t>
            </a:r>
            <a:r>
              <a:rPr spc="-45" dirty="0"/>
              <a:t>corresponds</a:t>
            </a:r>
            <a:r>
              <a:rPr dirty="0"/>
              <a:t> </a:t>
            </a:r>
            <a:r>
              <a:rPr spc="-10" dirty="0"/>
              <a:t>to</a:t>
            </a:r>
            <a:r>
              <a:rPr spc="15" dirty="0"/>
              <a:t> </a:t>
            </a:r>
            <a:r>
              <a:rPr spc="-50" dirty="0"/>
              <a:t>a</a:t>
            </a:r>
            <a:r>
              <a:rPr spc="20" dirty="0"/>
              <a:t> </a:t>
            </a:r>
            <a:r>
              <a:rPr spc="-15" dirty="0"/>
              <a:t>cut</a:t>
            </a:r>
            <a:r>
              <a:rPr spc="15" dirty="0"/>
              <a:t> </a:t>
            </a:r>
            <a:r>
              <a:rPr spc="-20" dirty="0"/>
              <a:t>in</a:t>
            </a:r>
            <a:r>
              <a:rPr spc="20" dirty="0"/>
              <a:t> </a:t>
            </a:r>
            <a:r>
              <a:rPr spc="-35" dirty="0"/>
              <a:t>which</a:t>
            </a:r>
            <a:r>
              <a:rPr spc="10" dirty="0"/>
              <a:t> </a:t>
            </a:r>
            <a:r>
              <a:rPr spc="-55" dirty="0"/>
              <a:t>every</a:t>
            </a:r>
            <a:r>
              <a:rPr spc="20" dirty="0"/>
              <a:t> </a:t>
            </a:r>
            <a:r>
              <a:rPr spc="-65" dirty="0"/>
              <a:t>message </a:t>
            </a:r>
            <a:r>
              <a:rPr spc="-300" dirty="0"/>
              <a:t> </a:t>
            </a:r>
            <a:r>
              <a:rPr spc="-50" dirty="0"/>
              <a:t>received</a:t>
            </a:r>
            <a:r>
              <a:rPr spc="20" dirty="0"/>
              <a:t> </a:t>
            </a:r>
            <a:r>
              <a:rPr spc="-20" dirty="0"/>
              <a:t>in</a:t>
            </a:r>
            <a:r>
              <a:rPr spc="10" dirty="0"/>
              <a:t> </a:t>
            </a:r>
            <a:r>
              <a:rPr spc="-35" dirty="0"/>
              <a:t>the</a:t>
            </a:r>
            <a:r>
              <a:rPr spc="25" dirty="0"/>
              <a:t> </a:t>
            </a:r>
            <a:r>
              <a:rPr spc="35" dirty="0"/>
              <a:t>PAST</a:t>
            </a:r>
            <a:r>
              <a:rPr spc="15" dirty="0"/>
              <a:t> </a:t>
            </a:r>
            <a:r>
              <a:rPr spc="-30" dirty="0"/>
              <a:t>of</a:t>
            </a:r>
            <a:r>
              <a:rPr spc="20" dirty="0"/>
              <a:t> </a:t>
            </a:r>
            <a:r>
              <a:rPr spc="-35" dirty="0"/>
              <a:t>the</a:t>
            </a:r>
            <a:r>
              <a:rPr spc="10" dirty="0"/>
              <a:t> </a:t>
            </a:r>
            <a:r>
              <a:rPr spc="-15" dirty="0"/>
              <a:t>cut</a:t>
            </a:r>
            <a:r>
              <a:rPr spc="20" dirty="0"/>
              <a:t> </a:t>
            </a:r>
            <a:r>
              <a:rPr spc="-70" dirty="0"/>
              <a:t>was</a:t>
            </a:r>
            <a:r>
              <a:rPr spc="15" dirty="0"/>
              <a:t> </a:t>
            </a:r>
            <a:r>
              <a:rPr spc="-45" dirty="0"/>
              <a:t>sent</a:t>
            </a:r>
            <a:r>
              <a:rPr spc="10" dirty="0"/>
              <a:t> </a:t>
            </a:r>
            <a:r>
              <a:rPr spc="-20" dirty="0"/>
              <a:t>in</a:t>
            </a:r>
            <a:r>
              <a:rPr spc="15" dirty="0"/>
              <a:t> </a:t>
            </a:r>
            <a:r>
              <a:rPr spc="-35" dirty="0"/>
              <a:t>the</a:t>
            </a:r>
            <a:r>
              <a:rPr spc="20" dirty="0"/>
              <a:t> </a:t>
            </a:r>
            <a:r>
              <a:rPr spc="35" dirty="0"/>
              <a:t>PAST</a:t>
            </a:r>
            <a:r>
              <a:rPr spc="20" dirty="0"/>
              <a:t> </a:t>
            </a:r>
            <a:r>
              <a:rPr spc="-30" dirty="0"/>
              <a:t>of</a:t>
            </a:r>
            <a:r>
              <a:rPr spc="15" dirty="0"/>
              <a:t> </a:t>
            </a:r>
            <a:r>
              <a:rPr spc="-10" dirty="0"/>
              <a:t>that</a:t>
            </a:r>
            <a:r>
              <a:rPr spc="10" dirty="0"/>
              <a:t> </a:t>
            </a:r>
            <a:r>
              <a:rPr spc="-20" dirty="0"/>
              <a:t>cut.</a:t>
            </a:r>
          </a:p>
          <a:p>
            <a:pPr marL="276225">
              <a:lnSpc>
                <a:spcPct val="100000"/>
              </a:lnSpc>
              <a:spcBef>
                <a:spcPts val="300"/>
              </a:spcBef>
            </a:pPr>
            <a:r>
              <a:rPr spc="-30" dirty="0"/>
              <a:t>Such</a:t>
            </a:r>
            <a:r>
              <a:rPr spc="15" dirty="0"/>
              <a:t> </a:t>
            </a:r>
            <a:r>
              <a:rPr spc="-50" dirty="0"/>
              <a:t>a</a:t>
            </a:r>
            <a:r>
              <a:rPr spc="10" dirty="0"/>
              <a:t> </a:t>
            </a:r>
            <a:r>
              <a:rPr spc="-15" dirty="0"/>
              <a:t>cut</a:t>
            </a:r>
            <a:r>
              <a:rPr spc="20" dirty="0"/>
              <a:t> </a:t>
            </a:r>
            <a:r>
              <a:rPr spc="-30" dirty="0"/>
              <a:t>is</a:t>
            </a:r>
            <a:r>
              <a:rPr spc="10" dirty="0"/>
              <a:t> </a:t>
            </a:r>
            <a:r>
              <a:rPr spc="-45" dirty="0"/>
              <a:t>known</a:t>
            </a:r>
            <a:r>
              <a:rPr dirty="0"/>
              <a:t> </a:t>
            </a:r>
            <a:r>
              <a:rPr spc="-60" dirty="0"/>
              <a:t>as</a:t>
            </a:r>
            <a:r>
              <a:rPr spc="10" dirty="0"/>
              <a:t> </a:t>
            </a:r>
            <a:r>
              <a:rPr spc="-50" dirty="0"/>
              <a:t>a</a:t>
            </a:r>
            <a:r>
              <a:rPr spc="20" dirty="0"/>
              <a:t> </a:t>
            </a:r>
            <a:r>
              <a:rPr i="1" spc="-40" dirty="0">
                <a:latin typeface="Arial"/>
                <a:cs typeface="Arial"/>
              </a:rPr>
              <a:t>consistent</a:t>
            </a:r>
            <a:r>
              <a:rPr i="1" spc="30" dirty="0">
                <a:latin typeface="Arial"/>
                <a:cs typeface="Arial"/>
              </a:rPr>
              <a:t> </a:t>
            </a:r>
            <a:r>
              <a:rPr i="1" spc="-15" dirty="0">
                <a:latin typeface="Arial"/>
                <a:cs typeface="Arial"/>
              </a:rPr>
              <a:t>cut</a:t>
            </a:r>
            <a:r>
              <a:rPr spc="-15" dirty="0"/>
              <a:t>.</a:t>
            </a:r>
          </a:p>
          <a:p>
            <a:pPr marL="276225" marR="30480">
              <a:lnSpc>
                <a:spcPct val="100000"/>
              </a:lnSpc>
              <a:spcBef>
                <a:spcPts val="285"/>
              </a:spcBef>
            </a:pPr>
            <a:r>
              <a:rPr spc="-25" dirty="0"/>
              <a:t>For</a:t>
            </a:r>
            <a:r>
              <a:rPr dirty="0"/>
              <a:t> </a:t>
            </a:r>
            <a:r>
              <a:rPr spc="-45" dirty="0"/>
              <a:t>example,</a:t>
            </a:r>
            <a:r>
              <a:rPr spc="20" dirty="0"/>
              <a:t> </a:t>
            </a:r>
            <a:r>
              <a:rPr spc="-40" dirty="0"/>
              <a:t>consider</a:t>
            </a:r>
            <a:r>
              <a:rPr spc="-10" dirty="0"/>
              <a:t> </a:t>
            </a:r>
            <a:r>
              <a:rPr spc="-35" dirty="0"/>
              <a:t>the</a:t>
            </a:r>
            <a:r>
              <a:rPr spc="20" dirty="0"/>
              <a:t> </a:t>
            </a:r>
            <a:r>
              <a:rPr spc="-40" dirty="0"/>
              <a:t>space-time</a:t>
            </a:r>
            <a:r>
              <a:rPr spc="-5" dirty="0"/>
              <a:t> </a:t>
            </a:r>
            <a:r>
              <a:rPr spc="-35" dirty="0"/>
              <a:t>diagram</a:t>
            </a:r>
            <a:r>
              <a:rPr spc="10" dirty="0"/>
              <a:t> </a:t>
            </a:r>
            <a:r>
              <a:rPr spc="-35" dirty="0"/>
              <a:t>for</a:t>
            </a:r>
            <a:r>
              <a:rPr spc="15" dirty="0"/>
              <a:t> </a:t>
            </a:r>
            <a:r>
              <a:rPr spc="-35" dirty="0"/>
              <a:t>the</a:t>
            </a:r>
            <a:r>
              <a:rPr spc="5" dirty="0"/>
              <a:t> </a:t>
            </a:r>
            <a:r>
              <a:rPr spc="-25" dirty="0"/>
              <a:t>computation</a:t>
            </a:r>
            <a:r>
              <a:rPr dirty="0"/>
              <a:t> </a:t>
            </a:r>
            <a:r>
              <a:rPr spc="-20" dirty="0"/>
              <a:t>illustrated </a:t>
            </a:r>
            <a:r>
              <a:rPr spc="-300" dirty="0"/>
              <a:t> </a:t>
            </a:r>
            <a:r>
              <a:rPr spc="-20" dirty="0"/>
              <a:t>in</a:t>
            </a:r>
            <a:r>
              <a:rPr spc="5" dirty="0"/>
              <a:t> </a:t>
            </a:r>
            <a:r>
              <a:rPr spc="-30" dirty="0"/>
              <a:t>Figure</a:t>
            </a:r>
            <a:r>
              <a:rPr spc="20" dirty="0"/>
              <a:t> </a:t>
            </a:r>
            <a:r>
              <a:rPr spc="-40" dirty="0"/>
              <a:t>4.1.</a:t>
            </a:r>
          </a:p>
          <a:p>
            <a:pPr marL="276225" marR="104139">
              <a:lnSpc>
                <a:spcPct val="100000"/>
              </a:lnSpc>
              <a:spcBef>
                <a:spcPts val="290"/>
              </a:spcBef>
            </a:pPr>
            <a:r>
              <a:rPr dirty="0"/>
              <a:t>Cut</a:t>
            </a:r>
            <a:r>
              <a:rPr spc="20" dirty="0"/>
              <a:t> </a:t>
            </a:r>
            <a:r>
              <a:rPr spc="-10" dirty="0"/>
              <a:t>C1</a:t>
            </a:r>
            <a:r>
              <a:rPr spc="20" dirty="0"/>
              <a:t> </a:t>
            </a:r>
            <a:r>
              <a:rPr spc="-30" dirty="0"/>
              <a:t>is</a:t>
            </a:r>
            <a:r>
              <a:rPr spc="15" dirty="0"/>
              <a:t> </a:t>
            </a:r>
            <a:r>
              <a:rPr spc="-30" dirty="0"/>
              <a:t>inconsistent</a:t>
            </a:r>
            <a:r>
              <a:rPr dirty="0"/>
              <a:t> </a:t>
            </a:r>
            <a:r>
              <a:rPr spc="-55" dirty="0"/>
              <a:t>because</a:t>
            </a:r>
            <a:r>
              <a:rPr spc="15" dirty="0"/>
              <a:t> </a:t>
            </a:r>
            <a:r>
              <a:rPr spc="-65" dirty="0"/>
              <a:t>message</a:t>
            </a:r>
            <a:r>
              <a:rPr spc="10" dirty="0"/>
              <a:t> </a:t>
            </a:r>
            <a:r>
              <a:rPr spc="-50" dirty="0"/>
              <a:t>m1</a:t>
            </a:r>
            <a:r>
              <a:rPr spc="20" dirty="0"/>
              <a:t> </a:t>
            </a:r>
            <a:r>
              <a:rPr spc="-30" dirty="0"/>
              <a:t>is</a:t>
            </a:r>
            <a:r>
              <a:rPr spc="15" dirty="0"/>
              <a:t> </a:t>
            </a:r>
            <a:r>
              <a:rPr spc="-35" dirty="0"/>
              <a:t>flowing</a:t>
            </a:r>
            <a:r>
              <a:rPr spc="10" dirty="0"/>
              <a:t> </a:t>
            </a:r>
            <a:r>
              <a:rPr spc="-35" dirty="0"/>
              <a:t>from</a:t>
            </a:r>
            <a:r>
              <a:rPr spc="25" dirty="0"/>
              <a:t> </a:t>
            </a:r>
            <a:r>
              <a:rPr spc="-35" dirty="0"/>
              <a:t>the</a:t>
            </a:r>
            <a:r>
              <a:rPr spc="15" dirty="0"/>
              <a:t> </a:t>
            </a:r>
            <a:r>
              <a:rPr spc="40" dirty="0"/>
              <a:t>FUTURE</a:t>
            </a:r>
            <a:r>
              <a:rPr spc="15" dirty="0"/>
              <a:t> </a:t>
            </a:r>
            <a:r>
              <a:rPr spc="-10" dirty="0"/>
              <a:t>to </a:t>
            </a:r>
            <a:r>
              <a:rPr spc="-295" dirty="0"/>
              <a:t> </a:t>
            </a:r>
            <a:r>
              <a:rPr spc="-35" dirty="0"/>
              <a:t>the</a:t>
            </a:r>
            <a:r>
              <a:rPr spc="15" dirty="0"/>
              <a:t> </a:t>
            </a:r>
            <a:r>
              <a:rPr spc="25" dirty="0"/>
              <a:t>PAST.</a:t>
            </a:r>
          </a:p>
          <a:p>
            <a:pPr marL="276225" marR="375920">
              <a:lnSpc>
                <a:spcPts val="1190"/>
              </a:lnSpc>
              <a:spcBef>
                <a:spcPts val="345"/>
              </a:spcBef>
            </a:pPr>
            <a:r>
              <a:rPr dirty="0"/>
              <a:t>Cut</a:t>
            </a:r>
            <a:r>
              <a:rPr spc="20" dirty="0"/>
              <a:t> </a:t>
            </a:r>
            <a:r>
              <a:rPr spc="-10" dirty="0"/>
              <a:t>C2</a:t>
            </a:r>
            <a:r>
              <a:rPr spc="15" dirty="0"/>
              <a:t> </a:t>
            </a:r>
            <a:r>
              <a:rPr spc="-30" dirty="0"/>
              <a:t>is</a:t>
            </a:r>
            <a:r>
              <a:rPr spc="5" dirty="0"/>
              <a:t> </a:t>
            </a:r>
            <a:r>
              <a:rPr spc="-30" dirty="0"/>
              <a:t>consistent</a:t>
            </a:r>
            <a:r>
              <a:rPr spc="-5" dirty="0"/>
              <a:t> </a:t>
            </a:r>
            <a:r>
              <a:rPr spc="-45" dirty="0"/>
              <a:t>and</a:t>
            </a:r>
            <a:r>
              <a:rPr spc="20" dirty="0"/>
              <a:t> </a:t>
            </a:r>
            <a:r>
              <a:rPr spc="-65" dirty="0"/>
              <a:t>message</a:t>
            </a:r>
            <a:r>
              <a:rPr dirty="0"/>
              <a:t> </a:t>
            </a:r>
            <a:r>
              <a:rPr spc="-50" dirty="0"/>
              <a:t>m4</a:t>
            </a:r>
            <a:r>
              <a:rPr spc="15" dirty="0"/>
              <a:t> </a:t>
            </a:r>
            <a:r>
              <a:rPr spc="-35" dirty="0"/>
              <a:t>must</a:t>
            </a:r>
            <a:r>
              <a:rPr spc="20" dirty="0"/>
              <a:t> </a:t>
            </a:r>
            <a:r>
              <a:rPr spc="-50" dirty="0"/>
              <a:t>be</a:t>
            </a:r>
            <a:r>
              <a:rPr spc="20" dirty="0"/>
              <a:t> </a:t>
            </a:r>
            <a:r>
              <a:rPr spc="-35" dirty="0"/>
              <a:t>captured</a:t>
            </a:r>
            <a:r>
              <a:rPr spc="10" dirty="0"/>
              <a:t> </a:t>
            </a:r>
            <a:r>
              <a:rPr spc="-20" dirty="0"/>
              <a:t>in</a:t>
            </a:r>
            <a:r>
              <a:rPr spc="10" dirty="0"/>
              <a:t> </a:t>
            </a:r>
            <a:r>
              <a:rPr spc="-35" dirty="0"/>
              <a:t>the</a:t>
            </a:r>
            <a:r>
              <a:rPr spc="20" dirty="0"/>
              <a:t> </a:t>
            </a:r>
            <a:r>
              <a:rPr spc="-30" dirty="0"/>
              <a:t>state</a:t>
            </a:r>
            <a:r>
              <a:rPr spc="10" dirty="0"/>
              <a:t> </a:t>
            </a:r>
            <a:r>
              <a:rPr spc="-30" dirty="0"/>
              <a:t>of </a:t>
            </a:r>
            <a:r>
              <a:rPr spc="-295" dirty="0"/>
              <a:t> </a:t>
            </a:r>
            <a:r>
              <a:rPr spc="-40" dirty="0"/>
              <a:t>channel</a:t>
            </a:r>
            <a:r>
              <a:rPr spc="5" dirty="0"/>
              <a:t> </a:t>
            </a:r>
            <a:r>
              <a:rPr i="1" spc="-25" dirty="0">
                <a:latin typeface="Arial"/>
                <a:cs typeface="Arial"/>
              </a:rPr>
              <a:t>C</a:t>
            </a:r>
            <a:r>
              <a:rPr sz="1050" spc="-37" baseline="-11904" dirty="0"/>
              <a:t>21</a:t>
            </a:r>
            <a:r>
              <a:rPr sz="1000" spc="-25" dirty="0"/>
              <a:t>.</a:t>
            </a:r>
            <a:endParaRPr sz="1000">
              <a:latin typeface="Arial"/>
              <a:cs typeface="Arial"/>
            </a:endParaRPr>
          </a:p>
        </p:txBody>
      </p:sp>
      <p:grpSp>
        <p:nvGrpSpPr>
          <p:cNvPr id="12" name="object 12"/>
          <p:cNvGrpSpPr/>
          <p:nvPr/>
        </p:nvGrpSpPr>
        <p:grpSpPr>
          <a:xfrm>
            <a:off x="-152" y="3365525"/>
            <a:ext cx="4608830" cy="91440"/>
            <a:chOff x="-152" y="3365525"/>
            <a:chExt cx="4608830" cy="91440"/>
          </a:xfrm>
        </p:grpSpPr>
        <p:sp>
          <p:nvSpPr>
            <p:cNvPr id="13" name="object 13"/>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4" name="object 14"/>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5" name="object 15"/>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7" name="object 17"/>
          <p:cNvSpPr txBox="1"/>
          <p:nvPr/>
        </p:nvSpPr>
        <p:spPr>
          <a:xfrm>
            <a:off x="3914647" y="3367711"/>
            <a:ext cx="313690" cy="88900"/>
          </a:xfrm>
          <a:prstGeom prst="rect">
            <a:avLst/>
          </a:prstGeom>
        </p:spPr>
        <p:txBody>
          <a:bodyPr vert="horz" wrap="square" lIns="0" tIns="0" rIns="0" bIns="0" rtlCol="0">
            <a:spAutoFit/>
          </a:bodyPr>
          <a:lstStyle/>
          <a:p>
            <a:pPr marL="12700">
              <a:lnSpc>
                <a:spcPts val="575"/>
              </a:lnSpc>
            </a:pPr>
            <a:r>
              <a:rPr sz="500" spc="40" dirty="0">
                <a:latin typeface="Tahoma"/>
                <a:cs typeface="Tahoma"/>
              </a:rPr>
              <a:t>CUP</a:t>
            </a:r>
            <a:r>
              <a:rPr sz="500" spc="-30" dirty="0">
                <a:latin typeface="Tahoma"/>
                <a:cs typeface="Tahoma"/>
              </a:rPr>
              <a:t> </a:t>
            </a:r>
            <a:r>
              <a:rPr sz="500" spc="-15" dirty="0">
                <a:latin typeface="Tahoma"/>
                <a:cs typeface="Tahoma"/>
              </a:rPr>
              <a:t>2008</a:t>
            </a:r>
            <a:endParaRPr sz="500">
              <a:latin typeface="Tahoma"/>
              <a:cs typeface="Tahoma"/>
            </a:endParaRPr>
          </a:p>
        </p:txBody>
      </p:sp>
      <p:sp>
        <p:nvSpPr>
          <p:cNvPr id="18" name="object 18"/>
          <p:cNvSpPr txBox="1"/>
          <p:nvPr/>
        </p:nvSpPr>
        <p:spPr>
          <a:xfrm>
            <a:off x="4334200" y="3367711"/>
            <a:ext cx="269240" cy="88900"/>
          </a:xfrm>
          <a:prstGeom prst="rect">
            <a:avLst/>
          </a:prstGeom>
        </p:spPr>
        <p:txBody>
          <a:bodyPr vert="horz" wrap="square" lIns="0" tIns="0" rIns="0" bIns="0" rtlCol="0">
            <a:spAutoFit/>
          </a:bodyPr>
          <a:lstStyle/>
          <a:p>
            <a:pPr marL="38100">
              <a:lnSpc>
                <a:spcPts val="575"/>
              </a:lnSpc>
            </a:pPr>
            <a:fld id="{81D60167-4931-47E6-BA6A-407CBD079E47}" type="slidenum">
              <a:rPr sz="500" spc="-10" dirty="0">
                <a:latin typeface="Tahoma"/>
                <a:cs typeface="Tahoma"/>
              </a:rPr>
              <a:t>12</a:t>
            </a:fld>
            <a:r>
              <a:rPr sz="500" spc="-10" dirty="0">
                <a:latin typeface="Tahoma"/>
                <a:cs typeface="Tahoma"/>
              </a:rPr>
              <a:t> </a:t>
            </a:r>
            <a:r>
              <a:rPr sz="500" spc="70" dirty="0">
                <a:latin typeface="Tahoma"/>
                <a:cs typeface="Tahoma"/>
              </a:rPr>
              <a:t>/</a:t>
            </a:r>
            <a:r>
              <a:rPr sz="500" spc="-10" dirty="0">
                <a:latin typeface="Tahoma"/>
                <a:cs typeface="Tahoma"/>
              </a:rPr>
              <a:t> </a:t>
            </a:r>
            <a:r>
              <a:rPr sz="500" spc="-15" dirty="0">
                <a:latin typeface="Tahoma"/>
                <a:cs typeface="Tahoma"/>
              </a:rPr>
              <a:t>51</a:t>
            </a:r>
            <a:endParaRPr sz="500">
              <a:latin typeface="Tahoma"/>
              <a:cs typeface="Tahoma"/>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p:nvPr/>
        </p:nvSpPr>
        <p:spPr>
          <a:xfrm>
            <a:off x="2589909" y="1187503"/>
            <a:ext cx="86995" cy="120650"/>
          </a:xfrm>
          <a:prstGeom prst="rect">
            <a:avLst/>
          </a:prstGeom>
        </p:spPr>
        <p:txBody>
          <a:bodyPr vert="horz" wrap="square" lIns="0" tIns="15240" rIns="0" bIns="0" rtlCol="0">
            <a:spAutoFit/>
          </a:bodyPr>
          <a:lstStyle/>
          <a:p>
            <a:pPr marL="12700">
              <a:lnSpc>
                <a:spcPct val="100000"/>
              </a:lnSpc>
              <a:spcBef>
                <a:spcPts val="120"/>
              </a:spcBef>
            </a:pPr>
            <a:r>
              <a:rPr sz="600" spc="15" dirty="0">
                <a:latin typeface="Times New Roman"/>
                <a:cs typeface="Times New Roman"/>
              </a:rPr>
              <a:t>m</a:t>
            </a:r>
            <a:endParaRPr sz="600">
              <a:latin typeface="Times New Roman"/>
              <a:cs typeface="Times New Roman"/>
            </a:endParaRPr>
          </a:p>
        </p:txBody>
      </p:sp>
      <p:sp>
        <p:nvSpPr>
          <p:cNvPr id="5" name="object 5"/>
          <p:cNvSpPr txBox="1"/>
          <p:nvPr/>
        </p:nvSpPr>
        <p:spPr>
          <a:xfrm>
            <a:off x="2031809" y="1621560"/>
            <a:ext cx="175260" cy="120650"/>
          </a:xfrm>
          <a:prstGeom prst="rect">
            <a:avLst/>
          </a:prstGeom>
        </p:spPr>
        <p:txBody>
          <a:bodyPr vert="horz" wrap="square" lIns="0" tIns="15240" rIns="0" bIns="0" rtlCol="0">
            <a:spAutoFit/>
          </a:bodyPr>
          <a:lstStyle/>
          <a:p>
            <a:pPr marL="38100">
              <a:lnSpc>
                <a:spcPct val="100000"/>
              </a:lnSpc>
              <a:spcBef>
                <a:spcPts val="120"/>
              </a:spcBef>
            </a:pPr>
            <a:r>
              <a:rPr sz="600" dirty="0">
                <a:latin typeface="Times New Roman"/>
                <a:cs typeface="Times New Roman"/>
              </a:rPr>
              <a:t>m</a:t>
            </a:r>
            <a:r>
              <a:rPr sz="900" baseline="-27777" dirty="0">
                <a:latin typeface="Times New Roman"/>
                <a:cs typeface="Times New Roman"/>
              </a:rPr>
              <a:t>3</a:t>
            </a:r>
            <a:endParaRPr sz="900" baseline="-27777">
              <a:latin typeface="Times New Roman"/>
              <a:cs typeface="Times New Roman"/>
            </a:endParaRPr>
          </a:p>
        </p:txBody>
      </p:sp>
      <p:sp>
        <p:nvSpPr>
          <p:cNvPr id="6" name="object 6"/>
          <p:cNvSpPr txBox="1"/>
          <p:nvPr/>
        </p:nvSpPr>
        <p:spPr>
          <a:xfrm>
            <a:off x="2649099" y="1226963"/>
            <a:ext cx="65405" cy="120650"/>
          </a:xfrm>
          <a:prstGeom prst="rect">
            <a:avLst/>
          </a:prstGeom>
        </p:spPr>
        <p:txBody>
          <a:bodyPr vert="horz" wrap="square" lIns="0" tIns="15240" rIns="0" bIns="0" rtlCol="0">
            <a:spAutoFit/>
          </a:bodyPr>
          <a:lstStyle/>
          <a:p>
            <a:pPr marL="12700">
              <a:lnSpc>
                <a:spcPct val="100000"/>
              </a:lnSpc>
              <a:spcBef>
                <a:spcPts val="120"/>
              </a:spcBef>
            </a:pPr>
            <a:r>
              <a:rPr sz="600" spc="10" dirty="0">
                <a:latin typeface="Times New Roman"/>
                <a:cs typeface="Times New Roman"/>
              </a:rPr>
              <a:t>4</a:t>
            </a:r>
            <a:endParaRPr sz="600">
              <a:latin typeface="Times New Roman"/>
              <a:cs typeface="Times New Roman"/>
            </a:endParaRPr>
          </a:p>
        </p:txBody>
      </p:sp>
      <p:sp>
        <p:nvSpPr>
          <p:cNvPr id="7" name="object 7"/>
          <p:cNvSpPr txBox="1"/>
          <p:nvPr/>
        </p:nvSpPr>
        <p:spPr>
          <a:xfrm>
            <a:off x="3156404" y="1148044"/>
            <a:ext cx="175260" cy="120650"/>
          </a:xfrm>
          <a:prstGeom prst="rect">
            <a:avLst/>
          </a:prstGeom>
        </p:spPr>
        <p:txBody>
          <a:bodyPr vert="horz" wrap="square" lIns="0" tIns="15240" rIns="0" bIns="0" rtlCol="0">
            <a:spAutoFit/>
          </a:bodyPr>
          <a:lstStyle/>
          <a:p>
            <a:pPr marL="38100">
              <a:lnSpc>
                <a:spcPct val="100000"/>
              </a:lnSpc>
              <a:spcBef>
                <a:spcPts val="120"/>
              </a:spcBef>
            </a:pPr>
            <a:r>
              <a:rPr sz="600" dirty="0">
                <a:latin typeface="Times New Roman"/>
                <a:cs typeface="Times New Roman"/>
              </a:rPr>
              <a:t>m</a:t>
            </a:r>
            <a:r>
              <a:rPr sz="900" baseline="-27777" dirty="0">
                <a:latin typeface="Times New Roman"/>
                <a:cs typeface="Times New Roman"/>
              </a:rPr>
              <a:t>5</a:t>
            </a:r>
            <a:endParaRPr sz="900" baseline="-27777">
              <a:latin typeface="Times New Roman"/>
              <a:cs typeface="Times New Roman"/>
            </a:endParaRPr>
          </a:p>
        </p:txBody>
      </p:sp>
      <p:sp>
        <p:nvSpPr>
          <p:cNvPr id="8" name="object 8"/>
          <p:cNvSpPr txBox="1"/>
          <p:nvPr/>
        </p:nvSpPr>
        <p:spPr>
          <a:xfrm>
            <a:off x="1558295" y="1049396"/>
            <a:ext cx="194945" cy="120650"/>
          </a:xfrm>
          <a:prstGeom prst="rect">
            <a:avLst/>
          </a:prstGeom>
        </p:spPr>
        <p:txBody>
          <a:bodyPr vert="horz" wrap="square" lIns="0" tIns="15240" rIns="0" bIns="0" rtlCol="0">
            <a:spAutoFit/>
          </a:bodyPr>
          <a:lstStyle/>
          <a:p>
            <a:pPr marL="38100">
              <a:lnSpc>
                <a:spcPct val="100000"/>
              </a:lnSpc>
              <a:spcBef>
                <a:spcPts val="120"/>
              </a:spcBef>
            </a:pPr>
            <a:r>
              <a:rPr sz="600" spc="15" dirty="0">
                <a:latin typeface="Times New Roman"/>
                <a:cs typeface="Times New Roman"/>
              </a:rPr>
              <a:t>m</a:t>
            </a:r>
            <a:r>
              <a:rPr sz="600" spc="-15" dirty="0">
                <a:latin typeface="Times New Roman"/>
                <a:cs typeface="Times New Roman"/>
              </a:rPr>
              <a:t> </a:t>
            </a:r>
            <a:r>
              <a:rPr sz="900" spc="15" baseline="-27777" dirty="0">
                <a:latin typeface="Times New Roman"/>
                <a:cs typeface="Times New Roman"/>
              </a:rPr>
              <a:t>1</a:t>
            </a:r>
            <a:endParaRPr sz="900" baseline="-27777">
              <a:latin typeface="Times New Roman"/>
              <a:cs typeface="Times New Roman"/>
            </a:endParaRPr>
          </a:p>
        </p:txBody>
      </p:sp>
      <p:sp>
        <p:nvSpPr>
          <p:cNvPr id="9" name="object 9"/>
          <p:cNvSpPr txBox="1"/>
          <p:nvPr/>
        </p:nvSpPr>
        <p:spPr>
          <a:xfrm>
            <a:off x="1558295" y="1345341"/>
            <a:ext cx="175260" cy="120650"/>
          </a:xfrm>
          <a:prstGeom prst="rect">
            <a:avLst/>
          </a:prstGeom>
        </p:spPr>
        <p:txBody>
          <a:bodyPr vert="horz" wrap="square" lIns="0" tIns="15240" rIns="0" bIns="0" rtlCol="0">
            <a:spAutoFit/>
          </a:bodyPr>
          <a:lstStyle/>
          <a:p>
            <a:pPr marL="38100">
              <a:lnSpc>
                <a:spcPct val="100000"/>
              </a:lnSpc>
              <a:spcBef>
                <a:spcPts val="120"/>
              </a:spcBef>
            </a:pPr>
            <a:r>
              <a:rPr sz="600" dirty="0">
                <a:latin typeface="Times New Roman"/>
                <a:cs typeface="Times New Roman"/>
              </a:rPr>
              <a:t>m</a:t>
            </a:r>
            <a:r>
              <a:rPr sz="900" baseline="-27777" dirty="0">
                <a:latin typeface="Times New Roman"/>
                <a:cs typeface="Times New Roman"/>
              </a:rPr>
              <a:t>2</a:t>
            </a:r>
            <a:endParaRPr sz="900" baseline="-27777">
              <a:latin typeface="Times New Roman"/>
              <a:cs typeface="Times New Roman"/>
            </a:endParaRPr>
          </a:p>
        </p:txBody>
      </p:sp>
      <p:grpSp>
        <p:nvGrpSpPr>
          <p:cNvPr id="10" name="object 10"/>
          <p:cNvGrpSpPr/>
          <p:nvPr/>
        </p:nvGrpSpPr>
        <p:grpSpPr>
          <a:xfrm>
            <a:off x="3549637" y="2000891"/>
            <a:ext cx="290195" cy="29845"/>
            <a:chOff x="3549637" y="2000891"/>
            <a:chExt cx="290195" cy="29845"/>
          </a:xfrm>
        </p:grpSpPr>
        <p:sp>
          <p:nvSpPr>
            <p:cNvPr id="11" name="object 11"/>
            <p:cNvSpPr/>
            <p:nvPr/>
          </p:nvSpPr>
          <p:spPr>
            <a:xfrm>
              <a:off x="3549637" y="2014613"/>
              <a:ext cx="287020" cy="2540"/>
            </a:xfrm>
            <a:custGeom>
              <a:avLst/>
              <a:gdLst/>
              <a:ahLst/>
              <a:cxnLst/>
              <a:rect l="l" t="t" r="r" b="b"/>
              <a:pathLst>
                <a:path w="287020" h="2539">
                  <a:moveTo>
                    <a:pt x="286651" y="0"/>
                  </a:moveTo>
                  <a:lnTo>
                    <a:pt x="0" y="0"/>
                  </a:lnTo>
                  <a:lnTo>
                    <a:pt x="0" y="1270"/>
                  </a:lnTo>
                  <a:lnTo>
                    <a:pt x="0" y="2540"/>
                  </a:lnTo>
                  <a:lnTo>
                    <a:pt x="285242" y="2540"/>
                  </a:lnTo>
                  <a:lnTo>
                    <a:pt x="285242" y="1270"/>
                  </a:lnTo>
                  <a:lnTo>
                    <a:pt x="286651" y="1270"/>
                  </a:lnTo>
                  <a:lnTo>
                    <a:pt x="286651" y="0"/>
                  </a:lnTo>
                  <a:close/>
                </a:path>
              </a:pathLst>
            </a:custGeom>
            <a:solidFill>
              <a:srgbClr val="000000"/>
            </a:solidFill>
          </p:spPr>
          <p:txBody>
            <a:bodyPr wrap="square" lIns="0" tIns="0" rIns="0" bIns="0" rtlCol="0"/>
            <a:lstStyle/>
            <a:p>
              <a:endParaRPr/>
            </a:p>
          </p:txBody>
        </p:sp>
        <p:sp>
          <p:nvSpPr>
            <p:cNvPr id="12" name="object 12"/>
            <p:cNvSpPr/>
            <p:nvPr/>
          </p:nvSpPr>
          <p:spPr>
            <a:xfrm>
              <a:off x="3785514" y="2002535"/>
              <a:ext cx="52705" cy="26670"/>
            </a:xfrm>
            <a:custGeom>
              <a:avLst/>
              <a:gdLst/>
              <a:ahLst/>
              <a:cxnLst/>
              <a:rect l="l" t="t" r="r" b="b"/>
              <a:pathLst>
                <a:path w="52704" h="26669">
                  <a:moveTo>
                    <a:pt x="0" y="26314"/>
                  </a:moveTo>
                  <a:lnTo>
                    <a:pt x="52616" y="13157"/>
                  </a:lnTo>
                  <a:lnTo>
                    <a:pt x="0" y="0"/>
                  </a:lnTo>
                </a:path>
              </a:pathLst>
            </a:custGeom>
            <a:ln w="3288">
              <a:solidFill>
                <a:srgbClr val="000000"/>
              </a:solidFill>
            </a:ln>
          </p:spPr>
          <p:txBody>
            <a:bodyPr wrap="square" lIns="0" tIns="0" rIns="0" bIns="0" rtlCol="0"/>
            <a:lstStyle/>
            <a:p>
              <a:endParaRPr/>
            </a:p>
          </p:txBody>
        </p:sp>
      </p:grpSp>
      <p:grpSp>
        <p:nvGrpSpPr>
          <p:cNvPr id="13" name="object 13"/>
          <p:cNvGrpSpPr/>
          <p:nvPr/>
        </p:nvGrpSpPr>
        <p:grpSpPr>
          <a:xfrm>
            <a:off x="951890" y="928922"/>
            <a:ext cx="2887980" cy="1101725"/>
            <a:chOff x="951890" y="928922"/>
            <a:chExt cx="2887980" cy="1101725"/>
          </a:xfrm>
        </p:grpSpPr>
        <p:sp>
          <p:nvSpPr>
            <p:cNvPr id="14" name="object 14"/>
            <p:cNvSpPr/>
            <p:nvPr/>
          </p:nvSpPr>
          <p:spPr>
            <a:xfrm>
              <a:off x="1142607" y="1042365"/>
              <a:ext cx="40005" cy="40005"/>
            </a:xfrm>
            <a:custGeom>
              <a:avLst/>
              <a:gdLst/>
              <a:ahLst/>
              <a:cxnLst/>
              <a:rect l="l" t="t" r="r" b="b"/>
              <a:pathLst>
                <a:path w="40005" h="40005">
                  <a:moveTo>
                    <a:pt x="19730" y="0"/>
                  </a:moveTo>
                  <a:lnTo>
                    <a:pt x="12051" y="1549"/>
                  </a:lnTo>
                  <a:lnTo>
                    <a:pt x="5779" y="5775"/>
                  </a:lnTo>
                  <a:lnTo>
                    <a:pt x="1550" y="12044"/>
                  </a:lnTo>
                  <a:lnTo>
                    <a:pt x="0" y="19723"/>
                  </a:lnTo>
                  <a:lnTo>
                    <a:pt x="1550" y="27403"/>
                  </a:lnTo>
                  <a:lnTo>
                    <a:pt x="5779" y="33677"/>
                  </a:lnTo>
                  <a:lnTo>
                    <a:pt x="12051" y="37907"/>
                  </a:lnTo>
                  <a:lnTo>
                    <a:pt x="19730" y="39458"/>
                  </a:lnTo>
                  <a:lnTo>
                    <a:pt x="27409" y="37907"/>
                  </a:lnTo>
                  <a:lnTo>
                    <a:pt x="33680" y="33677"/>
                  </a:lnTo>
                  <a:lnTo>
                    <a:pt x="37909" y="27403"/>
                  </a:lnTo>
                  <a:lnTo>
                    <a:pt x="39460" y="19723"/>
                  </a:lnTo>
                  <a:lnTo>
                    <a:pt x="37909" y="12044"/>
                  </a:lnTo>
                  <a:lnTo>
                    <a:pt x="33680" y="5775"/>
                  </a:lnTo>
                  <a:lnTo>
                    <a:pt x="27409" y="1549"/>
                  </a:lnTo>
                  <a:lnTo>
                    <a:pt x="19730" y="0"/>
                  </a:lnTo>
                  <a:close/>
                </a:path>
              </a:pathLst>
            </a:custGeom>
            <a:solidFill>
              <a:srgbClr val="000000"/>
            </a:solidFill>
          </p:spPr>
          <p:txBody>
            <a:bodyPr wrap="square" lIns="0" tIns="0" rIns="0" bIns="0" rtlCol="0"/>
            <a:lstStyle/>
            <a:p>
              <a:endParaRPr/>
            </a:p>
          </p:txBody>
        </p:sp>
        <p:sp>
          <p:nvSpPr>
            <p:cNvPr id="15" name="object 15"/>
            <p:cNvSpPr/>
            <p:nvPr/>
          </p:nvSpPr>
          <p:spPr>
            <a:xfrm>
              <a:off x="1142607" y="1042365"/>
              <a:ext cx="40005" cy="40005"/>
            </a:xfrm>
            <a:custGeom>
              <a:avLst/>
              <a:gdLst/>
              <a:ahLst/>
              <a:cxnLst/>
              <a:rect l="l" t="t" r="r" b="b"/>
              <a:pathLst>
                <a:path w="40005" h="40005">
                  <a:moveTo>
                    <a:pt x="39460" y="19723"/>
                  </a:moveTo>
                  <a:lnTo>
                    <a:pt x="37909" y="27403"/>
                  </a:lnTo>
                  <a:lnTo>
                    <a:pt x="33680" y="33677"/>
                  </a:lnTo>
                  <a:lnTo>
                    <a:pt x="27409" y="37907"/>
                  </a:lnTo>
                  <a:lnTo>
                    <a:pt x="19730" y="39458"/>
                  </a:lnTo>
                  <a:lnTo>
                    <a:pt x="12051" y="37907"/>
                  </a:lnTo>
                  <a:lnTo>
                    <a:pt x="5779" y="33677"/>
                  </a:lnTo>
                  <a:lnTo>
                    <a:pt x="1550" y="27403"/>
                  </a:lnTo>
                  <a:lnTo>
                    <a:pt x="0" y="19723"/>
                  </a:lnTo>
                  <a:lnTo>
                    <a:pt x="1550" y="12044"/>
                  </a:lnTo>
                  <a:lnTo>
                    <a:pt x="5779" y="5775"/>
                  </a:lnTo>
                  <a:lnTo>
                    <a:pt x="12051" y="1549"/>
                  </a:lnTo>
                  <a:lnTo>
                    <a:pt x="19730" y="0"/>
                  </a:lnTo>
                  <a:lnTo>
                    <a:pt x="27409" y="1549"/>
                  </a:lnTo>
                  <a:lnTo>
                    <a:pt x="33680" y="5775"/>
                  </a:lnTo>
                  <a:lnTo>
                    <a:pt x="37909" y="12044"/>
                  </a:lnTo>
                  <a:lnTo>
                    <a:pt x="39460" y="19723"/>
                  </a:lnTo>
                  <a:close/>
                </a:path>
              </a:pathLst>
            </a:custGeom>
            <a:ln w="3288">
              <a:solidFill>
                <a:srgbClr val="000000"/>
              </a:solidFill>
            </a:ln>
          </p:spPr>
          <p:txBody>
            <a:bodyPr wrap="square" lIns="0" tIns="0" rIns="0" bIns="0" rtlCol="0"/>
            <a:lstStyle/>
            <a:p>
              <a:endParaRPr/>
            </a:p>
          </p:txBody>
        </p:sp>
        <p:sp>
          <p:nvSpPr>
            <p:cNvPr id="16" name="object 16"/>
            <p:cNvSpPr/>
            <p:nvPr/>
          </p:nvSpPr>
          <p:spPr>
            <a:xfrm>
              <a:off x="1471434" y="1042365"/>
              <a:ext cx="40005" cy="40005"/>
            </a:xfrm>
            <a:custGeom>
              <a:avLst/>
              <a:gdLst/>
              <a:ahLst/>
              <a:cxnLst/>
              <a:rect l="l" t="t" r="r" b="b"/>
              <a:pathLst>
                <a:path w="40005" h="40005">
                  <a:moveTo>
                    <a:pt x="19735" y="0"/>
                  </a:moveTo>
                  <a:lnTo>
                    <a:pt x="12055" y="1549"/>
                  </a:lnTo>
                  <a:lnTo>
                    <a:pt x="5781" y="5775"/>
                  </a:lnTo>
                  <a:lnTo>
                    <a:pt x="1551" y="12044"/>
                  </a:lnTo>
                  <a:lnTo>
                    <a:pt x="0" y="19723"/>
                  </a:lnTo>
                  <a:lnTo>
                    <a:pt x="1551" y="27403"/>
                  </a:lnTo>
                  <a:lnTo>
                    <a:pt x="5781" y="33677"/>
                  </a:lnTo>
                  <a:lnTo>
                    <a:pt x="12055" y="37907"/>
                  </a:lnTo>
                  <a:lnTo>
                    <a:pt x="19735" y="39458"/>
                  </a:lnTo>
                  <a:lnTo>
                    <a:pt x="27414" y="37907"/>
                  </a:lnTo>
                  <a:lnTo>
                    <a:pt x="33683" y="33677"/>
                  </a:lnTo>
                  <a:lnTo>
                    <a:pt x="37909" y="27403"/>
                  </a:lnTo>
                  <a:lnTo>
                    <a:pt x="39458" y="19723"/>
                  </a:lnTo>
                  <a:lnTo>
                    <a:pt x="37909" y="12044"/>
                  </a:lnTo>
                  <a:lnTo>
                    <a:pt x="33683" y="5775"/>
                  </a:lnTo>
                  <a:lnTo>
                    <a:pt x="27414" y="1549"/>
                  </a:lnTo>
                  <a:lnTo>
                    <a:pt x="19735" y="0"/>
                  </a:lnTo>
                  <a:close/>
                </a:path>
              </a:pathLst>
            </a:custGeom>
            <a:solidFill>
              <a:srgbClr val="000000"/>
            </a:solidFill>
          </p:spPr>
          <p:txBody>
            <a:bodyPr wrap="square" lIns="0" tIns="0" rIns="0" bIns="0" rtlCol="0"/>
            <a:lstStyle/>
            <a:p>
              <a:endParaRPr/>
            </a:p>
          </p:txBody>
        </p:sp>
        <p:sp>
          <p:nvSpPr>
            <p:cNvPr id="17" name="object 17"/>
            <p:cNvSpPr/>
            <p:nvPr/>
          </p:nvSpPr>
          <p:spPr>
            <a:xfrm>
              <a:off x="1471434" y="1042365"/>
              <a:ext cx="40005" cy="40005"/>
            </a:xfrm>
            <a:custGeom>
              <a:avLst/>
              <a:gdLst/>
              <a:ahLst/>
              <a:cxnLst/>
              <a:rect l="l" t="t" r="r" b="b"/>
              <a:pathLst>
                <a:path w="40005" h="40005">
                  <a:moveTo>
                    <a:pt x="39458" y="19723"/>
                  </a:moveTo>
                  <a:lnTo>
                    <a:pt x="37909" y="27403"/>
                  </a:lnTo>
                  <a:lnTo>
                    <a:pt x="33683" y="33677"/>
                  </a:lnTo>
                  <a:lnTo>
                    <a:pt x="27414" y="37907"/>
                  </a:lnTo>
                  <a:lnTo>
                    <a:pt x="19735" y="39458"/>
                  </a:lnTo>
                  <a:lnTo>
                    <a:pt x="12055" y="37907"/>
                  </a:lnTo>
                  <a:lnTo>
                    <a:pt x="5781" y="33677"/>
                  </a:lnTo>
                  <a:lnTo>
                    <a:pt x="1551" y="27403"/>
                  </a:lnTo>
                  <a:lnTo>
                    <a:pt x="0" y="19723"/>
                  </a:lnTo>
                  <a:lnTo>
                    <a:pt x="1551" y="12044"/>
                  </a:lnTo>
                  <a:lnTo>
                    <a:pt x="5781" y="5775"/>
                  </a:lnTo>
                  <a:lnTo>
                    <a:pt x="12055" y="1549"/>
                  </a:lnTo>
                  <a:lnTo>
                    <a:pt x="19735" y="0"/>
                  </a:lnTo>
                  <a:lnTo>
                    <a:pt x="27414" y="1549"/>
                  </a:lnTo>
                  <a:lnTo>
                    <a:pt x="33683" y="5775"/>
                  </a:lnTo>
                  <a:lnTo>
                    <a:pt x="37909" y="12044"/>
                  </a:lnTo>
                  <a:lnTo>
                    <a:pt x="39458" y="19723"/>
                  </a:lnTo>
                  <a:close/>
                </a:path>
              </a:pathLst>
            </a:custGeom>
            <a:ln w="3288">
              <a:solidFill>
                <a:srgbClr val="000000"/>
              </a:solidFill>
            </a:ln>
          </p:spPr>
          <p:txBody>
            <a:bodyPr wrap="square" lIns="0" tIns="0" rIns="0" bIns="0" rtlCol="0"/>
            <a:lstStyle/>
            <a:p>
              <a:endParaRPr/>
            </a:p>
          </p:txBody>
        </p:sp>
        <p:sp>
          <p:nvSpPr>
            <p:cNvPr id="18" name="object 18"/>
            <p:cNvSpPr/>
            <p:nvPr/>
          </p:nvSpPr>
          <p:spPr>
            <a:xfrm>
              <a:off x="2681528" y="1042365"/>
              <a:ext cx="40005" cy="40005"/>
            </a:xfrm>
            <a:custGeom>
              <a:avLst/>
              <a:gdLst/>
              <a:ahLst/>
              <a:cxnLst/>
              <a:rect l="l" t="t" r="r" b="b"/>
              <a:pathLst>
                <a:path w="40005" h="40005">
                  <a:moveTo>
                    <a:pt x="19735" y="0"/>
                  </a:moveTo>
                  <a:lnTo>
                    <a:pt x="12055" y="1549"/>
                  </a:lnTo>
                  <a:lnTo>
                    <a:pt x="5781" y="5775"/>
                  </a:lnTo>
                  <a:lnTo>
                    <a:pt x="1551" y="12044"/>
                  </a:lnTo>
                  <a:lnTo>
                    <a:pt x="0" y="19723"/>
                  </a:lnTo>
                  <a:lnTo>
                    <a:pt x="1551" y="27403"/>
                  </a:lnTo>
                  <a:lnTo>
                    <a:pt x="5781" y="33677"/>
                  </a:lnTo>
                  <a:lnTo>
                    <a:pt x="12055" y="37907"/>
                  </a:lnTo>
                  <a:lnTo>
                    <a:pt x="19735" y="39458"/>
                  </a:lnTo>
                  <a:lnTo>
                    <a:pt x="27409" y="37907"/>
                  </a:lnTo>
                  <a:lnTo>
                    <a:pt x="33678" y="33677"/>
                  </a:lnTo>
                  <a:lnTo>
                    <a:pt x="37907" y="27403"/>
                  </a:lnTo>
                  <a:lnTo>
                    <a:pt x="39458" y="19723"/>
                  </a:lnTo>
                  <a:lnTo>
                    <a:pt x="37907" y="12044"/>
                  </a:lnTo>
                  <a:lnTo>
                    <a:pt x="33678" y="5775"/>
                  </a:lnTo>
                  <a:lnTo>
                    <a:pt x="27409" y="1549"/>
                  </a:lnTo>
                  <a:lnTo>
                    <a:pt x="19735" y="0"/>
                  </a:lnTo>
                  <a:close/>
                </a:path>
              </a:pathLst>
            </a:custGeom>
            <a:solidFill>
              <a:srgbClr val="000000"/>
            </a:solidFill>
          </p:spPr>
          <p:txBody>
            <a:bodyPr wrap="square" lIns="0" tIns="0" rIns="0" bIns="0" rtlCol="0"/>
            <a:lstStyle/>
            <a:p>
              <a:endParaRPr/>
            </a:p>
          </p:txBody>
        </p:sp>
        <p:sp>
          <p:nvSpPr>
            <p:cNvPr id="19" name="object 19"/>
            <p:cNvSpPr/>
            <p:nvPr/>
          </p:nvSpPr>
          <p:spPr>
            <a:xfrm>
              <a:off x="2681528" y="1042365"/>
              <a:ext cx="40005" cy="40005"/>
            </a:xfrm>
            <a:custGeom>
              <a:avLst/>
              <a:gdLst/>
              <a:ahLst/>
              <a:cxnLst/>
              <a:rect l="l" t="t" r="r" b="b"/>
              <a:pathLst>
                <a:path w="40005" h="40005">
                  <a:moveTo>
                    <a:pt x="39458" y="19723"/>
                  </a:moveTo>
                  <a:lnTo>
                    <a:pt x="37907" y="27403"/>
                  </a:lnTo>
                  <a:lnTo>
                    <a:pt x="33678" y="33677"/>
                  </a:lnTo>
                  <a:lnTo>
                    <a:pt x="27409" y="37907"/>
                  </a:lnTo>
                  <a:lnTo>
                    <a:pt x="19735" y="39458"/>
                  </a:lnTo>
                  <a:lnTo>
                    <a:pt x="12055" y="37907"/>
                  </a:lnTo>
                  <a:lnTo>
                    <a:pt x="5781" y="33677"/>
                  </a:lnTo>
                  <a:lnTo>
                    <a:pt x="1551" y="27403"/>
                  </a:lnTo>
                  <a:lnTo>
                    <a:pt x="0" y="19723"/>
                  </a:lnTo>
                  <a:lnTo>
                    <a:pt x="1551" y="12044"/>
                  </a:lnTo>
                  <a:lnTo>
                    <a:pt x="5781" y="5775"/>
                  </a:lnTo>
                  <a:lnTo>
                    <a:pt x="12055" y="1549"/>
                  </a:lnTo>
                  <a:lnTo>
                    <a:pt x="19735" y="0"/>
                  </a:lnTo>
                  <a:lnTo>
                    <a:pt x="27409" y="1549"/>
                  </a:lnTo>
                  <a:lnTo>
                    <a:pt x="33678" y="5775"/>
                  </a:lnTo>
                  <a:lnTo>
                    <a:pt x="37907" y="12044"/>
                  </a:lnTo>
                  <a:lnTo>
                    <a:pt x="39458" y="19723"/>
                  </a:lnTo>
                  <a:close/>
                </a:path>
              </a:pathLst>
            </a:custGeom>
            <a:ln w="3288">
              <a:solidFill>
                <a:srgbClr val="000000"/>
              </a:solidFill>
            </a:ln>
          </p:spPr>
          <p:txBody>
            <a:bodyPr wrap="square" lIns="0" tIns="0" rIns="0" bIns="0" rtlCol="0"/>
            <a:lstStyle/>
            <a:p>
              <a:endParaRPr/>
            </a:p>
          </p:txBody>
        </p:sp>
        <p:sp>
          <p:nvSpPr>
            <p:cNvPr id="20" name="object 20"/>
            <p:cNvSpPr/>
            <p:nvPr/>
          </p:nvSpPr>
          <p:spPr>
            <a:xfrm>
              <a:off x="3036658" y="1042365"/>
              <a:ext cx="40005" cy="40005"/>
            </a:xfrm>
            <a:custGeom>
              <a:avLst/>
              <a:gdLst/>
              <a:ahLst/>
              <a:cxnLst/>
              <a:rect l="l" t="t" r="r" b="b"/>
              <a:pathLst>
                <a:path w="40005" h="40005">
                  <a:moveTo>
                    <a:pt x="19735" y="0"/>
                  </a:moveTo>
                  <a:lnTo>
                    <a:pt x="12055" y="1549"/>
                  </a:lnTo>
                  <a:lnTo>
                    <a:pt x="5781" y="5775"/>
                  </a:lnTo>
                  <a:lnTo>
                    <a:pt x="1551" y="12044"/>
                  </a:lnTo>
                  <a:lnTo>
                    <a:pt x="0" y="19723"/>
                  </a:lnTo>
                  <a:lnTo>
                    <a:pt x="1551" y="27403"/>
                  </a:lnTo>
                  <a:lnTo>
                    <a:pt x="5781" y="33677"/>
                  </a:lnTo>
                  <a:lnTo>
                    <a:pt x="12055" y="37907"/>
                  </a:lnTo>
                  <a:lnTo>
                    <a:pt x="19735" y="39458"/>
                  </a:lnTo>
                  <a:lnTo>
                    <a:pt x="27414" y="37907"/>
                  </a:lnTo>
                  <a:lnTo>
                    <a:pt x="33683" y="33677"/>
                  </a:lnTo>
                  <a:lnTo>
                    <a:pt x="37909" y="27403"/>
                  </a:lnTo>
                  <a:lnTo>
                    <a:pt x="39458" y="19723"/>
                  </a:lnTo>
                  <a:lnTo>
                    <a:pt x="37909" y="12044"/>
                  </a:lnTo>
                  <a:lnTo>
                    <a:pt x="33683" y="5775"/>
                  </a:lnTo>
                  <a:lnTo>
                    <a:pt x="27414" y="1549"/>
                  </a:lnTo>
                  <a:lnTo>
                    <a:pt x="19735" y="0"/>
                  </a:lnTo>
                  <a:close/>
                </a:path>
              </a:pathLst>
            </a:custGeom>
            <a:solidFill>
              <a:srgbClr val="000000"/>
            </a:solidFill>
          </p:spPr>
          <p:txBody>
            <a:bodyPr wrap="square" lIns="0" tIns="0" rIns="0" bIns="0" rtlCol="0"/>
            <a:lstStyle/>
            <a:p>
              <a:endParaRPr/>
            </a:p>
          </p:txBody>
        </p:sp>
        <p:sp>
          <p:nvSpPr>
            <p:cNvPr id="21" name="object 21"/>
            <p:cNvSpPr/>
            <p:nvPr/>
          </p:nvSpPr>
          <p:spPr>
            <a:xfrm>
              <a:off x="3036658" y="1042365"/>
              <a:ext cx="40005" cy="40005"/>
            </a:xfrm>
            <a:custGeom>
              <a:avLst/>
              <a:gdLst/>
              <a:ahLst/>
              <a:cxnLst/>
              <a:rect l="l" t="t" r="r" b="b"/>
              <a:pathLst>
                <a:path w="40005" h="40005">
                  <a:moveTo>
                    <a:pt x="39458" y="19723"/>
                  </a:moveTo>
                  <a:lnTo>
                    <a:pt x="37909" y="27403"/>
                  </a:lnTo>
                  <a:lnTo>
                    <a:pt x="33683" y="33677"/>
                  </a:lnTo>
                  <a:lnTo>
                    <a:pt x="27414" y="37907"/>
                  </a:lnTo>
                  <a:lnTo>
                    <a:pt x="19735" y="39458"/>
                  </a:lnTo>
                  <a:lnTo>
                    <a:pt x="12055" y="37907"/>
                  </a:lnTo>
                  <a:lnTo>
                    <a:pt x="5781" y="33677"/>
                  </a:lnTo>
                  <a:lnTo>
                    <a:pt x="1551" y="27403"/>
                  </a:lnTo>
                  <a:lnTo>
                    <a:pt x="0" y="19723"/>
                  </a:lnTo>
                  <a:lnTo>
                    <a:pt x="1551" y="12044"/>
                  </a:lnTo>
                  <a:lnTo>
                    <a:pt x="5781" y="5775"/>
                  </a:lnTo>
                  <a:lnTo>
                    <a:pt x="12055" y="1549"/>
                  </a:lnTo>
                  <a:lnTo>
                    <a:pt x="19735" y="0"/>
                  </a:lnTo>
                  <a:lnTo>
                    <a:pt x="27414" y="1549"/>
                  </a:lnTo>
                  <a:lnTo>
                    <a:pt x="33683" y="5775"/>
                  </a:lnTo>
                  <a:lnTo>
                    <a:pt x="37909" y="12044"/>
                  </a:lnTo>
                  <a:lnTo>
                    <a:pt x="39458" y="19723"/>
                  </a:lnTo>
                  <a:close/>
                </a:path>
              </a:pathLst>
            </a:custGeom>
            <a:ln w="3288">
              <a:solidFill>
                <a:srgbClr val="000000"/>
              </a:solidFill>
            </a:ln>
          </p:spPr>
          <p:txBody>
            <a:bodyPr wrap="square" lIns="0" tIns="0" rIns="0" bIns="0" rtlCol="0"/>
            <a:lstStyle/>
            <a:p>
              <a:endParaRPr/>
            </a:p>
          </p:txBody>
        </p:sp>
        <p:sp>
          <p:nvSpPr>
            <p:cNvPr id="22" name="object 22"/>
            <p:cNvSpPr/>
            <p:nvPr/>
          </p:nvSpPr>
          <p:spPr>
            <a:xfrm>
              <a:off x="1754238" y="1305420"/>
              <a:ext cx="40005" cy="40005"/>
            </a:xfrm>
            <a:custGeom>
              <a:avLst/>
              <a:gdLst/>
              <a:ahLst/>
              <a:cxnLst/>
              <a:rect l="l" t="t" r="r" b="b"/>
              <a:pathLst>
                <a:path w="40005" h="40005">
                  <a:moveTo>
                    <a:pt x="19723" y="0"/>
                  </a:moveTo>
                  <a:lnTo>
                    <a:pt x="12044" y="1551"/>
                  </a:lnTo>
                  <a:lnTo>
                    <a:pt x="5775" y="5781"/>
                  </a:lnTo>
                  <a:lnTo>
                    <a:pt x="1549" y="12055"/>
                  </a:lnTo>
                  <a:lnTo>
                    <a:pt x="0" y="19735"/>
                  </a:lnTo>
                  <a:lnTo>
                    <a:pt x="1549" y="27414"/>
                  </a:lnTo>
                  <a:lnTo>
                    <a:pt x="5775" y="33683"/>
                  </a:lnTo>
                  <a:lnTo>
                    <a:pt x="12044" y="37909"/>
                  </a:lnTo>
                  <a:lnTo>
                    <a:pt x="19723" y="39458"/>
                  </a:lnTo>
                  <a:lnTo>
                    <a:pt x="27403" y="37909"/>
                  </a:lnTo>
                  <a:lnTo>
                    <a:pt x="33677" y="33683"/>
                  </a:lnTo>
                  <a:lnTo>
                    <a:pt x="37907" y="27414"/>
                  </a:lnTo>
                  <a:lnTo>
                    <a:pt x="39458" y="19735"/>
                  </a:lnTo>
                  <a:lnTo>
                    <a:pt x="37907" y="12055"/>
                  </a:lnTo>
                  <a:lnTo>
                    <a:pt x="33677" y="5781"/>
                  </a:lnTo>
                  <a:lnTo>
                    <a:pt x="27403" y="1551"/>
                  </a:lnTo>
                  <a:lnTo>
                    <a:pt x="19723" y="0"/>
                  </a:lnTo>
                  <a:close/>
                </a:path>
              </a:pathLst>
            </a:custGeom>
            <a:solidFill>
              <a:srgbClr val="000000"/>
            </a:solidFill>
          </p:spPr>
          <p:txBody>
            <a:bodyPr wrap="square" lIns="0" tIns="0" rIns="0" bIns="0" rtlCol="0"/>
            <a:lstStyle/>
            <a:p>
              <a:endParaRPr/>
            </a:p>
          </p:txBody>
        </p:sp>
        <p:sp>
          <p:nvSpPr>
            <p:cNvPr id="23" name="object 23"/>
            <p:cNvSpPr/>
            <p:nvPr/>
          </p:nvSpPr>
          <p:spPr>
            <a:xfrm>
              <a:off x="1754238" y="1305420"/>
              <a:ext cx="40005" cy="40005"/>
            </a:xfrm>
            <a:custGeom>
              <a:avLst/>
              <a:gdLst/>
              <a:ahLst/>
              <a:cxnLst/>
              <a:rect l="l" t="t" r="r" b="b"/>
              <a:pathLst>
                <a:path w="40005" h="40005">
                  <a:moveTo>
                    <a:pt x="39458" y="19735"/>
                  </a:moveTo>
                  <a:lnTo>
                    <a:pt x="37907" y="27414"/>
                  </a:lnTo>
                  <a:lnTo>
                    <a:pt x="33677" y="33683"/>
                  </a:lnTo>
                  <a:lnTo>
                    <a:pt x="27403" y="37909"/>
                  </a:lnTo>
                  <a:lnTo>
                    <a:pt x="19723" y="39458"/>
                  </a:lnTo>
                  <a:lnTo>
                    <a:pt x="12044" y="37909"/>
                  </a:lnTo>
                  <a:lnTo>
                    <a:pt x="5775" y="33683"/>
                  </a:lnTo>
                  <a:lnTo>
                    <a:pt x="1549" y="27414"/>
                  </a:lnTo>
                  <a:lnTo>
                    <a:pt x="0" y="19735"/>
                  </a:lnTo>
                  <a:lnTo>
                    <a:pt x="1549" y="12055"/>
                  </a:lnTo>
                  <a:lnTo>
                    <a:pt x="5775" y="5781"/>
                  </a:lnTo>
                  <a:lnTo>
                    <a:pt x="12044" y="1551"/>
                  </a:lnTo>
                  <a:lnTo>
                    <a:pt x="19723" y="0"/>
                  </a:lnTo>
                  <a:lnTo>
                    <a:pt x="27403" y="1551"/>
                  </a:lnTo>
                  <a:lnTo>
                    <a:pt x="33677" y="5781"/>
                  </a:lnTo>
                  <a:lnTo>
                    <a:pt x="37907" y="12055"/>
                  </a:lnTo>
                  <a:lnTo>
                    <a:pt x="39458" y="19735"/>
                  </a:lnTo>
                  <a:close/>
                </a:path>
              </a:pathLst>
            </a:custGeom>
            <a:ln w="3288">
              <a:solidFill>
                <a:srgbClr val="000000"/>
              </a:solidFill>
            </a:ln>
          </p:spPr>
          <p:txBody>
            <a:bodyPr wrap="square" lIns="0" tIns="0" rIns="0" bIns="0" rtlCol="0"/>
            <a:lstStyle/>
            <a:p>
              <a:endParaRPr/>
            </a:p>
          </p:txBody>
        </p:sp>
        <p:sp>
          <p:nvSpPr>
            <p:cNvPr id="24" name="object 24"/>
            <p:cNvSpPr/>
            <p:nvPr/>
          </p:nvSpPr>
          <p:spPr>
            <a:xfrm>
              <a:off x="2490812" y="1305420"/>
              <a:ext cx="40005" cy="40005"/>
            </a:xfrm>
            <a:custGeom>
              <a:avLst/>
              <a:gdLst/>
              <a:ahLst/>
              <a:cxnLst/>
              <a:rect l="l" t="t" r="r" b="b"/>
              <a:pathLst>
                <a:path w="40005" h="40005">
                  <a:moveTo>
                    <a:pt x="19723" y="0"/>
                  </a:moveTo>
                  <a:lnTo>
                    <a:pt x="12044" y="1551"/>
                  </a:lnTo>
                  <a:lnTo>
                    <a:pt x="5775" y="5781"/>
                  </a:lnTo>
                  <a:lnTo>
                    <a:pt x="1549" y="12055"/>
                  </a:lnTo>
                  <a:lnTo>
                    <a:pt x="0" y="19735"/>
                  </a:lnTo>
                  <a:lnTo>
                    <a:pt x="1549" y="27414"/>
                  </a:lnTo>
                  <a:lnTo>
                    <a:pt x="5775" y="33683"/>
                  </a:lnTo>
                  <a:lnTo>
                    <a:pt x="12044" y="37909"/>
                  </a:lnTo>
                  <a:lnTo>
                    <a:pt x="19723" y="39458"/>
                  </a:lnTo>
                  <a:lnTo>
                    <a:pt x="27403" y="37909"/>
                  </a:lnTo>
                  <a:lnTo>
                    <a:pt x="33677" y="33683"/>
                  </a:lnTo>
                  <a:lnTo>
                    <a:pt x="37907" y="27414"/>
                  </a:lnTo>
                  <a:lnTo>
                    <a:pt x="39458" y="19735"/>
                  </a:lnTo>
                  <a:lnTo>
                    <a:pt x="37907" y="12055"/>
                  </a:lnTo>
                  <a:lnTo>
                    <a:pt x="33677" y="5781"/>
                  </a:lnTo>
                  <a:lnTo>
                    <a:pt x="27403" y="1551"/>
                  </a:lnTo>
                  <a:lnTo>
                    <a:pt x="19723" y="0"/>
                  </a:lnTo>
                  <a:close/>
                </a:path>
              </a:pathLst>
            </a:custGeom>
            <a:solidFill>
              <a:srgbClr val="000000"/>
            </a:solidFill>
          </p:spPr>
          <p:txBody>
            <a:bodyPr wrap="square" lIns="0" tIns="0" rIns="0" bIns="0" rtlCol="0"/>
            <a:lstStyle/>
            <a:p>
              <a:endParaRPr/>
            </a:p>
          </p:txBody>
        </p:sp>
        <p:sp>
          <p:nvSpPr>
            <p:cNvPr id="25" name="object 25"/>
            <p:cNvSpPr/>
            <p:nvPr/>
          </p:nvSpPr>
          <p:spPr>
            <a:xfrm>
              <a:off x="2490812" y="1305420"/>
              <a:ext cx="40005" cy="40005"/>
            </a:xfrm>
            <a:custGeom>
              <a:avLst/>
              <a:gdLst/>
              <a:ahLst/>
              <a:cxnLst/>
              <a:rect l="l" t="t" r="r" b="b"/>
              <a:pathLst>
                <a:path w="40005" h="40005">
                  <a:moveTo>
                    <a:pt x="39458" y="19735"/>
                  </a:moveTo>
                  <a:lnTo>
                    <a:pt x="37907" y="27414"/>
                  </a:lnTo>
                  <a:lnTo>
                    <a:pt x="33677" y="33683"/>
                  </a:lnTo>
                  <a:lnTo>
                    <a:pt x="27403" y="37909"/>
                  </a:lnTo>
                  <a:lnTo>
                    <a:pt x="19723" y="39458"/>
                  </a:lnTo>
                  <a:lnTo>
                    <a:pt x="12044" y="37909"/>
                  </a:lnTo>
                  <a:lnTo>
                    <a:pt x="5775" y="33683"/>
                  </a:lnTo>
                  <a:lnTo>
                    <a:pt x="1549" y="27414"/>
                  </a:lnTo>
                  <a:lnTo>
                    <a:pt x="0" y="19735"/>
                  </a:lnTo>
                  <a:lnTo>
                    <a:pt x="1549" y="12055"/>
                  </a:lnTo>
                  <a:lnTo>
                    <a:pt x="5775" y="5781"/>
                  </a:lnTo>
                  <a:lnTo>
                    <a:pt x="12044" y="1551"/>
                  </a:lnTo>
                  <a:lnTo>
                    <a:pt x="19723" y="0"/>
                  </a:lnTo>
                  <a:lnTo>
                    <a:pt x="27403" y="1551"/>
                  </a:lnTo>
                  <a:lnTo>
                    <a:pt x="33677" y="5781"/>
                  </a:lnTo>
                  <a:lnTo>
                    <a:pt x="37907" y="12055"/>
                  </a:lnTo>
                  <a:lnTo>
                    <a:pt x="39458" y="19735"/>
                  </a:lnTo>
                  <a:close/>
                </a:path>
              </a:pathLst>
            </a:custGeom>
            <a:ln w="3288">
              <a:solidFill>
                <a:srgbClr val="000000"/>
              </a:solidFill>
            </a:ln>
          </p:spPr>
          <p:txBody>
            <a:bodyPr wrap="square" lIns="0" tIns="0" rIns="0" bIns="0" rtlCol="0"/>
            <a:lstStyle/>
            <a:p>
              <a:endParaRPr/>
            </a:p>
          </p:txBody>
        </p:sp>
        <p:sp>
          <p:nvSpPr>
            <p:cNvPr id="26" name="object 26"/>
            <p:cNvSpPr/>
            <p:nvPr/>
          </p:nvSpPr>
          <p:spPr>
            <a:xfrm>
              <a:off x="1195223" y="1311998"/>
              <a:ext cx="40005" cy="40005"/>
            </a:xfrm>
            <a:custGeom>
              <a:avLst/>
              <a:gdLst/>
              <a:ahLst/>
              <a:cxnLst/>
              <a:rect l="l" t="t" r="r" b="b"/>
              <a:pathLst>
                <a:path w="40005" h="40005">
                  <a:moveTo>
                    <a:pt x="19729" y="0"/>
                  </a:moveTo>
                  <a:lnTo>
                    <a:pt x="12050" y="1551"/>
                  </a:lnTo>
                  <a:lnTo>
                    <a:pt x="5779" y="5781"/>
                  </a:lnTo>
                  <a:lnTo>
                    <a:pt x="1550" y="12055"/>
                  </a:lnTo>
                  <a:lnTo>
                    <a:pt x="0" y="19735"/>
                  </a:lnTo>
                  <a:lnTo>
                    <a:pt x="1550" y="27414"/>
                  </a:lnTo>
                  <a:lnTo>
                    <a:pt x="5779" y="33683"/>
                  </a:lnTo>
                  <a:lnTo>
                    <a:pt x="12050" y="37909"/>
                  </a:lnTo>
                  <a:lnTo>
                    <a:pt x="19729" y="39458"/>
                  </a:lnTo>
                  <a:lnTo>
                    <a:pt x="27408" y="37909"/>
                  </a:lnTo>
                  <a:lnTo>
                    <a:pt x="33679" y="33683"/>
                  </a:lnTo>
                  <a:lnTo>
                    <a:pt x="37908" y="27414"/>
                  </a:lnTo>
                  <a:lnTo>
                    <a:pt x="39458" y="19735"/>
                  </a:lnTo>
                  <a:lnTo>
                    <a:pt x="37908" y="12055"/>
                  </a:lnTo>
                  <a:lnTo>
                    <a:pt x="33679" y="5781"/>
                  </a:lnTo>
                  <a:lnTo>
                    <a:pt x="27408" y="1551"/>
                  </a:lnTo>
                  <a:lnTo>
                    <a:pt x="19729" y="0"/>
                  </a:lnTo>
                  <a:close/>
                </a:path>
              </a:pathLst>
            </a:custGeom>
            <a:solidFill>
              <a:srgbClr val="000000"/>
            </a:solidFill>
          </p:spPr>
          <p:txBody>
            <a:bodyPr wrap="square" lIns="0" tIns="0" rIns="0" bIns="0" rtlCol="0"/>
            <a:lstStyle/>
            <a:p>
              <a:endParaRPr/>
            </a:p>
          </p:txBody>
        </p:sp>
        <p:sp>
          <p:nvSpPr>
            <p:cNvPr id="27" name="object 27"/>
            <p:cNvSpPr/>
            <p:nvPr/>
          </p:nvSpPr>
          <p:spPr>
            <a:xfrm>
              <a:off x="1195223" y="1311998"/>
              <a:ext cx="40005" cy="40005"/>
            </a:xfrm>
            <a:custGeom>
              <a:avLst/>
              <a:gdLst/>
              <a:ahLst/>
              <a:cxnLst/>
              <a:rect l="l" t="t" r="r" b="b"/>
              <a:pathLst>
                <a:path w="40005" h="40005">
                  <a:moveTo>
                    <a:pt x="39458" y="19735"/>
                  </a:moveTo>
                  <a:lnTo>
                    <a:pt x="37908" y="27414"/>
                  </a:lnTo>
                  <a:lnTo>
                    <a:pt x="33679" y="33683"/>
                  </a:lnTo>
                  <a:lnTo>
                    <a:pt x="27408" y="37909"/>
                  </a:lnTo>
                  <a:lnTo>
                    <a:pt x="19729" y="39458"/>
                  </a:lnTo>
                  <a:lnTo>
                    <a:pt x="12050" y="37909"/>
                  </a:lnTo>
                  <a:lnTo>
                    <a:pt x="5779" y="33683"/>
                  </a:lnTo>
                  <a:lnTo>
                    <a:pt x="1550" y="27414"/>
                  </a:lnTo>
                  <a:lnTo>
                    <a:pt x="0" y="19735"/>
                  </a:lnTo>
                  <a:lnTo>
                    <a:pt x="1550" y="12055"/>
                  </a:lnTo>
                  <a:lnTo>
                    <a:pt x="5779" y="5781"/>
                  </a:lnTo>
                  <a:lnTo>
                    <a:pt x="12050" y="1551"/>
                  </a:lnTo>
                  <a:lnTo>
                    <a:pt x="19729" y="0"/>
                  </a:lnTo>
                  <a:lnTo>
                    <a:pt x="27408" y="1551"/>
                  </a:lnTo>
                  <a:lnTo>
                    <a:pt x="33679" y="5781"/>
                  </a:lnTo>
                  <a:lnTo>
                    <a:pt x="37908" y="12055"/>
                  </a:lnTo>
                  <a:lnTo>
                    <a:pt x="39458" y="19735"/>
                  </a:lnTo>
                  <a:close/>
                </a:path>
              </a:pathLst>
            </a:custGeom>
            <a:ln w="3288">
              <a:solidFill>
                <a:srgbClr val="000000"/>
              </a:solidFill>
            </a:ln>
          </p:spPr>
          <p:txBody>
            <a:bodyPr wrap="square" lIns="0" tIns="0" rIns="0" bIns="0" rtlCol="0"/>
            <a:lstStyle/>
            <a:p>
              <a:endParaRPr/>
            </a:p>
          </p:txBody>
        </p:sp>
        <p:sp>
          <p:nvSpPr>
            <p:cNvPr id="28" name="object 28"/>
            <p:cNvSpPr/>
            <p:nvPr/>
          </p:nvSpPr>
          <p:spPr>
            <a:xfrm>
              <a:off x="2148827" y="1305420"/>
              <a:ext cx="40005" cy="40005"/>
            </a:xfrm>
            <a:custGeom>
              <a:avLst/>
              <a:gdLst/>
              <a:ahLst/>
              <a:cxnLst/>
              <a:rect l="l" t="t" r="r" b="b"/>
              <a:pathLst>
                <a:path w="40005" h="40005">
                  <a:moveTo>
                    <a:pt x="19723" y="0"/>
                  </a:moveTo>
                  <a:lnTo>
                    <a:pt x="12049" y="1551"/>
                  </a:lnTo>
                  <a:lnTo>
                    <a:pt x="5780" y="5781"/>
                  </a:lnTo>
                  <a:lnTo>
                    <a:pt x="1551" y="12055"/>
                  </a:lnTo>
                  <a:lnTo>
                    <a:pt x="0" y="19735"/>
                  </a:lnTo>
                  <a:lnTo>
                    <a:pt x="1551" y="27414"/>
                  </a:lnTo>
                  <a:lnTo>
                    <a:pt x="5780" y="33683"/>
                  </a:lnTo>
                  <a:lnTo>
                    <a:pt x="12049" y="37909"/>
                  </a:lnTo>
                  <a:lnTo>
                    <a:pt x="19723" y="39458"/>
                  </a:lnTo>
                  <a:lnTo>
                    <a:pt x="27403" y="37909"/>
                  </a:lnTo>
                  <a:lnTo>
                    <a:pt x="33677" y="33683"/>
                  </a:lnTo>
                  <a:lnTo>
                    <a:pt x="37907" y="27414"/>
                  </a:lnTo>
                  <a:lnTo>
                    <a:pt x="39458" y="19735"/>
                  </a:lnTo>
                  <a:lnTo>
                    <a:pt x="37907" y="12055"/>
                  </a:lnTo>
                  <a:lnTo>
                    <a:pt x="33677" y="5781"/>
                  </a:lnTo>
                  <a:lnTo>
                    <a:pt x="27403" y="1551"/>
                  </a:lnTo>
                  <a:lnTo>
                    <a:pt x="19723" y="0"/>
                  </a:lnTo>
                  <a:close/>
                </a:path>
              </a:pathLst>
            </a:custGeom>
            <a:solidFill>
              <a:srgbClr val="000000"/>
            </a:solidFill>
          </p:spPr>
          <p:txBody>
            <a:bodyPr wrap="square" lIns="0" tIns="0" rIns="0" bIns="0" rtlCol="0"/>
            <a:lstStyle/>
            <a:p>
              <a:endParaRPr/>
            </a:p>
          </p:txBody>
        </p:sp>
        <p:sp>
          <p:nvSpPr>
            <p:cNvPr id="29" name="object 29"/>
            <p:cNvSpPr/>
            <p:nvPr/>
          </p:nvSpPr>
          <p:spPr>
            <a:xfrm>
              <a:off x="2148827" y="1305420"/>
              <a:ext cx="40005" cy="40005"/>
            </a:xfrm>
            <a:custGeom>
              <a:avLst/>
              <a:gdLst/>
              <a:ahLst/>
              <a:cxnLst/>
              <a:rect l="l" t="t" r="r" b="b"/>
              <a:pathLst>
                <a:path w="40005" h="40005">
                  <a:moveTo>
                    <a:pt x="39458" y="19735"/>
                  </a:moveTo>
                  <a:lnTo>
                    <a:pt x="37907" y="27414"/>
                  </a:lnTo>
                  <a:lnTo>
                    <a:pt x="33677" y="33683"/>
                  </a:lnTo>
                  <a:lnTo>
                    <a:pt x="27403" y="37909"/>
                  </a:lnTo>
                  <a:lnTo>
                    <a:pt x="19723" y="39458"/>
                  </a:lnTo>
                  <a:lnTo>
                    <a:pt x="12049" y="37909"/>
                  </a:lnTo>
                  <a:lnTo>
                    <a:pt x="5780" y="33683"/>
                  </a:lnTo>
                  <a:lnTo>
                    <a:pt x="1551" y="27414"/>
                  </a:lnTo>
                  <a:lnTo>
                    <a:pt x="0" y="19735"/>
                  </a:lnTo>
                  <a:lnTo>
                    <a:pt x="1551" y="12055"/>
                  </a:lnTo>
                  <a:lnTo>
                    <a:pt x="5780" y="5781"/>
                  </a:lnTo>
                  <a:lnTo>
                    <a:pt x="12049" y="1551"/>
                  </a:lnTo>
                  <a:lnTo>
                    <a:pt x="19723" y="0"/>
                  </a:lnTo>
                  <a:lnTo>
                    <a:pt x="27403" y="1551"/>
                  </a:lnTo>
                  <a:lnTo>
                    <a:pt x="33677" y="5781"/>
                  </a:lnTo>
                  <a:lnTo>
                    <a:pt x="37907" y="12055"/>
                  </a:lnTo>
                  <a:lnTo>
                    <a:pt x="39458" y="19735"/>
                  </a:lnTo>
                  <a:close/>
                </a:path>
              </a:pathLst>
            </a:custGeom>
            <a:ln w="3288">
              <a:solidFill>
                <a:srgbClr val="000000"/>
              </a:solidFill>
            </a:ln>
          </p:spPr>
          <p:txBody>
            <a:bodyPr wrap="square" lIns="0" tIns="0" rIns="0" bIns="0" rtlCol="0"/>
            <a:lstStyle/>
            <a:p>
              <a:endParaRPr/>
            </a:p>
          </p:txBody>
        </p:sp>
        <p:sp>
          <p:nvSpPr>
            <p:cNvPr id="30" name="object 30"/>
            <p:cNvSpPr/>
            <p:nvPr/>
          </p:nvSpPr>
          <p:spPr>
            <a:xfrm>
              <a:off x="951890" y="1323733"/>
              <a:ext cx="2884805" cy="2540"/>
            </a:xfrm>
            <a:custGeom>
              <a:avLst/>
              <a:gdLst/>
              <a:ahLst/>
              <a:cxnLst/>
              <a:rect l="l" t="t" r="r" b="b"/>
              <a:pathLst>
                <a:path w="2884804" h="2540">
                  <a:moveTo>
                    <a:pt x="2884347" y="1270"/>
                  </a:moveTo>
                  <a:lnTo>
                    <a:pt x="2883039" y="1270"/>
                  </a:lnTo>
                  <a:lnTo>
                    <a:pt x="2883039" y="0"/>
                  </a:lnTo>
                  <a:lnTo>
                    <a:pt x="0" y="0"/>
                  </a:lnTo>
                  <a:lnTo>
                    <a:pt x="0" y="1270"/>
                  </a:lnTo>
                  <a:lnTo>
                    <a:pt x="0" y="2540"/>
                  </a:lnTo>
                  <a:lnTo>
                    <a:pt x="2884347" y="2540"/>
                  </a:lnTo>
                  <a:lnTo>
                    <a:pt x="2884347" y="1270"/>
                  </a:lnTo>
                  <a:close/>
                </a:path>
              </a:pathLst>
            </a:custGeom>
            <a:solidFill>
              <a:srgbClr val="000000"/>
            </a:solidFill>
          </p:spPr>
          <p:txBody>
            <a:bodyPr wrap="square" lIns="0" tIns="0" rIns="0" bIns="0" rtlCol="0"/>
            <a:lstStyle/>
            <a:p>
              <a:endParaRPr/>
            </a:p>
          </p:txBody>
        </p:sp>
        <p:sp>
          <p:nvSpPr>
            <p:cNvPr id="31" name="object 31"/>
            <p:cNvSpPr/>
            <p:nvPr/>
          </p:nvSpPr>
          <p:spPr>
            <a:xfrm>
              <a:off x="3785514" y="1311998"/>
              <a:ext cx="52705" cy="26670"/>
            </a:xfrm>
            <a:custGeom>
              <a:avLst/>
              <a:gdLst/>
              <a:ahLst/>
              <a:cxnLst/>
              <a:rect l="l" t="t" r="r" b="b"/>
              <a:pathLst>
                <a:path w="52704" h="26669">
                  <a:moveTo>
                    <a:pt x="0" y="26301"/>
                  </a:moveTo>
                  <a:lnTo>
                    <a:pt x="52616" y="13157"/>
                  </a:lnTo>
                  <a:lnTo>
                    <a:pt x="0" y="0"/>
                  </a:lnTo>
                </a:path>
              </a:pathLst>
            </a:custGeom>
            <a:ln w="3288">
              <a:solidFill>
                <a:srgbClr val="000000"/>
              </a:solidFill>
            </a:ln>
          </p:spPr>
          <p:txBody>
            <a:bodyPr wrap="square" lIns="0" tIns="0" rIns="0" bIns="0" rtlCol="0"/>
            <a:lstStyle/>
            <a:p>
              <a:endParaRPr/>
            </a:p>
          </p:txBody>
        </p:sp>
        <p:sp>
          <p:nvSpPr>
            <p:cNvPr id="32" name="object 32"/>
            <p:cNvSpPr/>
            <p:nvPr/>
          </p:nvSpPr>
          <p:spPr>
            <a:xfrm>
              <a:off x="1057116" y="1568488"/>
              <a:ext cx="40005" cy="40005"/>
            </a:xfrm>
            <a:custGeom>
              <a:avLst/>
              <a:gdLst/>
              <a:ahLst/>
              <a:cxnLst/>
              <a:rect l="l" t="t" r="r" b="b"/>
              <a:pathLst>
                <a:path w="40005" h="40005">
                  <a:moveTo>
                    <a:pt x="19729" y="0"/>
                  </a:moveTo>
                  <a:lnTo>
                    <a:pt x="12050" y="1551"/>
                  </a:lnTo>
                  <a:lnTo>
                    <a:pt x="5779" y="5781"/>
                  </a:lnTo>
                  <a:lnTo>
                    <a:pt x="1550" y="12055"/>
                  </a:lnTo>
                  <a:lnTo>
                    <a:pt x="0" y="19735"/>
                  </a:lnTo>
                  <a:lnTo>
                    <a:pt x="1550" y="27409"/>
                  </a:lnTo>
                  <a:lnTo>
                    <a:pt x="5779" y="33678"/>
                  </a:lnTo>
                  <a:lnTo>
                    <a:pt x="12050" y="37907"/>
                  </a:lnTo>
                  <a:lnTo>
                    <a:pt x="19729" y="39458"/>
                  </a:lnTo>
                  <a:lnTo>
                    <a:pt x="27408" y="37907"/>
                  </a:lnTo>
                  <a:lnTo>
                    <a:pt x="33679" y="33678"/>
                  </a:lnTo>
                  <a:lnTo>
                    <a:pt x="37908" y="27409"/>
                  </a:lnTo>
                  <a:lnTo>
                    <a:pt x="39458" y="19735"/>
                  </a:lnTo>
                  <a:lnTo>
                    <a:pt x="37908" y="12055"/>
                  </a:lnTo>
                  <a:lnTo>
                    <a:pt x="33679" y="5781"/>
                  </a:lnTo>
                  <a:lnTo>
                    <a:pt x="27408" y="1551"/>
                  </a:lnTo>
                  <a:lnTo>
                    <a:pt x="19729" y="0"/>
                  </a:lnTo>
                  <a:close/>
                </a:path>
              </a:pathLst>
            </a:custGeom>
            <a:solidFill>
              <a:srgbClr val="000000"/>
            </a:solidFill>
          </p:spPr>
          <p:txBody>
            <a:bodyPr wrap="square" lIns="0" tIns="0" rIns="0" bIns="0" rtlCol="0"/>
            <a:lstStyle/>
            <a:p>
              <a:endParaRPr/>
            </a:p>
          </p:txBody>
        </p:sp>
        <p:sp>
          <p:nvSpPr>
            <p:cNvPr id="33" name="object 33"/>
            <p:cNvSpPr/>
            <p:nvPr/>
          </p:nvSpPr>
          <p:spPr>
            <a:xfrm>
              <a:off x="1057116" y="1568488"/>
              <a:ext cx="40005" cy="40005"/>
            </a:xfrm>
            <a:custGeom>
              <a:avLst/>
              <a:gdLst/>
              <a:ahLst/>
              <a:cxnLst/>
              <a:rect l="l" t="t" r="r" b="b"/>
              <a:pathLst>
                <a:path w="40005" h="40005">
                  <a:moveTo>
                    <a:pt x="39458" y="19735"/>
                  </a:moveTo>
                  <a:lnTo>
                    <a:pt x="37908" y="27409"/>
                  </a:lnTo>
                  <a:lnTo>
                    <a:pt x="33679" y="33678"/>
                  </a:lnTo>
                  <a:lnTo>
                    <a:pt x="27408" y="37907"/>
                  </a:lnTo>
                  <a:lnTo>
                    <a:pt x="19729" y="39458"/>
                  </a:lnTo>
                  <a:lnTo>
                    <a:pt x="12050" y="37907"/>
                  </a:lnTo>
                  <a:lnTo>
                    <a:pt x="5779" y="33678"/>
                  </a:lnTo>
                  <a:lnTo>
                    <a:pt x="1550" y="27409"/>
                  </a:lnTo>
                  <a:lnTo>
                    <a:pt x="0" y="19735"/>
                  </a:lnTo>
                  <a:lnTo>
                    <a:pt x="1550" y="12055"/>
                  </a:lnTo>
                  <a:lnTo>
                    <a:pt x="5779" y="5781"/>
                  </a:lnTo>
                  <a:lnTo>
                    <a:pt x="12050" y="1551"/>
                  </a:lnTo>
                  <a:lnTo>
                    <a:pt x="19729" y="0"/>
                  </a:lnTo>
                  <a:lnTo>
                    <a:pt x="27408" y="1551"/>
                  </a:lnTo>
                  <a:lnTo>
                    <a:pt x="33679" y="5781"/>
                  </a:lnTo>
                  <a:lnTo>
                    <a:pt x="37908" y="12055"/>
                  </a:lnTo>
                  <a:lnTo>
                    <a:pt x="39458" y="19735"/>
                  </a:lnTo>
                  <a:close/>
                </a:path>
              </a:pathLst>
            </a:custGeom>
            <a:ln w="3288">
              <a:solidFill>
                <a:srgbClr val="000000"/>
              </a:solidFill>
            </a:ln>
          </p:spPr>
          <p:txBody>
            <a:bodyPr wrap="square" lIns="0" tIns="0" rIns="0" bIns="0" rtlCol="0"/>
            <a:lstStyle/>
            <a:p>
              <a:endParaRPr/>
            </a:p>
          </p:txBody>
        </p:sp>
        <p:sp>
          <p:nvSpPr>
            <p:cNvPr id="34" name="object 34"/>
            <p:cNvSpPr/>
            <p:nvPr/>
          </p:nvSpPr>
          <p:spPr>
            <a:xfrm>
              <a:off x="1372793" y="1561909"/>
              <a:ext cx="40005" cy="40005"/>
            </a:xfrm>
            <a:custGeom>
              <a:avLst/>
              <a:gdLst/>
              <a:ahLst/>
              <a:cxnLst/>
              <a:rect l="l" t="t" r="r" b="b"/>
              <a:pathLst>
                <a:path w="40005" h="40005">
                  <a:moveTo>
                    <a:pt x="19723" y="0"/>
                  </a:moveTo>
                  <a:lnTo>
                    <a:pt x="12044" y="1551"/>
                  </a:lnTo>
                  <a:lnTo>
                    <a:pt x="5775" y="5781"/>
                  </a:lnTo>
                  <a:lnTo>
                    <a:pt x="1549" y="12055"/>
                  </a:lnTo>
                  <a:lnTo>
                    <a:pt x="0" y="19735"/>
                  </a:lnTo>
                  <a:lnTo>
                    <a:pt x="1549" y="27409"/>
                  </a:lnTo>
                  <a:lnTo>
                    <a:pt x="5775" y="33678"/>
                  </a:lnTo>
                  <a:lnTo>
                    <a:pt x="12044" y="37907"/>
                  </a:lnTo>
                  <a:lnTo>
                    <a:pt x="19723" y="39458"/>
                  </a:lnTo>
                  <a:lnTo>
                    <a:pt x="27403" y="37907"/>
                  </a:lnTo>
                  <a:lnTo>
                    <a:pt x="33677" y="33678"/>
                  </a:lnTo>
                  <a:lnTo>
                    <a:pt x="37907" y="27409"/>
                  </a:lnTo>
                  <a:lnTo>
                    <a:pt x="39458" y="19735"/>
                  </a:lnTo>
                  <a:lnTo>
                    <a:pt x="37907" y="12055"/>
                  </a:lnTo>
                  <a:lnTo>
                    <a:pt x="33677" y="5781"/>
                  </a:lnTo>
                  <a:lnTo>
                    <a:pt x="27403" y="1551"/>
                  </a:lnTo>
                  <a:lnTo>
                    <a:pt x="19723" y="0"/>
                  </a:lnTo>
                  <a:close/>
                </a:path>
              </a:pathLst>
            </a:custGeom>
            <a:solidFill>
              <a:srgbClr val="000000"/>
            </a:solidFill>
          </p:spPr>
          <p:txBody>
            <a:bodyPr wrap="square" lIns="0" tIns="0" rIns="0" bIns="0" rtlCol="0"/>
            <a:lstStyle/>
            <a:p>
              <a:endParaRPr/>
            </a:p>
          </p:txBody>
        </p:sp>
        <p:sp>
          <p:nvSpPr>
            <p:cNvPr id="35" name="object 35"/>
            <p:cNvSpPr/>
            <p:nvPr/>
          </p:nvSpPr>
          <p:spPr>
            <a:xfrm>
              <a:off x="1372793" y="1561909"/>
              <a:ext cx="40005" cy="40005"/>
            </a:xfrm>
            <a:custGeom>
              <a:avLst/>
              <a:gdLst/>
              <a:ahLst/>
              <a:cxnLst/>
              <a:rect l="l" t="t" r="r" b="b"/>
              <a:pathLst>
                <a:path w="40005" h="40005">
                  <a:moveTo>
                    <a:pt x="39458" y="19735"/>
                  </a:moveTo>
                  <a:lnTo>
                    <a:pt x="37907" y="27409"/>
                  </a:lnTo>
                  <a:lnTo>
                    <a:pt x="33677" y="33678"/>
                  </a:lnTo>
                  <a:lnTo>
                    <a:pt x="27403" y="37907"/>
                  </a:lnTo>
                  <a:lnTo>
                    <a:pt x="19723" y="39458"/>
                  </a:lnTo>
                  <a:lnTo>
                    <a:pt x="12044" y="37907"/>
                  </a:lnTo>
                  <a:lnTo>
                    <a:pt x="5775" y="33678"/>
                  </a:lnTo>
                  <a:lnTo>
                    <a:pt x="1549" y="27409"/>
                  </a:lnTo>
                  <a:lnTo>
                    <a:pt x="0" y="19735"/>
                  </a:lnTo>
                  <a:lnTo>
                    <a:pt x="1549" y="12055"/>
                  </a:lnTo>
                  <a:lnTo>
                    <a:pt x="5775" y="5781"/>
                  </a:lnTo>
                  <a:lnTo>
                    <a:pt x="12044" y="1551"/>
                  </a:lnTo>
                  <a:lnTo>
                    <a:pt x="19723" y="0"/>
                  </a:lnTo>
                  <a:lnTo>
                    <a:pt x="27403" y="1551"/>
                  </a:lnTo>
                  <a:lnTo>
                    <a:pt x="33677" y="5781"/>
                  </a:lnTo>
                  <a:lnTo>
                    <a:pt x="37907" y="12055"/>
                  </a:lnTo>
                  <a:lnTo>
                    <a:pt x="39458" y="19735"/>
                  </a:lnTo>
                  <a:close/>
                </a:path>
              </a:pathLst>
            </a:custGeom>
            <a:ln w="3288">
              <a:solidFill>
                <a:srgbClr val="000000"/>
              </a:solidFill>
            </a:ln>
          </p:spPr>
          <p:txBody>
            <a:bodyPr wrap="square" lIns="0" tIns="0" rIns="0" bIns="0" rtlCol="0"/>
            <a:lstStyle/>
            <a:p>
              <a:endParaRPr/>
            </a:p>
          </p:txBody>
        </p:sp>
        <p:sp>
          <p:nvSpPr>
            <p:cNvPr id="36" name="object 36"/>
            <p:cNvSpPr/>
            <p:nvPr/>
          </p:nvSpPr>
          <p:spPr>
            <a:xfrm>
              <a:off x="1833156" y="1568488"/>
              <a:ext cx="40005" cy="40005"/>
            </a:xfrm>
            <a:custGeom>
              <a:avLst/>
              <a:gdLst/>
              <a:ahLst/>
              <a:cxnLst/>
              <a:rect l="l" t="t" r="r" b="b"/>
              <a:pathLst>
                <a:path w="40005" h="40005">
                  <a:moveTo>
                    <a:pt x="19723" y="0"/>
                  </a:moveTo>
                  <a:lnTo>
                    <a:pt x="12044" y="1551"/>
                  </a:lnTo>
                  <a:lnTo>
                    <a:pt x="5775" y="5781"/>
                  </a:lnTo>
                  <a:lnTo>
                    <a:pt x="1549" y="12055"/>
                  </a:lnTo>
                  <a:lnTo>
                    <a:pt x="0" y="19735"/>
                  </a:lnTo>
                  <a:lnTo>
                    <a:pt x="1549" y="27409"/>
                  </a:lnTo>
                  <a:lnTo>
                    <a:pt x="5775" y="33678"/>
                  </a:lnTo>
                  <a:lnTo>
                    <a:pt x="12044" y="37907"/>
                  </a:lnTo>
                  <a:lnTo>
                    <a:pt x="19723" y="39458"/>
                  </a:lnTo>
                  <a:lnTo>
                    <a:pt x="27403" y="37907"/>
                  </a:lnTo>
                  <a:lnTo>
                    <a:pt x="33677" y="33678"/>
                  </a:lnTo>
                  <a:lnTo>
                    <a:pt x="37907" y="27409"/>
                  </a:lnTo>
                  <a:lnTo>
                    <a:pt x="39458" y="19735"/>
                  </a:lnTo>
                  <a:lnTo>
                    <a:pt x="37907" y="12055"/>
                  </a:lnTo>
                  <a:lnTo>
                    <a:pt x="33677" y="5781"/>
                  </a:lnTo>
                  <a:lnTo>
                    <a:pt x="27403" y="1551"/>
                  </a:lnTo>
                  <a:lnTo>
                    <a:pt x="19723" y="0"/>
                  </a:lnTo>
                  <a:close/>
                </a:path>
              </a:pathLst>
            </a:custGeom>
            <a:solidFill>
              <a:srgbClr val="000000"/>
            </a:solidFill>
          </p:spPr>
          <p:txBody>
            <a:bodyPr wrap="square" lIns="0" tIns="0" rIns="0" bIns="0" rtlCol="0"/>
            <a:lstStyle/>
            <a:p>
              <a:endParaRPr/>
            </a:p>
          </p:txBody>
        </p:sp>
        <p:sp>
          <p:nvSpPr>
            <p:cNvPr id="37" name="object 37"/>
            <p:cNvSpPr/>
            <p:nvPr/>
          </p:nvSpPr>
          <p:spPr>
            <a:xfrm>
              <a:off x="1833156" y="1568488"/>
              <a:ext cx="40005" cy="40005"/>
            </a:xfrm>
            <a:custGeom>
              <a:avLst/>
              <a:gdLst/>
              <a:ahLst/>
              <a:cxnLst/>
              <a:rect l="l" t="t" r="r" b="b"/>
              <a:pathLst>
                <a:path w="40005" h="40005">
                  <a:moveTo>
                    <a:pt x="39458" y="19735"/>
                  </a:moveTo>
                  <a:lnTo>
                    <a:pt x="37907" y="27409"/>
                  </a:lnTo>
                  <a:lnTo>
                    <a:pt x="33677" y="33678"/>
                  </a:lnTo>
                  <a:lnTo>
                    <a:pt x="27403" y="37907"/>
                  </a:lnTo>
                  <a:lnTo>
                    <a:pt x="19723" y="39458"/>
                  </a:lnTo>
                  <a:lnTo>
                    <a:pt x="12044" y="37907"/>
                  </a:lnTo>
                  <a:lnTo>
                    <a:pt x="5775" y="33678"/>
                  </a:lnTo>
                  <a:lnTo>
                    <a:pt x="1549" y="27409"/>
                  </a:lnTo>
                  <a:lnTo>
                    <a:pt x="0" y="19735"/>
                  </a:lnTo>
                  <a:lnTo>
                    <a:pt x="1549" y="12055"/>
                  </a:lnTo>
                  <a:lnTo>
                    <a:pt x="5775" y="5781"/>
                  </a:lnTo>
                  <a:lnTo>
                    <a:pt x="12044" y="1551"/>
                  </a:lnTo>
                  <a:lnTo>
                    <a:pt x="19723" y="0"/>
                  </a:lnTo>
                  <a:lnTo>
                    <a:pt x="27403" y="1551"/>
                  </a:lnTo>
                  <a:lnTo>
                    <a:pt x="33677" y="5781"/>
                  </a:lnTo>
                  <a:lnTo>
                    <a:pt x="37907" y="12055"/>
                  </a:lnTo>
                  <a:lnTo>
                    <a:pt x="39458" y="19735"/>
                  </a:lnTo>
                  <a:close/>
                </a:path>
              </a:pathLst>
            </a:custGeom>
            <a:ln w="3288">
              <a:solidFill>
                <a:srgbClr val="000000"/>
              </a:solidFill>
            </a:ln>
          </p:spPr>
          <p:txBody>
            <a:bodyPr wrap="square" lIns="0" tIns="0" rIns="0" bIns="0" rtlCol="0"/>
            <a:lstStyle/>
            <a:p>
              <a:endParaRPr/>
            </a:p>
          </p:txBody>
        </p:sp>
        <p:sp>
          <p:nvSpPr>
            <p:cNvPr id="38" name="object 38"/>
            <p:cNvSpPr/>
            <p:nvPr/>
          </p:nvSpPr>
          <p:spPr>
            <a:xfrm>
              <a:off x="3372065" y="1568488"/>
              <a:ext cx="40005" cy="40005"/>
            </a:xfrm>
            <a:custGeom>
              <a:avLst/>
              <a:gdLst/>
              <a:ahLst/>
              <a:cxnLst/>
              <a:rect l="l" t="t" r="r" b="b"/>
              <a:pathLst>
                <a:path w="40004" h="40005">
                  <a:moveTo>
                    <a:pt x="19735" y="0"/>
                  </a:moveTo>
                  <a:lnTo>
                    <a:pt x="12055" y="1551"/>
                  </a:lnTo>
                  <a:lnTo>
                    <a:pt x="5781" y="5781"/>
                  </a:lnTo>
                  <a:lnTo>
                    <a:pt x="1551" y="12055"/>
                  </a:lnTo>
                  <a:lnTo>
                    <a:pt x="0" y="19735"/>
                  </a:lnTo>
                  <a:lnTo>
                    <a:pt x="1551" y="27409"/>
                  </a:lnTo>
                  <a:lnTo>
                    <a:pt x="5781" y="33678"/>
                  </a:lnTo>
                  <a:lnTo>
                    <a:pt x="12055" y="37907"/>
                  </a:lnTo>
                  <a:lnTo>
                    <a:pt x="19735" y="39458"/>
                  </a:lnTo>
                  <a:lnTo>
                    <a:pt x="27414" y="37907"/>
                  </a:lnTo>
                  <a:lnTo>
                    <a:pt x="33683" y="33678"/>
                  </a:lnTo>
                  <a:lnTo>
                    <a:pt x="37909" y="27409"/>
                  </a:lnTo>
                  <a:lnTo>
                    <a:pt x="39458" y="19735"/>
                  </a:lnTo>
                  <a:lnTo>
                    <a:pt x="37909" y="12055"/>
                  </a:lnTo>
                  <a:lnTo>
                    <a:pt x="33683" y="5781"/>
                  </a:lnTo>
                  <a:lnTo>
                    <a:pt x="27414" y="1551"/>
                  </a:lnTo>
                  <a:lnTo>
                    <a:pt x="19735" y="0"/>
                  </a:lnTo>
                  <a:close/>
                </a:path>
              </a:pathLst>
            </a:custGeom>
            <a:solidFill>
              <a:srgbClr val="000000"/>
            </a:solidFill>
          </p:spPr>
          <p:txBody>
            <a:bodyPr wrap="square" lIns="0" tIns="0" rIns="0" bIns="0" rtlCol="0"/>
            <a:lstStyle/>
            <a:p>
              <a:endParaRPr/>
            </a:p>
          </p:txBody>
        </p:sp>
        <p:sp>
          <p:nvSpPr>
            <p:cNvPr id="39" name="object 39"/>
            <p:cNvSpPr/>
            <p:nvPr/>
          </p:nvSpPr>
          <p:spPr>
            <a:xfrm>
              <a:off x="3372065" y="1568488"/>
              <a:ext cx="40005" cy="40005"/>
            </a:xfrm>
            <a:custGeom>
              <a:avLst/>
              <a:gdLst/>
              <a:ahLst/>
              <a:cxnLst/>
              <a:rect l="l" t="t" r="r" b="b"/>
              <a:pathLst>
                <a:path w="40004" h="40005">
                  <a:moveTo>
                    <a:pt x="39458" y="19735"/>
                  </a:moveTo>
                  <a:lnTo>
                    <a:pt x="37909" y="27409"/>
                  </a:lnTo>
                  <a:lnTo>
                    <a:pt x="33683" y="33678"/>
                  </a:lnTo>
                  <a:lnTo>
                    <a:pt x="27414" y="37907"/>
                  </a:lnTo>
                  <a:lnTo>
                    <a:pt x="19735" y="39458"/>
                  </a:lnTo>
                  <a:lnTo>
                    <a:pt x="12055" y="37907"/>
                  </a:lnTo>
                  <a:lnTo>
                    <a:pt x="5781" y="33678"/>
                  </a:lnTo>
                  <a:lnTo>
                    <a:pt x="1551" y="27409"/>
                  </a:lnTo>
                  <a:lnTo>
                    <a:pt x="0" y="19735"/>
                  </a:lnTo>
                  <a:lnTo>
                    <a:pt x="1551" y="12055"/>
                  </a:lnTo>
                  <a:lnTo>
                    <a:pt x="5781" y="5781"/>
                  </a:lnTo>
                  <a:lnTo>
                    <a:pt x="12055" y="1551"/>
                  </a:lnTo>
                  <a:lnTo>
                    <a:pt x="19735" y="0"/>
                  </a:lnTo>
                  <a:lnTo>
                    <a:pt x="27414" y="1551"/>
                  </a:lnTo>
                  <a:lnTo>
                    <a:pt x="33683" y="5781"/>
                  </a:lnTo>
                  <a:lnTo>
                    <a:pt x="37909" y="12055"/>
                  </a:lnTo>
                  <a:lnTo>
                    <a:pt x="39458" y="19735"/>
                  </a:lnTo>
                  <a:close/>
                </a:path>
              </a:pathLst>
            </a:custGeom>
            <a:ln w="3288">
              <a:solidFill>
                <a:srgbClr val="000000"/>
              </a:solidFill>
            </a:ln>
          </p:spPr>
          <p:txBody>
            <a:bodyPr wrap="square" lIns="0" tIns="0" rIns="0" bIns="0" rtlCol="0"/>
            <a:lstStyle/>
            <a:p>
              <a:endParaRPr/>
            </a:p>
          </p:txBody>
        </p:sp>
        <p:sp>
          <p:nvSpPr>
            <p:cNvPr id="40" name="object 40"/>
            <p:cNvSpPr/>
            <p:nvPr/>
          </p:nvSpPr>
          <p:spPr>
            <a:xfrm>
              <a:off x="2760446" y="1575066"/>
              <a:ext cx="40005" cy="40005"/>
            </a:xfrm>
            <a:custGeom>
              <a:avLst/>
              <a:gdLst/>
              <a:ahLst/>
              <a:cxnLst/>
              <a:rect l="l" t="t" r="r" b="b"/>
              <a:pathLst>
                <a:path w="40005" h="40005">
                  <a:moveTo>
                    <a:pt x="19735" y="0"/>
                  </a:moveTo>
                  <a:lnTo>
                    <a:pt x="12055" y="1551"/>
                  </a:lnTo>
                  <a:lnTo>
                    <a:pt x="5781" y="5781"/>
                  </a:lnTo>
                  <a:lnTo>
                    <a:pt x="1551" y="12055"/>
                  </a:lnTo>
                  <a:lnTo>
                    <a:pt x="0" y="19735"/>
                  </a:lnTo>
                  <a:lnTo>
                    <a:pt x="1551" y="27409"/>
                  </a:lnTo>
                  <a:lnTo>
                    <a:pt x="5781" y="33678"/>
                  </a:lnTo>
                  <a:lnTo>
                    <a:pt x="12055" y="37907"/>
                  </a:lnTo>
                  <a:lnTo>
                    <a:pt x="19735" y="39458"/>
                  </a:lnTo>
                  <a:lnTo>
                    <a:pt x="27414" y="37907"/>
                  </a:lnTo>
                  <a:lnTo>
                    <a:pt x="33683" y="33678"/>
                  </a:lnTo>
                  <a:lnTo>
                    <a:pt x="37909" y="27409"/>
                  </a:lnTo>
                  <a:lnTo>
                    <a:pt x="39458" y="19735"/>
                  </a:lnTo>
                  <a:lnTo>
                    <a:pt x="37909" y="12055"/>
                  </a:lnTo>
                  <a:lnTo>
                    <a:pt x="33683" y="5781"/>
                  </a:lnTo>
                  <a:lnTo>
                    <a:pt x="27414" y="1551"/>
                  </a:lnTo>
                  <a:lnTo>
                    <a:pt x="19735" y="0"/>
                  </a:lnTo>
                  <a:close/>
                </a:path>
              </a:pathLst>
            </a:custGeom>
            <a:solidFill>
              <a:srgbClr val="000000"/>
            </a:solidFill>
          </p:spPr>
          <p:txBody>
            <a:bodyPr wrap="square" lIns="0" tIns="0" rIns="0" bIns="0" rtlCol="0"/>
            <a:lstStyle/>
            <a:p>
              <a:endParaRPr/>
            </a:p>
          </p:txBody>
        </p:sp>
        <p:sp>
          <p:nvSpPr>
            <p:cNvPr id="41" name="object 41"/>
            <p:cNvSpPr/>
            <p:nvPr/>
          </p:nvSpPr>
          <p:spPr>
            <a:xfrm>
              <a:off x="2760446" y="1575066"/>
              <a:ext cx="40005" cy="40005"/>
            </a:xfrm>
            <a:custGeom>
              <a:avLst/>
              <a:gdLst/>
              <a:ahLst/>
              <a:cxnLst/>
              <a:rect l="l" t="t" r="r" b="b"/>
              <a:pathLst>
                <a:path w="40005" h="40005">
                  <a:moveTo>
                    <a:pt x="39458" y="19735"/>
                  </a:moveTo>
                  <a:lnTo>
                    <a:pt x="37909" y="27409"/>
                  </a:lnTo>
                  <a:lnTo>
                    <a:pt x="33683" y="33678"/>
                  </a:lnTo>
                  <a:lnTo>
                    <a:pt x="27414" y="37907"/>
                  </a:lnTo>
                  <a:lnTo>
                    <a:pt x="19735" y="39458"/>
                  </a:lnTo>
                  <a:lnTo>
                    <a:pt x="12055" y="37907"/>
                  </a:lnTo>
                  <a:lnTo>
                    <a:pt x="5781" y="33678"/>
                  </a:lnTo>
                  <a:lnTo>
                    <a:pt x="1551" y="27409"/>
                  </a:lnTo>
                  <a:lnTo>
                    <a:pt x="0" y="19735"/>
                  </a:lnTo>
                  <a:lnTo>
                    <a:pt x="1551" y="12055"/>
                  </a:lnTo>
                  <a:lnTo>
                    <a:pt x="5781" y="5781"/>
                  </a:lnTo>
                  <a:lnTo>
                    <a:pt x="12055" y="1551"/>
                  </a:lnTo>
                  <a:lnTo>
                    <a:pt x="19735" y="0"/>
                  </a:lnTo>
                  <a:lnTo>
                    <a:pt x="27414" y="1551"/>
                  </a:lnTo>
                  <a:lnTo>
                    <a:pt x="33683" y="5781"/>
                  </a:lnTo>
                  <a:lnTo>
                    <a:pt x="37909" y="12055"/>
                  </a:lnTo>
                  <a:lnTo>
                    <a:pt x="39458" y="19735"/>
                  </a:lnTo>
                  <a:close/>
                </a:path>
              </a:pathLst>
            </a:custGeom>
            <a:ln w="3288">
              <a:solidFill>
                <a:srgbClr val="000000"/>
              </a:solidFill>
            </a:ln>
          </p:spPr>
          <p:txBody>
            <a:bodyPr wrap="square" lIns="0" tIns="0" rIns="0" bIns="0" rtlCol="0"/>
            <a:lstStyle/>
            <a:p>
              <a:endParaRPr/>
            </a:p>
          </p:txBody>
        </p:sp>
        <p:sp>
          <p:nvSpPr>
            <p:cNvPr id="42" name="object 42"/>
            <p:cNvSpPr/>
            <p:nvPr/>
          </p:nvSpPr>
          <p:spPr>
            <a:xfrm>
              <a:off x="951890" y="1586623"/>
              <a:ext cx="2882900" cy="3810"/>
            </a:xfrm>
            <a:custGeom>
              <a:avLst/>
              <a:gdLst/>
              <a:ahLst/>
              <a:cxnLst/>
              <a:rect l="l" t="t" r="r" b="b"/>
              <a:pathLst>
                <a:path w="2882900" h="3809">
                  <a:moveTo>
                    <a:pt x="2882519" y="1270"/>
                  </a:moveTo>
                  <a:lnTo>
                    <a:pt x="2882328" y="1270"/>
                  </a:lnTo>
                  <a:lnTo>
                    <a:pt x="2882328" y="0"/>
                  </a:lnTo>
                  <a:lnTo>
                    <a:pt x="0" y="0"/>
                  </a:lnTo>
                  <a:lnTo>
                    <a:pt x="0" y="1270"/>
                  </a:lnTo>
                  <a:lnTo>
                    <a:pt x="0" y="3810"/>
                  </a:lnTo>
                  <a:lnTo>
                    <a:pt x="2882519" y="3810"/>
                  </a:lnTo>
                  <a:lnTo>
                    <a:pt x="2882519" y="1270"/>
                  </a:lnTo>
                  <a:close/>
                </a:path>
              </a:pathLst>
            </a:custGeom>
            <a:solidFill>
              <a:srgbClr val="000000"/>
            </a:solidFill>
          </p:spPr>
          <p:txBody>
            <a:bodyPr wrap="square" lIns="0" tIns="0" rIns="0" bIns="0" rtlCol="0"/>
            <a:lstStyle/>
            <a:p>
              <a:endParaRPr/>
            </a:p>
          </p:txBody>
        </p:sp>
        <p:sp>
          <p:nvSpPr>
            <p:cNvPr id="43" name="object 43"/>
            <p:cNvSpPr/>
            <p:nvPr/>
          </p:nvSpPr>
          <p:spPr>
            <a:xfrm>
              <a:off x="3785514" y="1575066"/>
              <a:ext cx="52705" cy="26670"/>
            </a:xfrm>
            <a:custGeom>
              <a:avLst/>
              <a:gdLst/>
              <a:ahLst/>
              <a:cxnLst/>
              <a:rect l="l" t="t" r="r" b="b"/>
              <a:pathLst>
                <a:path w="52704" h="26669">
                  <a:moveTo>
                    <a:pt x="0" y="26301"/>
                  </a:moveTo>
                  <a:lnTo>
                    <a:pt x="52616" y="13157"/>
                  </a:lnTo>
                  <a:lnTo>
                    <a:pt x="0" y="0"/>
                  </a:lnTo>
                </a:path>
              </a:pathLst>
            </a:custGeom>
            <a:ln w="3288">
              <a:solidFill>
                <a:srgbClr val="000000"/>
              </a:solidFill>
            </a:ln>
          </p:spPr>
          <p:txBody>
            <a:bodyPr wrap="square" lIns="0" tIns="0" rIns="0" bIns="0" rtlCol="0"/>
            <a:lstStyle/>
            <a:p>
              <a:endParaRPr/>
            </a:p>
          </p:txBody>
        </p:sp>
        <p:sp>
          <p:nvSpPr>
            <p:cNvPr id="44" name="object 44"/>
            <p:cNvSpPr/>
            <p:nvPr/>
          </p:nvSpPr>
          <p:spPr>
            <a:xfrm>
              <a:off x="1228105" y="1831555"/>
              <a:ext cx="40005" cy="40005"/>
            </a:xfrm>
            <a:custGeom>
              <a:avLst/>
              <a:gdLst/>
              <a:ahLst/>
              <a:cxnLst/>
              <a:rect l="l" t="t" r="r" b="b"/>
              <a:pathLst>
                <a:path w="40005" h="40005">
                  <a:moveTo>
                    <a:pt x="19729" y="0"/>
                  </a:moveTo>
                  <a:lnTo>
                    <a:pt x="12050" y="1549"/>
                  </a:lnTo>
                  <a:lnTo>
                    <a:pt x="5779" y="5775"/>
                  </a:lnTo>
                  <a:lnTo>
                    <a:pt x="1550" y="12044"/>
                  </a:lnTo>
                  <a:lnTo>
                    <a:pt x="0" y="19723"/>
                  </a:lnTo>
                  <a:lnTo>
                    <a:pt x="1550" y="27403"/>
                  </a:lnTo>
                  <a:lnTo>
                    <a:pt x="5779" y="33677"/>
                  </a:lnTo>
                  <a:lnTo>
                    <a:pt x="12050" y="37907"/>
                  </a:lnTo>
                  <a:lnTo>
                    <a:pt x="19729" y="39458"/>
                  </a:lnTo>
                  <a:lnTo>
                    <a:pt x="27408" y="37907"/>
                  </a:lnTo>
                  <a:lnTo>
                    <a:pt x="33679" y="33677"/>
                  </a:lnTo>
                  <a:lnTo>
                    <a:pt x="37908" y="27403"/>
                  </a:lnTo>
                  <a:lnTo>
                    <a:pt x="39458" y="19723"/>
                  </a:lnTo>
                  <a:lnTo>
                    <a:pt x="37908" y="12044"/>
                  </a:lnTo>
                  <a:lnTo>
                    <a:pt x="33679" y="5775"/>
                  </a:lnTo>
                  <a:lnTo>
                    <a:pt x="27408" y="1549"/>
                  </a:lnTo>
                  <a:lnTo>
                    <a:pt x="19729" y="0"/>
                  </a:lnTo>
                  <a:close/>
                </a:path>
              </a:pathLst>
            </a:custGeom>
            <a:solidFill>
              <a:srgbClr val="000000"/>
            </a:solidFill>
          </p:spPr>
          <p:txBody>
            <a:bodyPr wrap="square" lIns="0" tIns="0" rIns="0" bIns="0" rtlCol="0"/>
            <a:lstStyle/>
            <a:p>
              <a:endParaRPr/>
            </a:p>
          </p:txBody>
        </p:sp>
        <p:sp>
          <p:nvSpPr>
            <p:cNvPr id="45" name="object 45"/>
            <p:cNvSpPr/>
            <p:nvPr/>
          </p:nvSpPr>
          <p:spPr>
            <a:xfrm>
              <a:off x="1228105" y="1831555"/>
              <a:ext cx="40005" cy="40005"/>
            </a:xfrm>
            <a:custGeom>
              <a:avLst/>
              <a:gdLst/>
              <a:ahLst/>
              <a:cxnLst/>
              <a:rect l="l" t="t" r="r" b="b"/>
              <a:pathLst>
                <a:path w="40005" h="40005">
                  <a:moveTo>
                    <a:pt x="39458" y="19723"/>
                  </a:moveTo>
                  <a:lnTo>
                    <a:pt x="37908" y="27403"/>
                  </a:lnTo>
                  <a:lnTo>
                    <a:pt x="33679" y="33677"/>
                  </a:lnTo>
                  <a:lnTo>
                    <a:pt x="27408" y="37907"/>
                  </a:lnTo>
                  <a:lnTo>
                    <a:pt x="19729" y="39458"/>
                  </a:lnTo>
                  <a:lnTo>
                    <a:pt x="12050" y="37907"/>
                  </a:lnTo>
                  <a:lnTo>
                    <a:pt x="5779" y="33677"/>
                  </a:lnTo>
                  <a:lnTo>
                    <a:pt x="1550" y="27403"/>
                  </a:lnTo>
                  <a:lnTo>
                    <a:pt x="0" y="19723"/>
                  </a:lnTo>
                  <a:lnTo>
                    <a:pt x="1550" y="12044"/>
                  </a:lnTo>
                  <a:lnTo>
                    <a:pt x="5779" y="5775"/>
                  </a:lnTo>
                  <a:lnTo>
                    <a:pt x="12050" y="1549"/>
                  </a:lnTo>
                  <a:lnTo>
                    <a:pt x="19729" y="0"/>
                  </a:lnTo>
                  <a:lnTo>
                    <a:pt x="27408" y="1549"/>
                  </a:lnTo>
                  <a:lnTo>
                    <a:pt x="33679" y="5775"/>
                  </a:lnTo>
                  <a:lnTo>
                    <a:pt x="37908" y="12044"/>
                  </a:lnTo>
                  <a:lnTo>
                    <a:pt x="39458" y="19723"/>
                  </a:lnTo>
                  <a:close/>
                </a:path>
              </a:pathLst>
            </a:custGeom>
            <a:ln w="3288">
              <a:solidFill>
                <a:srgbClr val="000000"/>
              </a:solidFill>
            </a:ln>
          </p:spPr>
          <p:txBody>
            <a:bodyPr wrap="square" lIns="0" tIns="0" rIns="0" bIns="0" rtlCol="0"/>
            <a:lstStyle/>
            <a:p>
              <a:endParaRPr/>
            </a:p>
          </p:txBody>
        </p:sp>
        <p:sp>
          <p:nvSpPr>
            <p:cNvPr id="46" name="object 46"/>
            <p:cNvSpPr/>
            <p:nvPr/>
          </p:nvSpPr>
          <p:spPr>
            <a:xfrm>
              <a:off x="2267204" y="1824977"/>
              <a:ext cx="40005" cy="40005"/>
            </a:xfrm>
            <a:custGeom>
              <a:avLst/>
              <a:gdLst/>
              <a:ahLst/>
              <a:cxnLst/>
              <a:rect l="l" t="t" r="r" b="b"/>
              <a:pathLst>
                <a:path w="40005" h="40005">
                  <a:moveTo>
                    <a:pt x="19723" y="0"/>
                  </a:moveTo>
                  <a:lnTo>
                    <a:pt x="12049" y="1549"/>
                  </a:lnTo>
                  <a:lnTo>
                    <a:pt x="5780" y="5775"/>
                  </a:lnTo>
                  <a:lnTo>
                    <a:pt x="1551" y="12044"/>
                  </a:lnTo>
                  <a:lnTo>
                    <a:pt x="0" y="19723"/>
                  </a:lnTo>
                  <a:lnTo>
                    <a:pt x="1551" y="27403"/>
                  </a:lnTo>
                  <a:lnTo>
                    <a:pt x="5780" y="33677"/>
                  </a:lnTo>
                  <a:lnTo>
                    <a:pt x="12049" y="37907"/>
                  </a:lnTo>
                  <a:lnTo>
                    <a:pt x="19723" y="39458"/>
                  </a:lnTo>
                  <a:lnTo>
                    <a:pt x="27403" y="37907"/>
                  </a:lnTo>
                  <a:lnTo>
                    <a:pt x="33677" y="33677"/>
                  </a:lnTo>
                  <a:lnTo>
                    <a:pt x="37907" y="27403"/>
                  </a:lnTo>
                  <a:lnTo>
                    <a:pt x="39458" y="19723"/>
                  </a:lnTo>
                  <a:lnTo>
                    <a:pt x="37907" y="12044"/>
                  </a:lnTo>
                  <a:lnTo>
                    <a:pt x="33677" y="5775"/>
                  </a:lnTo>
                  <a:lnTo>
                    <a:pt x="27403" y="1549"/>
                  </a:lnTo>
                  <a:lnTo>
                    <a:pt x="19723" y="0"/>
                  </a:lnTo>
                  <a:close/>
                </a:path>
              </a:pathLst>
            </a:custGeom>
            <a:solidFill>
              <a:srgbClr val="000000"/>
            </a:solidFill>
          </p:spPr>
          <p:txBody>
            <a:bodyPr wrap="square" lIns="0" tIns="0" rIns="0" bIns="0" rtlCol="0"/>
            <a:lstStyle/>
            <a:p>
              <a:endParaRPr/>
            </a:p>
          </p:txBody>
        </p:sp>
        <p:sp>
          <p:nvSpPr>
            <p:cNvPr id="47" name="object 47"/>
            <p:cNvSpPr/>
            <p:nvPr/>
          </p:nvSpPr>
          <p:spPr>
            <a:xfrm>
              <a:off x="2267204" y="1824977"/>
              <a:ext cx="40005" cy="40005"/>
            </a:xfrm>
            <a:custGeom>
              <a:avLst/>
              <a:gdLst/>
              <a:ahLst/>
              <a:cxnLst/>
              <a:rect l="l" t="t" r="r" b="b"/>
              <a:pathLst>
                <a:path w="40005" h="40005">
                  <a:moveTo>
                    <a:pt x="39458" y="19723"/>
                  </a:moveTo>
                  <a:lnTo>
                    <a:pt x="37907" y="27403"/>
                  </a:lnTo>
                  <a:lnTo>
                    <a:pt x="33677" y="33677"/>
                  </a:lnTo>
                  <a:lnTo>
                    <a:pt x="27403" y="37907"/>
                  </a:lnTo>
                  <a:lnTo>
                    <a:pt x="19723" y="39458"/>
                  </a:lnTo>
                  <a:lnTo>
                    <a:pt x="12049" y="37907"/>
                  </a:lnTo>
                  <a:lnTo>
                    <a:pt x="5780" y="33677"/>
                  </a:lnTo>
                  <a:lnTo>
                    <a:pt x="1551" y="27403"/>
                  </a:lnTo>
                  <a:lnTo>
                    <a:pt x="0" y="19723"/>
                  </a:lnTo>
                  <a:lnTo>
                    <a:pt x="1551" y="12044"/>
                  </a:lnTo>
                  <a:lnTo>
                    <a:pt x="5780" y="5775"/>
                  </a:lnTo>
                  <a:lnTo>
                    <a:pt x="12049" y="1549"/>
                  </a:lnTo>
                  <a:lnTo>
                    <a:pt x="19723" y="0"/>
                  </a:lnTo>
                  <a:lnTo>
                    <a:pt x="27403" y="1549"/>
                  </a:lnTo>
                  <a:lnTo>
                    <a:pt x="33677" y="5775"/>
                  </a:lnTo>
                  <a:lnTo>
                    <a:pt x="37907" y="12044"/>
                  </a:lnTo>
                  <a:lnTo>
                    <a:pt x="39458" y="19723"/>
                  </a:lnTo>
                  <a:close/>
                </a:path>
              </a:pathLst>
            </a:custGeom>
            <a:ln w="3288">
              <a:solidFill>
                <a:srgbClr val="000000"/>
              </a:solidFill>
            </a:ln>
          </p:spPr>
          <p:txBody>
            <a:bodyPr wrap="square" lIns="0" tIns="0" rIns="0" bIns="0" rtlCol="0"/>
            <a:lstStyle/>
            <a:p>
              <a:endParaRPr/>
            </a:p>
          </p:txBody>
        </p:sp>
        <p:sp>
          <p:nvSpPr>
            <p:cNvPr id="48" name="object 48"/>
            <p:cNvSpPr/>
            <p:nvPr/>
          </p:nvSpPr>
          <p:spPr>
            <a:xfrm>
              <a:off x="951890" y="1849513"/>
              <a:ext cx="2883535" cy="3810"/>
            </a:xfrm>
            <a:custGeom>
              <a:avLst/>
              <a:gdLst/>
              <a:ahLst/>
              <a:cxnLst/>
              <a:rect l="l" t="t" r="r" b="b"/>
              <a:pathLst>
                <a:path w="2883535" h="3810">
                  <a:moveTo>
                    <a:pt x="2883192" y="1270"/>
                  </a:moveTo>
                  <a:lnTo>
                    <a:pt x="2881668" y="1270"/>
                  </a:lnTo>
                  <a:lnTo>
                    <a:pt x="2881668" y="0"/>
                  </a:lnTo>
                  <a:lnTo>
                    <a:pt x="0" y="0"/>
                  </a:lnTo>
                  <a:lnTo>
                    <a:pt x="0" y="1270"/>
                  </a:lnTo>
                  <a:lnTo>
                    <a:pt x="0" y="3810"/>
                  </a:lnTo>
                  <a:lnTo>
                    <a:pt x="2883192" y="3810"/>
                  </a:lnTo>
                  <a:lnTo>
                    <a:pt x="2883192" y="1270"/>
                  </a:lnTo>
                  <a:close/>
                </a:path>
              </a:pathLst>
            </a:custGeom>
            <a:solidFill>
              <a:srgbClr val="000000"/>
            </a:solidFill>
          </p:spPr>
          <p:txBody>
            <a:bodyPr wrap="square" lIns="0" tIns="0" rIns="0" bIns="0" rtlCol="0"/>
            <a:lstStyle/>
            <a:p>
              <a:endParaRPr/>
            </a:p>
          </p:txBody>
        </p:sp>
        <p:sp>
          <p:nvSpPr>
            <p:cNvPr id="49" name="object 49"/>
            <p:cNvSpPr/>
            <p:nvPr/>
          </p:nvSpPr>
          <p:spPr>
            <a:xfrm>
              <a:off x="3785514" y="1838121"/>
              <a:ext cx="52705" cy="26670"/>
            </a:xfrm>
            <a:custGeom>
              <a:avLst/>
              <a:gdLst/>
              <a:ahLst/>
              <a:cxnLst/>
              <a:rect l="l" t="t" r="r" b="b"/>
              <a:pathLst>
                <a:path w="52704" h="26669">
                  <a:moveTo>
                    <a:pt x="0" y="26314"/>
                  </a:moveTo>
                  <a:lnTo>
                    <a:pt x="52616" y="13157"/>
                  </a:lnTo>
                  <a:lnTo>
                    <a:pt x="0" y="0"/>
                  </a:lnTo>
                </a:path>
              </a:pathLst>
            </a:custGeom>
            <a:ln w="3288">
              <a:solidFill>
                <a:srgbClr val="000000"/>
              </a:solidFill>
            </a:ln>
          </p:spPr>
          <p:txBody>
            <a:bodyPr wrap="square" lIns="0" tIns="0" rIns="0" bIns="0" rtlCol="0"/>
            <a:lstStyle/>
            <a:p>
              <a:endParaRPr/>
            </a:p>
          </p:txBody>
        </p:sp>
        <p:sp>
          <p:nvSpPr>
            <p:cNvPr id="50" name="object 50"/>
            <p:cNvSpPr/>
            <p:nvPr/>
          </p:nvSpPr>
          <p:spPr>
            <a:xfrm>
              <a:off x="1859457" y="1594802"/>
              <a:ext cx="394335" cy="239395"/>
            </a:xfrm>
            <a:custGeom>
              <a:avLst/>
              <a:gdLst/>
              <a:ahLst/>
              <a:cxnLst/>
              <a:rect l="l" t="t" r="r" b="b"/>
              <a:pathLst>
                <a:path w="394335" h="239394">
                  <a:moveTo>
                    <a:pt x="0" y="0"/>
                  </a:moveTo>
                  <a:lnTo>
                    <a:pt x="367916" y="223151"/>
                  </a:lnTo>
                </a:path>
                <a:path w="394335" h="239394">
                  <a:moveTo>
                    <a:pt x="367916" y="223151"/>
                  </a:moveTo>
                  <a:lnTo>
                    <a:pt x="394301" y="239154"/>
                  </a:lnTo>
                </a:path>
              </a:pathLst>
            </a:custGeom>
            <a:ln w="3288">
              <a:solidFill>
                <a:srgbClr val="000000"/>
              </a:solidFill>
            </a:ln>
          </p:spPr>
          <p:txBody>
            <a:bodyPr wrap="square" lIns="0" tIns="0" rIns="0" bIns="0" rtlCol="0"/>
            <a:lstStyle/>
            <a:p>
              <a:endParaRPr/>
            </a:p>
          </p:txBody>
        </p:sp>
        <p:sp>
          <p:nvSpPr>
            <p:cNvPr id="51" name="object 51"/>
            <p:cNvSpPr/>
            <p:nvPr/>
          </p:nvSpPr>
          <p:spPr>
            <a:xfrm>
              <a:off x="2202319" y="1795602"/>
              <a:ext cx="52705" cy="38735"/>
            </a:xfrm>
            <a:custGeom>
              <a:avLst/>
              <a:gdLst/>
              <a:ahLst/>
              <a:cxnLst/>
              <a:rect l="l" t="t" r="r" b="b"/>
              <a:pathLst>
                <a:path w="52705" h="38735">
                  <a:moveTo>
                    <a:pt x="0" y="22352"/>
                  </a:moveTo>
                  <a:lnTo>
                    <a:pt x="52171" y="38582"/>
                  </a:lnTo>
                  <a:lnTo>
                    <a:pt x="13589" y="0"/>
                  </a:lnTo>
                </a:path>
              </a:pathLst>
            </a:custGeom>
            <a:ln w="3288">
              <a:solidFill>
                <a:srgbClr val="000000"/>
              </a:solidFill>
            </a:ln>
          </p:spPr>
          <p:txBody>
            <a:bodyPr wrap="square" lIns="0" tIns="0" rIns="0" bIns="0" rtlCol="0"/>
            <a:lstStyle/>
            <a:p>
              <a:endParaRPr/>
            </a:p>
          </p:txBody>
        </p:sp>
        <p:sp>
          <p:nvSpPr>
            <p:cNvPr id="52" name="object 52"/>
            <p:cNvSpPr/>
            <p:nvPr/>
          </p:nvSpPr>
          <p:spPr>
            <a:xfrm>
              <a:off x="3062973" y="1075245"/>
              <a:ext cx="311785" cy="487045"/>
            </a:xfrm>
            <a:custGeom>
              <a:avLst/>
              <a:gdLst/>
              <a:ahLst/>
              <a:cxnLst/>
              <a:rect l="l" t="t" r="r" b="b"/>
              <a:pathLst>
                <a:path w="311785" h="487044">
                  <a:moveTo>
                    <a:pt x="0" y="0"/>
                  </a:moveTo>
                  <a:lnTo>
                    <a:pt x="287890" y="449834"/>
                  </a:lnTo>
                </a:path>
                <a:path w="311785" h="487044">
                  <a:moveTo>
                    <a:pt x="287890" y="449834"/>
                  </a:moveTo>
                  <a:lnTo>
                    <a:pt x="311693" y="487027"/>
                  </a:lnTo>
                </a:path>
              </a:pathLst>
            </a:custGeom>
            <a:ln w="3288">
              <a:solidFill>
                <a:srgbClr val="000000"/>
              </a:solidFill>
            </a:ln>
          </p:spPr>
          <p:txBody>
            <a:bodyPr wrap="square" lIns="0" tIns="0" rIns="0" bIns="0" rtlCol="0"/>
            <a:lstStyle/>
            <a:p>
              <a:endParaRPr/>
            </a:p>
          </p:txBody>
        </p:sp>
        <p:sp>
          <p:nvSpPr>
            <p:cNvPr id="53" name="object 53"/>
            <p:cNvSpPr/>
            <p:nvPr/>
          </p:nvSpPr>
          <p:spPr>
            <a:xfrm>
              <a:off x="3335236" y="1510614"/>
              <a:ext cx="40005" cy="52069"/>
            </a:xfrm>
            <a:custGeom>
              <a:avLst/>
              <a:gdLst/>
              <a:ahLst/>
              <a:cxnLst/>
              <a:rect l="l" t="t" r="r" b="b"/>
              <a:pathLst>
                <a:path w="40004" h="52069">
                  <a:moveTo>
                    <a:pt x="0" y="14465"/>
                  </a:moveTo>
                  <a:lnTo>
                    <a:pt x="39458" y="51739"/>
                  </a:lnTo>
                  <a:lnTo>
                    <a:pt x="21920" y="0"/>
                  </a:lnTo>
                </a:path>
              </a:pathLst>
            </a:custGeom>
            <a:ln w="3288">
              <a:solidFill>
                <a:srgbClr val="000000"/>
              </a:solidFill>
            </a:ln>
          </p:spPr>
          <p:txBody>
            <a:bodyPr wrap="square" lIns="0" tIns="0" rIns="0" bIns="0" rtlCol="0"/>
            <a:lstStyle/>
            <a:p>
              <a:endParaRPr/>
            </a:p>
          </p:txBody>
        </p:sp>
        <p:sp>
          <p:nvSpPr>
            <p:cNvPr id="54" name="object 54"/>
            <p:cNvSpPr/>
            <p:nvPr/>
          </p:nvSpPr>
          <p:spPr>
            <a:xfrm>
              <a:off x="2503957" y="1075323"/>
              <a:ext cx="179705" cy="250190"/>
            </a:xfrm>
            <a:custGeom>
              <a:avLst/>
              <a:gdLst/>
              <a:ahLst/>
              <a:cxnLst/>
              <a:rect l="l" t="t" r="r" b="b"/>
              <a:pathLst>
                <a:path w="179705" h="250190">
                  <a:moveTo>
                    <a:pt x="0" y="249832"/>
                  </a:moveTo>
                  <a:lnTo>
                    <a:pt x="155190" y="33679"/>
                  </a:lnTo>
                </a:path>
                <a:path w="179705" h="250190">
                  <a:moveTo>
                    <a:pt x="155190" y="33679"/>
                  </a:moveTo>
                  <a:lnTo>
                    <a:pt x="179370" y="0"/>
                  </a:lnTo>
                </a:path>
              </a:pathLst>
            </a:custGeom>
            <a:ln w="3288">
              <a:solidFill>
                <a:srgbClr val="000000"/>
              </a:solidFill>
            </a:ln>
          </p:spPr>
          <p:txBody>
            <a:bodyPr wrap="square" lIns="0" tIns="0" rIns="0" bIns="0" rtlCol="0"/>
            <a:lstStyle/>
            <a:p>
              <a:endParaRPr/>
            </a:p>
          </p:txBody>
        </p:sp>
        <p:sp>
          <p:nvSpPr>
            <p:cNvPr id="55" name="object 55"/>
            <p:cNvSpPr/>
            <p:nvPr/>
          </p:nvSpPr>
          <p:spPr>
            <a:xfrm>
              <a:off x="2642070" y="1074369"/>
              <a:ext cx="41910" cy="50165"/>
            </a:xfrm>
            <a:custGeom>
              <a:avLst/>
              <a:gdLst/>
              <a:ahLst/>
              <a:cxnLst/>
              <a:rect l="l" t="t" r="r" b="b"/>
              <a:pathLst>
                <a:path w="41910" h="50165">
                  <a:moveTo>
                    <a:pt x="21488" y="49987"/>
                  </a:moveTo>
                  <a:lnTo>
                    <a:pt x="41643" y="0"/>
                  </a:lnTo>
                  <a:lnTo>
                    <a:pt x="0" y="34632"/>
                  </a:lnTo>
                </a:path>
              </a:pathLst>
            </a:custGeom>
            <a:ln w="3288">
              <a:solidFill>
                <a:srgbClr val="000000"/>
              </a:solidFill>
            </a:ln>
          </p:spPr>
          <p:txBody>
            <a:bodyPr wrap="square" lIns="0" tIns="0" rIns="0" bIns="0" rtlCol="0"/>
            <a:lstStyle/>
            <a:p>
              <a:endParaRPr/>
            </a:p>
          </p:txBody>
        </p:sp>
        <p:sp>
          <p:nvSpPr>
            <p:cNvPr id="56" name="object 56"/>
            <p:cNvSpPr/>
            <p:nvPr/>
          </p:nvSpPr>
          <p:spPr>
            <a:xfrm>
              <a:off x="951890" y="1060843"/>
              <a:ext cx="2884170" cy="2540"/>
            </a:xfrm>
            <a:custGeom>
              <a:avLst/>
              <a:gdLst/>
              <a:ahLst/>
              <a:cxnLst/>
              <a:rect l="l" t="t" r="r" b="b"/>
              <a:pathLst>
                <a:path w="2884170" h="2540">
                  <a:moveTo>
                    <a:pt x="2883738" y="0"/>
                  </a:moveTo>
                  <a:lnTo>
                    <a:pt x="0" y="0"/>
                  </a:lnTo>
                  <a:lnTo>
                    <a:pt x="0" y="1270"/>
                  </a:lnTo>
                  <a:lnTo>
                    <a:pt x="0" y="2540"/>
                  </a:lnTo>
                  <a:lnTo>
                    <a:pt x="2883649" y="2540"/>
                  </a:lnTo>
                  <a:lnTo>
                    <a:pt x="2883649" y="1270"/>
                  </a:lnTo>
                  <a:lnTo>
                    <a:pt x="2883738" y="0"/>
                  </a:lnTo>
                  <a:close/>
                </a:path>
              </a:pathLst>
            </a:custGeom>
            <a:solidFill>
              <a:srgbClr val="000000"/>
            </a:solidFill>
          </p:spPr>
          <p:txBody>
            <a:bodyPr wrap="square" lIns="0" tIns="0" rIns="0" bIns="0" rtlCol="0"/>
            <a:lstStyle/>
            <a:p>
              <a:endParaRPr/>
            </a:p>
          </p:txBody>
        </p:sp>
        <p:sp>
          <p:nvSpPr>
            <p:cNvPr id="57" name="object 57"/>
            <p:cNvSpPr/>
            <p:nvPr/>
          </p:nvSpPr>
          <p:spPr>
            <a:xfrm>
              <a:off x="3785514" y="1048943"/>
              <a:ext cx="52705" cy="26670"/>
            </a:xfrm>
            <a:custGeom>
              <a:avLst/>
              <a:gdLst/>
              <a:ahLst/>
              <a:cxnLst/>
              <a:rect l="l" t="t" r="r" b="b"/>
              <a:pathLst>
                <a:path w="52704" h="26669">
                  <a:moveTo>
                    <a:pt x="0" y="26301"/>
                  </a:moveTo>
                  <a:lnTo>
                    <a:pt x="52616" y="13144"/>
                  </a:lnTo>
                  <a:lnTo>
                    <a:pt x="0" y="0"/>
                  </a:lnTo>
                </a:path>
              </a:pathLst>
            </a:custGeom>
            <a:ln w="3288">
              <a:solidFill>
                <a:srgbClr val="000000"/>
              </a:solidFill>
            </a:ln>
          </p:spPr>
          <p:txBody>
            <a:bodyPr wrap="square" lIns="0" tIns="0" rIns="0" bIns="0" rtlCol="0"/>
            <a:lstStyle/>
            <a:p>
              <a:endParaRPr/>
            </a:p>
          </p:txBody>
        </p:sp>
        <p:sp>
          <p:nvSpPr>
            <p:cNvPr id="58" name="object 58"/>
            <p:cNvSpPr/>
            <p:nvPr/>
          </p:nvSpPr>
          <p:spPr>
            <a:xfrm>
              <a:off x="1513522" y="1079195"/>
              <a:ext cx="244475" cy="238125"/>
            </a:xfrm>
            <a:custGeom>
              <a:avLst/>
              <a:gdLst/>
              <a:ahLst/>
              <a:cxnLst/>
              <a:rect l="l" t="t" r="r" b="b"/>
              <a:pathLst>
                <a:path w="244475" h="238125">
                  <a:moveTo>
                    <a:pt x="0" y="0"/>
                  </a:moveTo>
                  <a:lnTo>
                    <a:pt x="216139" y="210439"/>
                  </a:lnTo>
                </a:path>
                <a:path w="244475" h="238125">
                  <a:moveTo>
                    <a:pt x="216139" y="210439"/>
                  </a:moveTo>
                  <a:lnTo>
                    <a:pt x="244292" y="237849"/>
                  </a:lnTo>
                </a:path>
              </a:pathLst>
            </a:custGeom>
            <a:ln w="3288">
              <a:solidFill>
                <a:srgbClr val="000000"/>
              </a:solidFill>
            </a:ln>
          </p:spPr>
          <p:txBody>
            <a:bodyPr wrap="square" lIns="0" tIns="0" rIns="0" bIns="0" rtlCol="0"/>
            <a:lstStyle/>
            <a:p>
              <a:endParaRPr/>
            </a:p>
          </p:txBody>
        </p:sp>
        <p:sp>
          <p:nvSpPr>
            <p:cNvPr id="59" name="object 59"/>
            <p:cNvSpPr/>
            <p:nvPr/>
          </p:nvSpPr>
          <p:spPr>
            <a:xfrm>
              <a:off x="1711261" y="1270787"/>
              <a:ext cx="46990" cy="46990"/>
            </a:xfrm>
            <a:custGeom>
              <a:avLst/>
              <a:gdLst/>
              <a:ahLst/>
              <a:cxnLst/>
              <a:rect l="l" t="t" r="r" b="b"/>
              <a:pathLst>
                <a:path w="46989" h="46990">
                  <a:moveTo>
                    <a:pt x="0" y="18846"/>
                  </a:moveTo>
                  <a:lnTo>
                    <a:pt x="46913" y="46469"/>
                  </a:lnTo>
                  <a:lnTo>
                    <a:pt x="17983" y="0"/>
                  </a:lnTo>
                </a:path>
              </a:pathLst>
            </a:custGeom>
            <a:ln w="3288">
              <a:solidFill>
                <a:srgbClr val="000000"/>
              </a:solidFill>
            </a:ln>
          </p:spPr>
          <p:txBody>
            <a:bodyPr wrap="square" lIns="0" tIns="0" rIns="0" bIns="0" rtlCol="0"/>
            <a:lstStyle/>
            <a:p>
              <a:endParaRPr/>
            </a:p>
          </p:txBody>
        </p:sp>
        <p:sp>
          <p:nvSpPr>
            <p:cNvPr id="60" name="object 60"/>
            <p:cNvSpPr/>
            <p:nvPr/>
          </p:nvSpPr>
          <p:spPr>
            <a:xfrm>
              <a:off x="1416189" y="1332316"/>
              <a:ext cx="749300" cy="241300"/>
            </a:xfrm>
            <a:custGeom>
              <a:avLst/>
              <a:gdLst/>
              <a:ahLst/>
              <a:cxnLst/>
              <a:rect l="l" t="t" r="r" b="b"/>
              <a:pathLst>
                <a:path w="749300" h="241300">
                  <a:moveTo>
                    <a:pt x="0" y="240998"/>
                  </a:moveTo>
                  <a:lnTo>
                    <a:pt x="738625" y="3355"/>
                  </a:lnTo>
                </a:path>
                <a:path w="749300" h="241300">
                  <a:moveTo>
                    <a:pt x="738625" y="3355"/>
                  </a:moveTo>
                  <a:lnTo>
                    <a:pt x="749056" y="0"/>
                  </a:lnTo>
                </a:path>
              </a:pathLst>
            </a:custGeom>
            <a:ln w="3288">
              <a:solidFill>
                <a:srgbClr val="000000"/>
              </a:solidFill>
            </a:ln>
          </p:spPr>
          <p:txBody>
            <a:bodyPr wrap="square" lIns="0" tIns="0" rIns="0" bIns="0" rtlCol="0"/>
            <a:lstStyle/>
            <a:p>
              <a:endParaRPr/>
            </a:p>
          </p:txBody>
        </p:sp>
        <p:sp>
          <p:nvSpPr>
            <p:cNvPr id="61" name="object 61"/>
            <p:cNvSpPr/>
            <p:nvPr/>
          </p:nvSpPr>
          <p:spPr>
            <a:xfrm>
              <a:off x="2111121" y="1332166"/>
              <a:ext cx="54610" cy="28575"/>
            </a:xfrm>
            <a:custGeom>
              <a:avLst/>
              <a:gdLst/>
              <a:ahLst/>
              <a:cxnLst/>
              <a:rect l="l" t="t" r="r" b="b"/>
              <a:pathLst>
                <a:path w="54610" h="28575">
                  <a:moveTo>
                    <a:pt x="7886" y="28498"/>
                  </a:moveTo>
                  <a:lnTo>
                    <a:pt x="54368" y="0"/>
                  </a:lnTo>
                  <a:lnTo>
                    <a:pt x="0" y="3505"/>
                  </a:lnTo>
                </a:path>
              </a:pathLst>
            </a:custGeom>
            <a:ln w="3288">
              <a:solidFill>
                <a:srgbClr val="000000"/>
              </a:solidFill>
            </a:ln>
          </p:spPr>
          <p:txBody>
            <a:bodyPr wrap="square" lIns="0" tIns="0" rIns="0" bIns="0" rtlCol="0"/>
            <a:lstStyle/>
            <a:p>
              <a:endParaRPr/>
            </a:p>
          </p:txBody>
        </p:sp>
        <p:sp>
          <p:nvSpPr>
            <p:cNvPr id="62" name="object 62"/>
            <p:cNvSpPr/>
            <p:nvPr/>
          </p:nvSpPr>
          <p:spPr>
            <a:xfrm>
              <a:off x="1309649" y="930567"/>
              <a:ext cx="1812925" cy="1098550"/>
            </a:xfrm>
            <a:custGeom>
              <a:avLst/>
              <a:gdLst/>
              <a:ahLst/>
              <a:cxnLst/>
              <a:rect l="l" t="t" r="r" b="b"/>
              <a:pathLst>
                <a:path w="1812925" h="1098550">
                  <a:moveTo>
                    <a:pt x="1220622" y="0"/>
                  </a:moveTo>
                  <a:lnTo>
                    <a:pt x="1220622" y="863"/>
                  </a:lnTo>
                  <a:lnTo>
                    <a:pt x="1221054" y="3060"/>
                  </a:lnTo>
                  <a:lnTo>
                    <a:pt x="1221498" y="6565"/>
                  </a:lnTo>
                  <a:lnTo>
                    <a:pt x="1222375" y="11391"/>
                  </a:lnTo>
                  <a:lnTo>
                    <a:pt x="1223251" y="17970"/>
                  </a:lnTo>
                  <a:lnTo>
                    <a:pt x="1224559" y="26733"/>
                  </a:lnTo>
                  <a:lnTo>
                    <a:pt x="1226312" y="38569"/>
                  </a:lnTo>
                  <a:lnTo>
                    <a:pt x="1226756" y="43840"/>
                  </a:lnTo>
                  <a:lnTo>
                    <a:pt x="1227632" y="49974"/>
                  </a:lnTo>
                  <a:lnTo>
                    <a:pt x="1228940" y="56553"/>
                  </a:lnTo>
                  <a:lnTo>
                    <a:pt x="1230261" y="64008"/>
                  </a:lnTo>
                  <a:lnTo>
                    <a:pt x="1231582" y="71462"/>
                  </a:lnTo>
                  <a:lnTo>
                    <a:pt x="1233335" y="79794"/>
                  </a:lnTo>
                  <a:lnTo>
                    <a:pt x="1235087" y="88557"/>
                  </a:lnTo>
                  <a:lnTo>
                    <a:pt x="1237716" y="97764"/>
                  </a:lnTo>
                  <a:lnTo>
                    <a:pt x="1240345" y="106972"/>
                  </a:lnTo>
                  <a:lnTo>
                    <a:pt x="1242974" y="116611"/>
                  </a:lnTo>
                  <a:lnTo>
                    <a:pt x="1246479" y="126263"/>
                  </a:lnTo>
                  <a:lnTo>
                    <a:pt x="1263142" y="163969"/>
                  </a:lnTo>
                  <a:lnTo>
                    <a:pt x="1285506" y="195973"/>
                  </a:lnTo>
                  <a:lnTo>
                    <a:pt x="1317510" y="224040"/>
                  </a:lnTo>
                  <a:lnTo>
                    <a:pt x="1325397" y="228854"/>
                  </a:lnTo>
                  <a:lnTo>
                    <a:pt x="1333296" y="234124"/>
                  </a:lnTo>
                  <a:lnTo>
                    <a:pt x="1341628" y="238937"/>
                  </a:lnTo>
                  <a:lnTo>
                    <a:pt x="1350391" y="244195"/>
                  </a:lnTo>
                  <a:lnTo>
                    <a:pt x="1360043" y="249021"/>
                  </a:lnTo>
                  <a:lnTo>
                    <a:pt x="1369682" y="254292"/>
                  </a:lnTo>
                  <a:lnTo>
                    <a:pt x="1379334" y="259549"/>
                  </a:lnTo>
                  <a:lnTo>
                    <a:pt x="1389418" y="264375"/>
                  </a:lnTo>
                  <a:lnTo>
                    <a:pt x="1399946" y="269633"/>
                  </a:lnTo>
                  <a:lnTo>
                    <a:pt x="1410462" y="275336"/>
                  </a:lnTo>
                  <a:lnTo>
                    <a:pt x="1420990" y="280593"/>
                  </a:lnTo>
                  <a:lnTo>
                    <a:pt x="1431505" y="285851"/>
                  </a:lnTo>
                  <a:lnTo>
                    <a:pt x="1442034" y="291553"/>
                  </a:lnTo>
                  <a:lnTo>
                    <a:pt x="1452118" y="297256"/>
                  </a:lnTo>
                  <a:lnTo>
                    <a:pt x="1462633" y="302958"/>
                  </a:lnTo>
                  <a:lnTo>
                    <a:pt x="1501648" y="327507"/>
                  </a:lnTo>
                  <a:lnTo>
                    <a:pt x="1537169" y="355130"/>
                  </a:lnTo>
                  <a:lnTo>
                    <a:pt x="1572679" y="388010"/>
                  </a:lnTo>
                  <a:lnTo>
                    <a:pt x="1581886" y="397217"/>
                  </a:lnTo>
                  <a:lnTo>
                    <a:pt x="1591094" y="406425"/>
                  </a:lnTo>
                  <a:lnTo>
                    <a:pt x="1600301" y="416509"/>
                  </a:lnTo>
                  <a:lnTo>
                    <a:pt x="1609077" y="426593"/>
                  </a:lnTo>
                  <a:lnTo>
                    <a:pt x="1618284" y="437121"/>
                  </a:lnTo>
                  <a:lnTo>
                    <a:pt x="1627047" y="447636"/>
                  </a:lnTo>
                  <a:lnTo>
                    <a:pt x="1635823" y="458597"/>
                  </a:lnTo>
                  <a:lnTo>
                    <a:pt x="1644586" y="469125"/>
                  </a:lnTo>
                  <a:lnTo>
                    <a:pt x="1668703" y="501561"/>
                  </a:lnTo>
                  <a:lnTo>
                    <a:pt x="1689747" y="532701"/>
                  </a:lnTo>
                  <a:lnTo>
                    <a:pt x="1696326" y="542785"/>
                  </a:lnTo>
                  <a:lnTo>
                    <a:pt x="1702460" y="552424"/>
                  </a:lnTo>
                  <a:lnTo>
                    <a:pt x="1708594" y="562063"/>
                  </a:lnTo>
                  <a:lnTo>
                    <a:pt x="1713852" y="571715"/>
                  </a:lnTo>
                  <a:lnTo>
                    <a:pt x="1719554" y="580923"/>
                  </a:lnTo>
                  <a:lnTo>
                    <a:pt x="1725256" y="591883"/>
                  </a:lnTo>
                  <a:lnTo>
                    <a:pt x="1730959" y="602843"/>
                  </a:lnTo>
                  <a:lnTo>
                    <a:pt x="1736661" y="613803"/>
                  </a:lnTo>
                  <a:lnTo>
                    <a:pt x="1741919" y="624776"/>
                  </a:lnTo>
                  <a:lnTo>
                    <a:pt x="1747177" y="635723"/>
                  </a:lnTo>
                  <a:lnTo>
                    <a:pt x="1752447" y="647128"/>
                  </a:lnTo>
                  <a:lnTo>
                    <a:pt x="1757260" y="658533"/>
                  </a:lnTo>
                  <a:lnTo>
                    <a:pt x="1761655" y="669925"/>
                  </a:lnTo>
                  <a:lnTo>
                    <a:pt x="1766036" y="681761"/>
                  </a:lnTo>
                  <a:lnTo>
                    <a:pt x="1770418" y="693166"/>
                  </a:lnTo>
                  <a:lnTo>
                    <a:pt x="1774367" y="704557"/>
                  </a:lnTo>
                  <a:lnTo>
                    <a:pt x="1777873" y="715962"/>
                  </a:lnTo>
                  <a:lnTo>
                    <a:pt x="1781378" y="727367"/>
                  </a:lnTo>
                  <a:lnTo>
                    <a:pt x="1784451" y="738327"/>
                  </a:lnTo>
                  <a:lnTo>
                    <a:pt x="1787512" y="749287"/>
                  </a:lnTo>
                  <a:lnTo>
                    <a:pt x="1790153" y="759802"/>
                  </a:lnTo>
                  <a:lnTo>
                    <a:pt x="1792782" y="769886"/>
                  </a:lnTo>
                  <a:lnTo>
                    <a:pt x="1794967" y="779538"/>
                  </a:lnTo>
                  <a:lnTo>
                    <a:pt x="1796719" y="789178"/>
                  </a:lnTo>
                  <a:lnTo>
                    <a:pt x="1798472" y="798385"/>
                  </a:lnTo>
                  <a:lnTo>
                    <a:pt x="1804174" y="836091"/>
                  </a:lnTo>
                  <a:lnTo>
                    <a:pt x="1808124" y="878624"/>
                  </a:lnTo>
                  <a:lnTo>
                    <a:pt x="1809445" y="904049"/>
                  </a:lnTo>
                  <a:lnTo>
                    <a:pt x="1810321" y="917638"/>
                  </a:lnTo>
                  <a:lnTo>
                    <a:pt x="1810753" y="932548"/>
                  </a:lnTo>
                  <a:lnTo>
                    <a:pt x="1811197" y="947458"/>
                  </a:lnTo>
                  <a:lnTo>
                    <a:pt x="1811629" y="962367"/>
                  </a:lnTo>
                  <a:lnTo>
                    <a:pt x="1811629" y="976833"/>
                  </a:lnTo>
                  <a:lnTo>
                    <a:pt x="1812074" y="989545"/>
                  </a:lnTo>
                  <a:lnTo>
                    <a:pt x="1812074" y="1000506"/>
                  </a:lnTo>
                  <a:lnTo>
                    <a:pt x="1812505" y="1008837"/>
                  </a:lnTo>
                  <a:lnTo>
                    <a:pt x="1812505" y="1019365"/>
                  </a:lnTo>
                </a:path>
                <a:path w="1812925" h="1098550">
                  <a:moveTo>
                    <a:pt x="49987" y="46024"/>
                  </a:moveTo>
                  <a:lnTo>
                    <a:pt x="49987" y="46469"/>
                  </a:lnTo>
                  <a:lnTo>
                    <a:pt x="49542" y="46901"/>
                  </a:lnTo>
                  <a:lnTo>
                    <a:pt x="48666" y="47777"/>
                  </a:lnTo>
                  <a:lnTo>
                    <a:pt x="47358" y="49530"/>
                  </a:lnTo>
                  <a:lnTo>
                    <a:pt x="45605" y="52171"/>
                  </a:lnTo>
                  <a:lnTo>
                    <a:pt x="43408" y="55232"/>
                  </a:lnTo>
                  <a:lnTo>
                    <a:pt x="26314" y="83299"/>
                  </a:lnTo>
                  <a:lnTo>
                    <a:pt x="21920" y="90754"/>
                  </a:lnTo>
                  <a:lnTo>
                    <a:pt x="3949" y="134594"/>
                  </a:lnTo>
                  <a:lnTo>
                    <a:pt x="0" y="162648"/>
                  </a:lnTo>
                  <a:lnTo>
                    <a:pt x="876" y="171856"/>
                  </a:lnTo>
                  <a:lnTo>
                    <a:pt x="16662" y="209130"/>
                  </a:lnTo>
                  <a:lnTo>
                    <a:pt x="47358" y="235877"/>
                  </a:lnTo>
                  <a:lnTo>
                    <a:pt x="99974" y="261302"/>
                  </a:lnTo>
                  <a:lnTo>
                    <a:pt x="148640" y="276212"/>
                  </a:lnTo>
                  <a:lnTo>
                    <a:pt x="195110" y="285851"/>
                  </a:lnTo>
                  <a:lnTo>
                    <a:pt x="243776" y="292430"/>
                  </a:lnTo>
                  <a:lnTo>
                    <a:pt x="291566" y="295503"/>
                  </a:lnTo>
                  <a:lnTo>
                    <a:pt x="314363" y="295503"/>
                  </a:lnTo>
                  <a:lnTo>
                    <a:pt x="356895" y="292874"/>
                  </a:lnTo>
                  <a:lnTo>
                    <a:pt x="395478" y="287172"/>
                  </a:lnTo>
                  <a:lnTo>
                    <a:pt x="445465" y="273138"/>
                  </a:lnTo>
                  <a:lnTo>
                    <a:pt x="474395" y="260870"/>
                  </a:lnTo>
                  <a:lnTo>
                    <a:pt x="487984" y="254723"/>
                  </a:lnTo>
                  <a:lnTo>
                    <a:pt x="500697" y="247713"/>
                  </a:lnTo>
                  <a:lnTo>
                    <a:pt x="513410" y="240690"/>
                  </a:lnTo>
                  <a:lnTo>
                    <a:pt x="525691" y="233680"/>
                  </a:lnTo>
                  <a:lnTo>
                    <a:pt x="537972" y="226669"/>
                  </a:lnTo>
                  <a:lnTo>
                    <a:pt x="575233" y="206933"/>
                  </a:lnTo>
                  <a:lnTo>
                    <a:pt x="616889" y="190271"/>
                  </a:lnTo>
                  <a:lnTo>
                    <a:pt x="666432" y="180632"/>
                  </a:lnTo>
                  <a:lnTo>
                    <a:pt x="685723" y="179311"/>
                  </a:lnTo>
                  <a:lnTo>
                    <a:pt x="705891" y="179755"/>
                  </a:lnTo>
                  <a:lnTo>
                    <a:pt x="750608" y="184137"/>
                  </a:lnTo>
                  <a:lnTo>
                    <a:pt x="800595" y="195097"/>
                  </a:lnTo>
                  <a:lnTo>
                    <a:pt x="855395" y="213944"/>
                  </a:lnTo>
                  <a:lnTo>
                    <a:pt x="912837" y="241134"/>
                  </a:lnTo>
                  <a:lnTo>
                    <a:pt x="970711" y="276212"/>
                  </a:lnTo>
                  <a:lnTo>
                    <a:pt x="1022438" y="316547"/>
                  </a:lnTo>
                  <a:lnTo>
                    <a:pt x="1068920" y="361264"/>
                  </a:lnTo>
                  <a:lnTo>
                    <a:pt x="1109256" y="408622"/>
                  </a:lnTo>
                  <a:lnTo>
                    <a:pt x="1144765" y="457720"/>
                  </a:lnTo>
                  <a:lnTo>
                    <a:pt x="1175016" y="507707"/>
                  </a:lnTo>
                  <a:lnTo>
                    <a:pt x="1200886" y="558126"/>
                  </a:lnTo>
                  <a:lnTo>
                    <a:pt x="1222806" y="609422"/>
                  </a:lnTo>
                  <a:lnTo>
                    <a:pt x="1242098" y="661162"/>
                  </a:lnTo>
                  <a:lnTo>
                    <a:pt x="1258760" y="712901"/>
                  </a:lnTo>
                  <a:lnTo>
                    <a:pt x="1265770" y="738759"/>
                  </a:lnTo>
                  <a:lnTo>
                    <a:pt x="1272794" y="764628"/>
                  </a:lnTo>
                  <a:lnTo>
                    <a:pt x="1279372" y="790498"/>
                  </a:lnTo>
                  <a:lnTo>
                    <a:pt x="1285074" y="815492"/>
                  </a:lnTo>
                  <a:lnTo>
                    <a:pt x="1290764" y="840917"/>
                  </a:lnTo>
                  <a:lnTo>
                    <a:pt x="1295590" y="865466"/>
                  </a:lnTo>
                  <a:lnTo>
                    <a:pt x="1300416" y="889152"/>
                  </a:lnTo>
                  <a:lnTo>
                    <a:pt x="1304798" y="912380"/>
                  </a:lnTo>
                  <a:lnTo>
                    <a:pt x="1308747" y="934745"/>
                  </a:lnTo>
                  <a:lnTo>
                    <a:pt x="1312252" y="956221"/>
                  </a:lnTo>
                  <a:lnTo>
                    <a:pt x="1315758" y="976401"/>
                  </a:lnTo>
                  <a:lnTo>
                    <a:pt x="1318387" y="995248"/>
                  </a:lnTo>
                  <a:lnTo>
                    <a:pt x="1321015" y="1012786"/>
                  </a:lnTo>
                  <a:lnTo>
                    <a:pt x="1323213" y="1028573"/>
                  </a:lnTo>
                  <a:lnTo>
                    <a:pt x="1325397" y="1042606"/>
                  </a:lnTo>
                  <a:lnTo>
                    <a:pt x="1327162" y="1054874"/>
                  </a:lnTo>
                  <a:lnTo>
                    <a:pt x="1328470" y="1065834"/>
                  </a:lnTo>
                  <a:lnTo>
                    <a:pt x="1329791" y="1074597"/>
                  </a:lnTo>
                  <a:lnTo>
                    <a:pt x="1330667" y="1082065"/>
                  </a:lnTo>
                  <a:lnTo>
                    <a:pt x="1331099" y="1087755"/>
                  </a:lnTo>
                  <a:lnTo>
                    <a:pt x="1331544" y="1092149"/>
                  </a:lnTo>
                  <a:lnTo>
                    <a:pt x="1331976" y="1094778"/>
                  </a:lnTo>
                  <a:lnTo>
                    <a:pt x="1332420" y="1096962"/>
                  </a:lnTo>
                  <a:lnTo>
                    <a:pt x="1332420" y="1098283"/>
                  </a:lnTo>
                </a:path>
              </a:pathLst>
            </a:custGeom>
            <a:ln w="3288">
              <a:solidFill>
                <a:srgbClr val="000000"/>
              </a:solidFill>
              <a:prstDash val="lgDash"/>
            </a:ln>
          </p:spPr>
          <p:txBody>
            <a:bodyPr wrap="square" lIns="0" tIns="0" rIns="0" bIns="0" rtlCol="0"/>
            <a:lstStyle/>
            <a:p>
              <a:endParaRPr/>
            </a:p>
          </p:txBody>
        </p:sp>
      </p:grpSp>
      <p:sp>
        <p:nvSpPr>
          <p:cNvPr id="63" name="object 63"/>
          <p:cNvSpPr txBox="1"/>
          <p:nvPr/>
        </p:nvSpPr>
        <p:spPr>
          <a:xfrm>
            <a:off x="807660" y="1529485"/>
            <a:ext cx="65405" cy="120650"/>
          </a:xfrm>
          <a:prstGeom prst="rect">
            <a:avLst/>
          </a:prstGeom>
        </p:spPr>
        <p:txBody>
          <a:bodyPr vert="horz" wrap="square" lIns="0" tIns="15240" rIns="0" bIns="0" rtlCol="0">
            <a:spAutoFit/>
          </a:bodyPr>
          <a:lstStyle/>
          <a:p>
            <a:pPr marL="12700">
              <a:lnSpc>
                <a:spcPct val="100000"/>
              </a:lnSpc>
              <a:spcBef>
                <a:spcPts val="120"/>
              </a:spcBef>
            </a:pPr>
            <a:r>
              <a:rPr sz="600" i="1" spc="10" dirty="0">
                <a:latin typeface="Times New Roman"/>
                <a:cs typeface="Times New Roman"/>
              </a:rPr>
              <a:t>3</a:t>
            </a:r>
            <a:endParaRPr sz="600">
              <a:latin typeface="Times New Roman"/>
              <a:cs typeface="Times New Roman"/>
            </a:endParaRPr>
          </a:p>
        </p:txBody>
      </p:sp>
      <p:sp>
        <p:nvSpPr>
          <p:cNvPr id="64" name="object 64"/>
          <p:cNvSpPr txBox="1"/>
          <p:nvPr/>
        </p:nvSpPr>
        <p:spPr>
          <a:xfrm>
            <a:off x="787930" y="1029665"/>
            <a:ext cx="65405" cy="120650"/>
          </a:xfrm>
          <a:prstGeom prst="rect">
            <a:avLst/>
          </a:prstGeom>
        </p:spPr>
        <p:txBody>
          <a:bodyPr vert="horz" wrap="square" lIns="0" tIns="15240" rIns="0" bIns="0" rtlCol="0">
            <a:spAutoFit/>
          </a:bodyPr>
          <a:lstStyle/>
          <a:p>
            <a:pPr marL="12700">
              <a:lnSpc>
                <a:spcPct val="100000"/>
              </a:lnSpc>
              <a:spcBef>
                <a:spcPts val="120"/>
              </a:spcBef>
            </a:pPr>
            <a:r>
              <a:rPr sz="600" i="1" spc="10" dirty="0">
                <a:latin typeface="Times New Roman"/>
                <a:cs typeface="Times New Roman"/>
              </a:rPr>
              <a:t>1</a:t>
            </a:r>
            <a:endParaRPr sz="600">
              <a:latin typeface="Times New Roman"/>
              <a:cs typeface="Times New Roman"/>
            </a:endParaRPr>
          </a:p>
        </p:txBody>
      </p:sp>
      <p:sp>
        <p:nvSpPr>
          <p:cNvPr id="65" name="object 65"/>
          <p:cNvSpPr txBox="1"/>
          <p:nvPr/>
        </p:nvSpPr>
        <p:spPr>
          <a:xfrm>
            <a:off x="741895" y="970478"/>
            <a:ext cx="65405" cy="120650"/>
          </a:xfrm>
          <a:prstGeom prst="rect">
            <a:avLst/>
          </a:prstGeom>
        </p:spPr>
        <p:txBody>
          <a:bodyPr vert="horz" wrap="square" lIns="0" tIns="15240" rIns="0" bIns="0" rtlCol="0">
            <a:spAutoFit/>
          </a:bodyPr>
          <a:lstStyle/>
          <a:p>
            <a:pPr marL="12700">
              <a:lnSpc>
                <a:spcPct val="100000"/>
              </a:lnSpc>
              <a:spcBef>
                <a:spcPts val="120"/>
              </a:spcBef>
            </a:pPr>
            <a:r>
              <a:rPr sz="600" i="1" spc="10" dirty="0">
                <a:latin typeface="Times New Roman"/>
                <a:cs typeface="Times New Roman"/>
              </a:rPr>
              <a:t>p</a:t>
            </a:r>
            <a:endParaRPr sz="600">
              <a:latin typeface="Times New Roman"/>
              <a:cs typeface="Times New Roman"/>
            </a:endParaRPr>
          </a:p>
        </p:txBody>
      </p:sp>
      <p:sp>
        <p:nvSpPr>
          <p:cNvPr id="66" name="object 66"/>
          <p:cNvSpPr txBox="1"/>
          <p:nvPr/>
        </p:nvSpPr>
        <p:spPr>
          <a:xfrm>
            <a:off x="716495" y="1220389"/>
            <a:ext cx="161925" cy="135890"/>
          </a:xfrm>
          <a:prstGeom prst="rect">
            <a:avLst/>
          </a:prstGeom>
        </p:spPr>
        <p:txBody>
          <a:bodyPr vert="horz" wrap="square" lIns="0" tIns="15875" rIns="0" bIns="0" rtlCol="0">
            <a:spAutoFit/>
          </a:bodyPr>
          <a:lstStyle/>
          <a:p>
            <a:pPr marL="38100">
              <a:lnSpc>
                <a:spcPct val="100000"/>
              </a:lnSpc>
              <a:spcBef>
                <a:spcPts val="125"/>
              </a:spcBef>
            </a:pPr>
            <a:r>
              <a:rPr sz="700" i="1" spc="10" dirty="0">
                <a:latin typeface="Times New Roman"/>
                <a:cs typeface="Times New Roman"/>
              </a:rPr>
              <a:t>p</a:t>
            </a:r>
            <a:r>
              <a:rPr sz="900" i="1" spc="15" baseline="-27777" dirty="0">
                <a:latin typeface="Times New Roman"/>
                <a:cs typeface="Times New Roman"/>
              </a:rPr>
              <a:t>2</a:t>
            </a:r>
            <a:endParaRPr sz="900" baseline="-27777">
              <a:latin typeface="Times New Roman"/>
              <a:cs typeface="Times New Roman"/>
            </a:endParaRPr>
          </a:p>
        </p:txBody>
      </p:sp>
      <p:sp>
        <p:nvSpPr>
          <p:cNvPr id="67" name="object 67"/>
          <p:cNvSpPr txBox="1"/>
          <p:nvPr/>
        </p:nvSpPr>
        <p:spPr>
          <a:xfrm>
            <a:off x="741895" y="1483453"/>
            <a:ext cx="71755" cy="135890"/>
          </a:xfrm>
          <a:prstGeom prst="rect">
            <a:avLst/>
          </a:prstGeom>
        </p:spPr>
        <p:txBody>
          <a:bodyPr vert="horz" wrap="square" lIns="0" tIns="15875" rIns="0" bIns="0" rtlCol="0">
            <a:spAutoFit/>
          </a:bodyPr>
          <a:lstStyle/>
          <a:p>
            <a:pPr marL="12700">
              <a:lnSpc>
                <a:spcPct val="100000"/>
              </a:lnSpc>
              <a:spcBef>
                <a:spcPts val="125"/>
              </a:spcBef>
            </a:pPr>
            <a:r>
              <a:rPr sz="700" i="1" spc="10" dirty="0">
                <a:latin typeface="Times New Roman"/>
                <a:cs typeface="Times New Roman"/>
              </a:rPr>
              <a:t>p</a:t>
            </a:r>
            <a:endParaRPr sz="700">
              <a:latin typeface="Times New Roman"/>
              <a:cs typeface="Times New Roman"/>
            </a:endParaRPr>
          </a:p>
        </p:txBody>
      </p:sp>
      <p:sp>
        <p:nvSpPr>
          <p:cNvPr id="68" name="object 68"/>
          <p:cNvSpPr txBox="1"/>
          <p:nvPr/>
        </p:nvSpPr>
        <p:spPr>
          <a:xfrm>
            <a:off x="716495" y="1746517"/>
            <a:ext cx="175260" cy="135890"/>
          </a:xfrm>
          <a:prstGeom prst="rect">
            <a:avLst/>
          </a:prstGeom>
        </p:spPr>
        <p:txBody>
          <a:bodyPr vert="horz" wrap="square" lIns="0" tIns="15875" rIns="0" bIns="0" rtlCol="0">
            <a:spAutoFit/>
          </a:bodyPr>
          <a:lstStyle/>
          <a:p>
            <a:pPr marL="38100">
              <a:lnSpc>
                <a:spcPct val="100000"/>
              </a:lnSpc>
              <a:spcBef>
                <a:spcPts val="125"/>
              </a:spcBef>
            </a:pPr>
            <a:r>
              <a:rPr sz="700" i="1" spc="10" dirty="0">
                <a:latin typeface="Times New Roman"/>
                <a:cs typeface="Times New Roman"/>
              </a:rPr>
              <a:t>p</a:t>
            </a:r>
            <a:r>
              <a:rPr sz="700" i="1" spc="-75" dirty="0">
                <a:latin typeface="Times New Roman"/>
                <a:cs typeface="Times New Roman"/>
              </a:rPr>
              <a:t> </a:t>
            </a:r>
            <a:r>
              <a:rPr sz="900" i="1" spc="15" baseline="-27777" dirty="0">
                <a:latin typeface="Times New Roman"/>
                <a:cs typeface="Times New Roman"/>
              </a:rPr>
              <a:t>4</a:t>
            </a:r>
            <a:endParaRPr sz="900" baseline="-27777">
              <a:latin typeface="Times New Roman"/>
              <a:cs typeface="Times New Roman"/>
            </a:endParaRPr>
          </a:p>
        </p:txBody>
      </p:sp>
      <p:sp>
        <p:nvSpPr>
          <p:cNvPr id="69" name="object 69"/>
          <p:cNvSpPr txBox="1"/>
          <p:nvPr/>
        </p:nvSpPr>
        <p:spPr>
          <a:xfrm>
            <a:off x="1104506" y="931018"/>
            <a:ext cx="484505" cy="135890"/>
          </a:xfrm>
          <a:prstGeom prst="rect">
            <a:avLst/>
          </a:prstGeom>
        </p:spPr>
        <p:txBody>
          <a:bodyPr vert="horz" wrap="square" lIns="0" tIns="15875" rIns="0" bIns="0" rtlCol="0">
            <a:spAutoFit/>
          </a:bodyPr>
          <a:lstStyle/>
          <a:p>
            <a:pPr marL="38100">
              <a:lnSpc>
                <a:spcPct val="100000"/>
              </a:lnSpc>
              <a:spcBef>
                <a:spcPts val="125"/>
              </a:spcBef>
              <a:tabLst>
                <a:tab pos="366395" algn="l"/>
              </a:tabLst>
            </a:pPr>
            <a:r>
              <a:rPr sz="1050" i="1" spc="44" baseline="19841" dirty="0">
                <a:latin typeface="Times New Roman"/>
                <a:cs typeface="Times New Roman"/>
              </a:rPr>
              <a:t>e</a:t>
            </a:r>
            <a:r>
              <a:rPr sz="500" spc="30" dirty="0">
                <a:latin typeface="Times New Roman"/>
                <a:cs typeface="Times New Roman"/>
              </a:rPr>
              <a:t>1	</a:t>
            </a:r>
            <a:r>
              <a:rPr sz="1050" i="1" spc="44" baseline="19841" dirty="0">
                <a:latin typeface="Times New Roman"/>
                <a:cs typeface="Times New Roman"/>
              </a:rPr>
              <a:t>e</a:t>
            </a:r>
            <a:r>
              <a:rPr sz="500" spc="30" dirty="0">
                <a:latin typeface="Times New Roman"/>
                <a:cs typeface="Times New Roman"/>
              </a:rPr>
              <a:t>1</a:t>
            </a:r>
            <a:endParaRPr sz="500">
              <a:latin typeface="Times New Roman"/>
              <a:cs typeface="Times New Roman"/>
            </a:endParaRPr>
          </a:p>
        </p:txBody>
      </p:sp>
      <p:sp>
        <p:nvSpPr>
          <p:cNvPr id="70" name="object 70"/>
          <p:cNvSpPr txBox="1"/>
          <p:nvPr/>
        </p:nvSpPr>
        <p:spPr>
          <a:xfrm>
            <a:off x="2728027" y="963903"/>
            <a:ext cx="58419" cy="104775"/>
          </a:xfrm>
          <a:prstGeom prst="rect">
            <a:avLst/>
          </a:prstGeom>
        </p:spPr>
        <p:txBody>
          <a:bodyPr vert="horz" wrap="square" lIns="0" tIns="14604" rIns="0" bIns="0" rtlCol="0">
            <a:spAutoFit/>
          </a:bodyPr>
          <a:lstStyle/>
          <a:p>
            <a:pPr marL="12700">
              <a:lnSpc>
                <a:spcPct val="100000"/>
              </a:lnSpc>
              <a:spcBef>
                <a:spcPts val="114"/>
              </a:spcBef>
            </a:pPr>
            <a:r>
              <a:rPr sz="500" spc="5" dirty="0">
                <a:latin typeface="Times New Roman"/>
                <a:cs typeface="Times New Roman"/>
              </a:rPr>
              <a:t>1</a:t>
            </a:r>
            <a:endParaRPr sz="500">
              <a:latin typeface="Times New Roman"/>
              <a:cs typeface="Times New Roman"/>
            </a:endParaRPr>
          </a:p>
        </p:txBody>
      </p:sp>
      <p:sp>
        <p:nvSpPr>
          <p:cNvPr id="71" name="object 71"/>
          <p:cNvSpPr txBox="1"/>
          <p:nvPr/>
        </p:nvSpPr>
        <p:spPr>
          <a:xfrm>
            <a:off x="3070003" y="957324"/>
            <a:ext cx="58419" cy="104775"/>
          </a:xfrm>
          <a:prstGeom prst="rect">
            <a:avLst/>
          </a:prstGeom>
        </p:spPr>
        <p:txBody>
          <a:bodyPr vert="horz" wrap="square" lIns="0" tIns="14604" rIns="0" bIns="0" rtlCol="0">
            <a:spAutoFit/>
          </a:bodyPr>
          <a:lstStyle/>
          <a:p>
            <a:pPr marL="12700">
              <a:lnSpc>
                <a:spcPct val="100000"/>
              </a:lnSpc>
              <a:spcBef>
                <a:spcPts val="114"/>
              </a:spcBef>
            </a:pPr>
            <a:r>
              <a:rPr sz="500" spc="5" dirty="0">
                <a:latin typeface="Times New Roman"/>
                <a:cs typeface="Times New Roman"/>
              </a:rPr>
              <a:t>1</a:t>
            </a:r>
            <a:endParaRPr sz="500">
              <a:latin typeface="Times New Roman"/>
              <a:cs typeface="Times New Roman"/>
            </a:endParaRPr>
          </a:p>
        </p:txBody>
      </p:sp>
      <p:sp>
        <p:nvSpPr>
          <p:cNvPr id="72" name="object 72"/>
          <p:cNvSpPr txBox="1"/>
          <p:nvPr/>
        </p:nvSpPr>
        <p:spPr>
          <a:xfrm>
            <a:off x="1241724" y="1220388"/>
            <a:ext cx="58419" cy="104775"/>
          </a:xfrm>
          <a:prstGeom prst="rect">
            <a:avLst/>
          </a:prstGeom>
        </p:spPr>
        <p:txBody>
          <a:bodyPr vert="horz" wrap="square" lIns="0" tIns="14604" rIns="0" bIns="0" rtlCol="0">
            <a:spAutoFit/>
          </a:bodyPr>
          <a:lstStyle/>
          <a:p>
            <a:pPr marL="12700">
              <a:lnSpc>
                <a:spcPct val="100000"/>
              </a:lnSpc>
              <a:spcBef>
                <a:spcPts val="114"/>
              </a:spcBef>
            </a:pPr>
            <a:r>
              <a:rPr sz="500" spc="5" dirty="0">
                <a:latin typeface="Times New Roman"/>
                <a:cs typeface="Times New Roman"/>
              </a:rPr>
              <a:t>2</a:t>
            </a:r>
            <a:endParaRPr sz="500">
              <a:latin typeface="Times New Roman"/>
              <a:cs typeface="Times New Roman"/>
            </a:endParaRPr>
          </a:p>
        </p:txBody>
      </p:sp>
      <p:sp>
        <p:nvSpPr>
          <p:cNvPr id="73" name="object 73"/>
          <p:cNvSpPr txBox="1"/>
          <p:nvPr/>
        </p:nvSpPr>
        <p:spPr>
          <a:xfrm>
            <a:off x="1800732" y="1213815"/>
            <a:ext cx="58419" cy="104775"/>
          </a:xfrm>
          <a:prstGeom prst="rect">
            <a:avLst/>
          </a:prstGeom>
        </p:spPr>
        <p:txBody>
          <a:bodyPr vert="horz" wrap="square" lIns="0" tIns="14604" rIns="0" bIns="0" rtlCol="0">
            <a:spAutoFit/>
          </a:bodyPr>
          <a:lstStyle/>
          <a:p>
            <a:pPr marL="12700">
              <a:lnSpc>
                <a:spcPct val="100000"/>
              </a:lnSpc>
              <a:spcBef>
                <a:spcPts val="114"/>
              </a:spcBef>
            </a:pPr>
            <a:r>
              <a:rPr sz="500" spc="5" dirty="0">
                <a:latin typeface="Times New Roman"/>
                <a:cs typeface="Times New Roman"/>
              </a:rPr>
              <a:t>2</a:t>
            </a:r>
            <a:endParaRPr sz="500">
              <a:latin typeface="Times New Roman"/>
              <a:cs typeface="Times New Roman"/>
            </a:endParaRPr>
          </a:p>
        </p:txBody>
      </p:sp>
      <p:sp>
        <p:nvSpPr>
          <p:cNvPr id="74" name="object 74"/>
          <p:cNvSpPr txBox="1"/>
          <p:nvPr/>
        </p:nvSpPr>
        <p:spPr>
          <a:xfrm>
            <a:off x="2136136" y="1213815"/>
            <a:ext cx="58419" cy="104775"/>
          </a:xfrm>
          <a:prstGeom prst="rect">
            <a:avLst/>
          </a:prstGeom>
        </p:spPr>
        <p:txBody>
          <a:bodyPr vert="horz" wrap="square" lIns="0" tIns="14604" rIns="0" bIns="0" rtlCol="0">
            <a:spAutoFit/>
          </a:bodyPr>
          <a:lstStyle/>
          <a:p>
            <a:pPr marL="12700">
              <a:lnSpc>
                <a:spcPct val="100000"/>
              </a:lnSpc>
              <a:spcBef>
                <a:spcPts val="114"/>
              </a:spcBef>
            </a:pPr>
            <a:r>
              <a:rPr sz="500" spc="5" dirty="0">
                <a:latin typeface="Times New Roman"/>
                <a:cs typeface="Times New Roman"/>
              </a:rPr>
              <a:t>2</a:t>
            </a:r>
            <a:endParaRPr sz="500">
              <a:latin typeface="Times New Roman"/>
              <a:cs typeface="Times New Roman"/>
            </a:endParaRPr>
          </a:p>
        </p:txBody>
      </p:sp>
      <p:sp>
        <p:nvSpPr>
          <p:cNvPr id="75" name="object 75"/>
          <p:cNvSpPr txBox="1"/>
          <p:nvPr/>
        </p:nvSpPr>
        <p:spPr>
          <a:xfrm>
            <a:off x="2386938" y="1134892"/>
            <a:ext cx="155575" cy="135890"/>
          </a:xfrm>
          <a:prstGeom prst="rect">
            <a:avLst/>
          </a:prstGeom>
        </p:spPr>
        <p:txBody>
          <a:bodyPr vert="horz" wrap="square" lIns="0" tIns="15875" rIns="0" bIns="0" rtlCol="0">
            <a:spAutoFit/>
          </a:bodyPr>
          <a:lstStyle/>
          <a:p>
            <a:pPr marL="38100">
              <a:lnSpc>
                <a:spcPct val="100000"/>
              </a:lnSpc>
              <a:spcBef>
                <a:spcPts val="125"/>
              </a:spcBef>
            </a:pPr>
            <a:r>
              <a:rPr sz="700" i="1" spc="30" dirty="0">
                <a:latin typeface="Times New Roman"/>
                <a:cs typeface="Times New Roman"/>
              </a:rPr>
              <a:t>e</a:t>
            </a:r>
            <a:r>
              <a:rPr sz="750" spc="44" baseline="-27777" dirty="0">
                <a:latin typeface="Times New Roman"/>
                <a:cs typeface="Times New Roman"/>
              </a:rPr>
              <a:t>2</a:t>
            </a:r>
            <a:endParaRPr sz="750" baseline="-27777">
              <a:latin typeface="Times New Roman"/>
              <a:cs typeface="Times New Roman"/>
            </a:endParaRPr>
          </a:p>
        </p:txBody>
      </p:sp>
      <p:sp>
        <p:nvSpPr>
          <p:cNvPr id="76" name="object 76"/>
          <p:cNvSpPr txBox="1"/>
          <p:nvPr/>
        </p:nvSpPr>
        <p:spPr>
          <a:xfrm>
            <a:off x="1892802" y="1476879"/>
            <a:ext cx="58419" cy="104775"/>
          </a:xfrm>
          <a:prstGeom prst="rect">
            <a:avLst/>
          </a:prstGeom>
        </p:spPr>
        <p:txBody>
          <a:bodyPr vert="horz" wrap="square" lIns="0" tIns="14604" rIns="0" bIns="0" rtlCol="0">
            <a:spAutoFit/>
          </a:bodyPr>
          <a:lstStyle/>
          <a:p>
            <a:pPr marL="12700">
              <a:lnSpc>
                <a:spcPct val="100000"/>
              </a:lnSpc>
              <a:spcBef>
                <a:spcPts val="114"/>
              </a:spcBef>
            </a:pPr>
            <a:r>
              <a:rPr sz="500" spc="5" dirty="0">
                <a:latin typeface="Times New Roman"/>
                <a:cs typeface="Times New Roman"/>
              </a:rPr>
              <a:t>3</a:t>
            </a:r>
            <a:endParaRPr sz="500">
              <a:latin typeface="Times New Roman"/>
              <a:cs typeface="Times New Roman"/>
            </a:endParaRPr>
          </a:p>
        </p:txBody>
      </p:sp>
      <p:sp>
        <p:nvSpPr>
          <p:cNvPr id="77" name="object 77"/>
          <p:cNvSpPr txBox="1"/>
          <p:nvPr/>
        </p:nvSpPr>
        <p:spPr>
          <a:xfrm>
            <a:off x="2800371" y="1483452"/>
            <a:ext cx="58419" cy="104775"/>
          </a:xfrm>
          <a:prstGeom prst="rect">
            <a:avLst/>
          </a:prstGeom>
        </p:spPr>
        <p:txBody>
          <a:bodyPr vert="horz" wrap="square" lIns="0" tIns="14604" rIns="0" bIns="0" rtlCol="0">
            <a:spAutoFit/>
          </a:bodyPr>
          <a:lstStyle/>
          <a:p>
            <a:pPr marL="12700">
              <a:lnSpc>
                <a:spcPct val="100000"/>
              </a:lnSpc>
              <a:spcBef>
                <a:spcPts val="114"/>
              </a:spcBef>
            </a:pPr>
            <a:r>
              <a:rPr sz="500" spc="5" dirty="0">
                <a:latin typeface="Times New Roman"/>
                <a:cs typeface="Times New Roman"/>
              </a:rPr>
              <a:t>3</a:t>
            </a:r>
            <a:endParaRPr sz="500">
              <a:latin typeface="Times New Roman"/>
              <a:cs typeface="Times New Roman"/>
            </a:endParaRPr>
          </a:p>
        </p:txBody>
      </p:sp>
      <p:sp>
        <p:nvSpPr>
          <p:cNvPr id="78" name="object 78"/>
          <p:cNvSpPr txBox="1"/>
          <p:nvPr/>
        </p:nvSpPr>
        <p:spPr>
          <a:xfrm>
            <a:off x="3444876" y="1476879"/>
            <a:ext cx="58419" cy="104775"/>
          </a:xfrm>
          <a:prstGeom prst="rect">
            <a:avLst/>
          </a:prstGeom>
        </p:spPr>
        <p:txBody>
          <a:bodyPr vert="horz" wrap="square" lIns="0" tIns="14604" rIns="0" bIns="0" rtlCol="0">
            <a:spAutoFit/>
          </a:bodyPr>
          <a:lstStyle/>
          <a:p>
            <a:pPr marL="12700">
              <a:lnSpc>
                <a:spcPct val="100000"/>
              </a:lnSpc>
              <a:spcBef>
                <a:spcPts val="114"/>
              </a:spcBef>
            </a:pPr>
            <a:r>
              <a:rPr sz="500" spc="5" dirty="0">
                <a:latin typeface="Times New Roman"/>
                <a:cs typeface="Times New Roman"/>
              </a:rPr>
              <a:t>3</a:t>
            </a:r>
            <a:endParaRPr sz="500">
              <a:latin typeface="Times New Roman"/>
              <a:cs typeface="Times New Roman"/>
            </a:endParaRPr>
          </a:p>
        </p:txBody>
      </p:sp>
      <p:sp>
        <p:nvSpPr>
          <p:cNvPr id="79" name="object 79"/>
          <p:cNvSpPr txBox="1"/>
          <p:nvPr/>
        </p:nvSpPr>
        <p:spPr>
          <a:xfrm>
            <a:off x="1274611" y="1746515"/>
            <a:ext cx="58419" cy="104775"/>
          </a:xfrm>
          <a:prstGeom prst="rect">
            <a:avLst/>
          </a:prstGeom>
        </p:spPr>
        <p:txBody>
          <a:bodyPr vert="horz" wrap="square" lIns="0" tIns="14604" rIns="0" bIns="0" rtlCol="0">
            <a:spAutoFit/>
          </a:bodyPr>
          <a:lstStyle/>
          <a:p>
            <a:pPr marL="12700">
              <a:lnSpc>
                <a:spcPct val="100000"/>
              </a:lnSpc>
              <a:spcBef>
                <a:spcPts val="114"/>
              </a:spcBef>
            </a:pPr>
            <a:r>
              <a:rPr sz="500" spc="5" dirty="0">
                <a:latin typeface="Times New Roman"/>
                <a:cs typeface="Times New Roman"/>
              </a:rPr>
              <a:t>4</a:t>
            </a:r>
            <a:endParaRPr sz="500">
              <a:latin typeface="Times New Roman"/>
              <a:cs typeface="Times New Roman"/>
            </a:endParaRPr>
          </a:p>
        </p:txBody>
      </p:sp>
      <p:sp>
        <p:nvSpPr>
          <p:cNvPr id="80" name="object 80"/>
          <p:cNvSpPr txBox="1"/>
          <p:nvPr/>
        </p:nvSpPr>
        <p:spPr>
          <a:xfrm>
            <a:off x="2300557" y="1739937"/>
            <a:ext cx="58419" cy="104775"/>
          </a:xfrm>
          <a:prstGeom prst="rect">
            <a:avLst/>
          </a:prstGeom>
        </p:spPr>
        <p:txBody>
          <a:bodyPr vert="horz" wrap="square" lIns="0" tIns="14604" rIns="0" bIns="0" rtlCol="0">
            <a:spAutoFit/>
          </a:bodyPr>
          <a:lstStyle/>
          <a:p>
            <a:pPr marL="12700">
              <a:lnSpc>
                <a:spcPct val="100000"/>
              </a:lnSpc>
              <a:spcBef>
                <a:spcPts val="114"/>
              </a:spcBef>
            </a:pPr>
            <a:r>
              <a:rPr sz="500" spc="5" dirty="0">
                <a:latin typeface="Times New Roman"/>
                <a:cs typeface="Times New Roman"/>
              </a:rPr>
              <a:t>4</a:t>
            </a:r>
            <a:endParaRPr sz="500">
              <a:latin typeface="Times New Roman"/>
              <a:cs typeface="Times New Roman"/>
            </a:endParaRPr>
          </a:p>
        </p:txBody>
      </p:sp>
      <p:sp>
        <p:nvSpPr>
          <p:cNvPr id="81" name="object 81"/>
          <p:cNvSpPr txBox="1"/>
          <p:nvPr/>
        </p:nvSpPr>
        <p:spPr>
          <a:xfrm>
            <a:off x="1169385" y="884984"/>
            <a:ext cx="387350" cy="104775"/>
          </a:xfrm>
          <a:prstGeom prst="rect">
            <a:avLst/>
          </a:prstGeom>
        </p:spPr>
        <p:txBody>
          <a:bodyPr vert="horz" wrap="square" lIns="0" tIns="14604" rIns="0" bIns="0" rtlCol="0">
            <a:spAutoFit/>
          </a:bodyPr>
          <a:lstStyle/>
          <a:p>
            <a:pPr marL="12700">
              <a:lnSpc>
                <a:spcPct val="100000"/>
              </a:lnSpc>
              <a:spcBef>
                <a:spcPts val="114"/>
              </a:spcBef>
              <a:tabLst>
                <a:tab pos="340995" algn="l"/>
              </a:tabLst>
            </a:pPr>
            <a:r>
              <a:rPr sz="500" spc="5" dirty="0">
                <a:latin typeface="Times New Roman"/>
                <a:cs typeface="Times New Roman"/>
              </a:rPr>
              <a:t>1	2</a:t>
            </a:r>
            <a:endParaRPr sz="500">
              <a:latin typeface="Times New Roman"/>
              <a:cs typeface="Times New Roman"/>
            </a:endParaRPr>
          </a:p>
        </p:txBody>
      </p:sp>
      <p:sp>
        <p:nvSpPr>
          <p:cNvPr id="82" name="object 82"/>
          <p:cNvSpPr txBox="1"/>
          <p:nvPr/>
        </p:nvSpPr>
        <p:spPr>
          <a:xfrm>
            <a:off x="2663165" y="858678"/>
            <a:ext cx="168910" cy="135890"/>
          </a:xfrm>
          <a:prstGeom prst="rect">
            <a:avLst/>
          </a:prstGeom>
        </p:spPr>
        <p:txBody>
          <a:bodyPr vert="horz" wrap="square" lIns="0" tIns="15875" rIns="0" bIns="0" rtlCol="0">
            <a:spAutoFit/>
          </a:bodyPr>
          <a:lstStyle/>
          <a:p>
            <a:pPr marL="38100">
              <a:lnSpc>
                <a:spcPct val="100000"/>
              </a:lnSpc>
              <a:spcBef>
                <a:spcPts val="125"/>
              </a:spcBef>
            </a:pPr>
            <a:r>
              <a:rPr sz="1050" i="1" spc="15" baseline="-19841" dirty="0">
                <a:latin typeface="Times New Roman"/>
                <a:cs typeface="Times New Roman"/>
              </a:rPr>
              <a:t>e</a:t>
            </a:r>
            <a:r>
              <a:rPr sz="1050" i="1" spc="-52" baseline="-19841" dirty="0">
                <a:latin typeface="Times New Roman"/>
                <a:cs typeface="Times New Roman"/>
              </a:rPr>
              <a:t> </a:t>
            </a:r>
            <a:r>
              <a:rPr sz="500" spc="5" dirty="0">
                <a:latin typeface="Times New Roman"/>
                <a:cs typeface="Times New Roman"/>
              </a:rPr>
              <a:t>3</a:t>
            </a:r>
            <a:endParaRPr sz="500">
              <a:latin typeface="Times New Roman"/>
              <a:cs typeface="Times New Roman"/>
            </a:endParaRPr>
          </a:p>
        </p:txBody>
      </p:sp>
      <p:sp>
        <p:nvSpPr>
          <p:cNvPr id="83" name="object 83"/>
          <p:cNvSpPr txBox="1"/>
          <p:nvPr/>
        </p:nvSpPr>
        <p:spPr>
          <a:xfrm>
            <a:off x="2998554" y="858678"/>
            <a:ext cx="161925" cy="135890"/>
          </a:xfrm>
          <a:prstGeom prst="rect">
            <a:avLst/>
          </a:prstGeom>
        </p:spPr>
        <p:txBody>
          <a:bodyPr vert="horz" wrap="square" lIns="0" tIns="15875" rIns="0" bIns="0" rtlCol="0">
            <a:spAutoFit/>
          </a:bodyPr>
          <a:lstStyle/>
          <a:p>
            <a:pPr marL="38100">
              <a:lnSpc>
                <a:spcPct val="100000"/>
              </a:lnSpc>
              <a:spcBef>
                <a:spcPts val="125"/>
              </a:spcBef>
            </a:pPr>
            <a:r>
              <a:rPr sz="1050" i="1" spc="15" baseline="-19841" dirty="0">
                <a:latin typeface="Times New Roman"/>
                <a:cs typeface="Times New Roman"/>
              </a:rPr>
              <a:t>e</a:t>
            </a:r>
            <a:r>
              <a:rPr sz="1050" i="1" spc="-127" baseline="-19841" dirty="0">
                <a:latin typeface="Times New Roman"/>
                <a:cs typeface="Times New Roman"/>
              </a:rPr>
              <a:t> </a:t>
            </a:r>
            <a:r>
              <a:rPr sz="500" spc="5" dirty="0">
                <a:latin typeface="Times New Roman"/>
                <a:cs typeface="Times New Roman"/>
              </a:rPr>
              <a:t>4</a:t>
            </a:r>
            <a:endParaRPr sz="500">
              <a:latin typeface="Times New Roman"/>
              <a:cs typeface="Times New Roman"/>
            </a:endParaRPr>
          </a:p>
        </p:txBody>
      </p:sp>
      <p:sp>
        <p:nvSpPr>
          <p:cNvPr id="84" name="object 84"/>
          <p:cNvSpPr txBox="1"/>
          <p:nvPr/>
        </p:nvSpPr>
        <p:spPr>
          <a:xfrm>
            <a:off x="2451817" y="1115167"/>
            <a:ext cx="58419" cy="104775"/>
          </a:xfrm>
          <a:prstGeom prst="rect">
            <a:avLst/>
          </a:prstGeom>
        </p:spPr>
        <p:txBody>
          <a:bodyPr vert="horz" wrap="square" lIns="0" tIns="14604" rIns="0" bIns="0" rtlCol="0">
            <a:spAutoFit/>
          </a:bodyPr>
          <a:lstStyle/>
          <a:p>
            <a:pPr marL="12700">
              <a:lnSpc>
                <a:spcPct val="100000"/>
              </a:lnSpc>
              <a:spcBef>
                <a:spcPts val="114"/>
              </a:spcBef>
            </a:pPr>
            <a:r>
              <a:rPr sz="500" spc="5" dirty="0">
                <a:latin typeface="Times New Roman"/>
                <a:cs typeface="Times New Roman"/>
              </a:rPr>
              <a:t>4</a:t>
            </a:r>
            <a:endParaRPr sz="500">
              <a:latin typeface="Times New Roman"/>
              <a:cs typeface="Times New Roman"/>
            </a:endParaRPr>
          </a:p>
        </p:txBody>
      </p:sp>
      <p:sp>
        <p:nvSpPr>
          <p:cNvPr id="85" name="object 85"/>
          <p:cNvSpPr txBox="1"/>
          <p:nvPr/>
        </p:nvSpPr>
        <p:spPr>
          <a:xfrm>
            <a:off x="1742444" y="1121741"/>
            <a:ext cx="168910" cy="135890"/>
          </a:xfrm>
          <a:prstGeom prst="rect">
            <a:avLst/>
          </a:prstGeom>
        </p:spPr>
        <p:txBody>
          <a:bodyPr vert="horz" wrap="square" lIns="0" tIns="15875" rIns="0" bIns="0" rtlCol="0">
            <a:spAutoFit/>
          </a:bodyPr>
          <a:lstStyle/>
          <a:p>
            <a:pPr marL="38100">
              <a:lnSpc>
                <a:spcPct val="100000"/>
              </a:lnSpc>
              <a:spcBef>
                <a:spcPts val="125"/>
              </a:spcBef>
            </a:pPr>
            <a:r>
              <a:rPr sz="1050" i="1" spc="15" baseline="-19841" dirty="0">
                <a:latin typeface="Times New Roman"/>
                <a:cs typeface="Times New Roman"/>
              </a:rPr>
              <a:t>e</a:t>
            </a:r>
            <a:r>
              <a:rPr sz="1050" i="1" spc="-52" baseline="-19841" dirty="0">
                <a:latin typeface="Times New Roman"/>
                <a:cs typeface="Times New Roman"/>
              </a:rPr>
              <a:t> </a:t>
            </a:r>
            <a:r>
              <a:rPr sz="500" spc="5" dirty="0">
                <a:latin typeface="Times New Roman"/>
                <a:cs typeface="Times New Roman"/>
              </a:rPr>
              <a:t>2</a:t>
            </a:r>
            <a:endParaRPr sz="500">
              <a:latin typeface="Times New Roman"/>
              <a:cs typeface="Times New Roman"/>
            </a:endParaRPr>
          </a:p>
        </p:txBody>
      </p:sp>
      <p:sp>
        <p:nvSpPr>
          <p:cNvPr id="86" name="object 86"/>
          <p:cNvSpPr txBox="1"/>
          <p:nvPr/>
        </p:nvSpPr>
        <p:spPr>
          <a:xfrm>
            <a:off x="2071264" y="1121741"/>
            <a:ext cx="168910" cy="135890"/>
          </a:xfrm>
          <a:prstGeom prst="rect">
            <a:avLst/>
          </a:prstGeom>
        </p:spPr>
        <p:txBody>
          <a:bodyPr vert="horz" wrap="square" lIns="0" tIns="15875" rIns="0" bIns="0" rtlCol="0">
            <a:spAutoFit/>
          </a:bodyPr>
          <a:lstStyle/>
          <a:p>
            <a:pPr marL="38100">
              <a:lnSpc>
                <a:spcPct val="100000"/>
              </a:lnSpc>
              <a:spcBef>
                <a:spcPts val="125"/>
              </a:spcBef>
            </a:pPr>
            <a:r>
              <a:rPr sz="1050" i="1" spc="15" baseline="-23809" dirty="0">
                <a:latin typeface="Times New Roman"/>
                <a:cs typeface="Times New Roman"/>
              </a:rPr>
              <a:t>e</a:t>
            </a:r>
            <a:r>
              <a:rPr sz="1050" i="1" spc="-52" baseline="-23809" dirty="0">
                <a:latin typeface="Times New Roman"/>
                <a:cs typeface="Times New Roman"/>
              </a:rPr>
              <a:t> </a:t>
            </a:r>
            <a:r>
              <a:rPr sz="500" spc="5" dirty="0">
                <a:latin typeface="Times New Roman"/>
                <a:cs typeface="Times New Roman"/>
              </a:rPr>
              <a:t>3</a:t>
            </a:r>
            <a:endParaRPr sz="500">
              <a:latin typeface="Times New Roman"/>
              <a:cs typeface="Times New Roman"/>
            </a:endParaRPr>
          </a:p>
        </p:txBody>
      </p:sp>
      <p:sp>
        <p:nvSpPr>
          <p:cNvPr id="87" name="object 87"/>
          <p:cNvSpPr txBox="1"/>
          <p:nvPr/>
        </p:nvSpPr>
        <p:spPr>
          <a:xfrm>
            <a:off x="1176871" y="1134893"/>
            <a:ext cx="148590" cy="135890"/>
          </a:xfrm>
          <a:prstGeom prst="rect">
            <a:avLst/>
          </a:prstGeom>
        </p:spPr>
        <p:txBody>
          <a:bodyPr vert="horz" wrap="square" lIns="0" tIns="15875" rIns="0" bIns="0" rtlCol="0">
            <a:spAutoFit/>
          </a:bodyPr>
          <a:lstStyle/>
          <a:p>
            <a:pPr marL="38100">
              <a:lnSpc>
                <a:spcPct val="100000"/>
              </a:lnSpc>
              <a:spcBef>
                <a:spcPts val="125"/>
              </a:spcBef>
            </a:pPr>
            <a:r>
              <a:rPr sz="1050" i="1" baseline="-11904" dirty="0">
                <a:latin typeface="Times New Roman"/>
                <a:cs typeface="Times New Roman"/>
              </a:rPr>
              <a:t>e</a:t>
            </a:r>
            <a:r>
              <a:rPr sz="500" dirty="0">
                <a:latin typeface="Times New Roman"/>
                <a:cs typeface="Times New Roman"/>
              </a:rPr>
              <a:t>1</a:t>
            </a:r>
            <a:endParaRPr sz="500">
              <a:latin typeface="Times New Roman"/>
              <a:cs typeface="Times New Roman"/>
            </a:endParaRPr>
          </a:p>
        </p:txBody>
      </p:sp>
      <p:sp>
        <p:nvSpPr>
          <p:cNvPr id="88" name="object 88"/>
          <p:cNvSpPr txBox="1"/>
          <p:nvPr/>
        </p:nvSpPr>
        <p:spPr>
          <a:xfrm>
            <a:off x="1116775" y="1483451"/>
            <a:ext cx="58419" cy="104775"/>
          </a:xfrm>
          <a:prstGeom prst="rect">
            <a:avLst/>
          </a:prstGeom>
        </p:spPr>
        <p:txBody>
          <a:bodyPr vert="horz" wrap="square" lIns="0" tIns="14604" rIns="0" bIns="0" rtlCol="0">
            <a:spAutoFit/>
          </a:bodyPr>
          <a:lstStyle/>
          <a:p>
            <a:pPr marL="12700">
              <a:lnSpc>
                <a:spcPct val="100000"/>
              </a:lnSpc>
              <a:spcBef>
                <a:spcPts val="114"/>
              </a:spcBef>
            </a:pPr>
            <a:r>
              <a:rPr sz="500" spc="5" dirty="0">
                <a:latin typeface="Times New Roman"/>
                <a:cs typeface="Times New Roman"/>
              </a:rPr>
              <a:t>3</a:t>
            </a:r>
            <a:endParaRPr sz="500">
              <a:latin typeface="Times New Roman"/>
              <a:cs typeface="Times New Roman"/>
            </a:endParaRPr>
          </a:p>
        </p:txBody>
      </p:sp>
      <p:sp>
        <p:nvSpPr>
          <p:cNvPr id="89" name="object 89"/>
          <p:cNvSpPr txBox="1"/>
          <p:nvPr/>
        </p:nvSpPr>
        <p:spPr>
          <a:xfrm>
            <a:off x="1045324" y="1358497"/>
            <a:ext cx="161925" cy="135890"/>
          </a:xfrm>
          <a:prstGeom prst="rect">
            <a:avLst/>
          </a:prstGeom>
        </p:spPr>
        <p:txBody>
          <a:bodyPr vert="horz" wrap="square" lIns="0" tIns="15875" rIns="0" bIns="0" rtlCol="0">
            <a:spAutoFit/>
          </a:bodyPr>
          <a:lstStyle/>
          <a:p>
            <a:pPr marL="38100">
              <a:lnSpc>
                <a:spcPct val="100000"/>
              </a:lnSpc>
              <a:spcBef>
                <a:spcPts val="125"/>
              </a:spcBef>
            </a:pPr>
            <a:r>
              <a:rPr sz="1050" i="1" spc="15" baseline="-31746" dirty="0">
                <a:latin typeface="Times New Roman"/>
                <a:cs typeface="Times New Roman"/>
              </a:rPr>
              <a:t>e</a:t>
            </a:r>
            <a:r>
              <a:rPr sz="1050" i="1" spc="-127" baseline="-31746" dirty="0">
                <a:latin typeface="Times New Roman"/>
                <a:cs typeface="Times New Roman"/>
              </a:rPr>
              <a:t> </a:t>
            </a:r>
            <a:r>
              <a:rPr sz="500" spc="5" dirty="0">
                <a:latin typeface="Times New Roman"/>
                <a:cs typeface="Times New Roman"/>
              </a:rPr>
              <a:t>1</a:t>
            </a:r>
            <a:endParaRPr sz="500">
              <a:latin typeface="Times New Roman"/>
              <a:cs typeface="Times New Roman"/>
            </a:endParaRPr>
          </a:p>
        </p:txBody>
      </p:sp>
      <p:sp>
        <p:nvSpPr>
          <p:cNvPr id="90" name="object 90"/>
          <p:cNvSpPr txBox="1"/>
          <p:nvPr/>
        </p:nvSpPr>
        <p:spPr>
          <a:xfrm>
            <a:off x="1419297" y="1457148"/>
            <a:ext cx="58419" cy="104775"/>
          </a:xfrm>
          <a:prstGeom prst="rect">
            <a:avLst/>
          </a:prstGeom>
        </p:spPr>
        <p:txBody>
          <a:bodyPr vert="horz" wrap="square" lIns="0" tIns="14604" rIns="0" bIns="0" rtlCol="0">
            <a:spAutoFit/>
          </a:bodyPr>
          <a:lstStyle/>
          <a:p>
            <a:pPr marL="12700">
              <a:lnSpc>
                <a:spcPct val="100000"/>
              </a:lnSpc>
              <a:spcBef>
                <a:spcPts val="114"/>
              </a:spcBef>
            </a:pPr>
            <a:r>
              <a:rPr sz="500" spc="5" dirty="0">
                <a:latin typeface="Times New Roman"/>
                <a:cs typeface="Times New Roman"/>
              </a:rPr>
              <a:t>3</a:t>
            </a:r>
            <a:endParaRPr sz="500">
              <a:latin typeface="Times New Roman"/>
              <a:cs typeface="Times New Roman"/>
            </a:endParaRPr>
          </a:p>
        </p:txBody>
      </p:sp>
      <p:sp>
        <p:nvSpPr>
          <p:cNvPr id="91" name="object 91"/>
          <p:cNvSpPr txBox="1"/>
          <p:nvPr/>
        </p:nvSpPr>
        <p:spPr>
          <a:xfrm>
            <a:off x="1341267" y="1371648"/>
            <a:ext cx="161925" cy="135890"/>
          </a:xfrm>
          <a:prstGeom prst="rect">
            <a:avLst/>
          </a:prstGeom>
        </p:spPr>
        <p:txBody>
          <a:bodyPr vert="horz" wrap="square" lIns="0" tIns="15875" rIns="0" bIns="0" rtlCol="0">
            <a:spAutoFit/>
          </a:bodyPr>
          <a:lstStyle/>
          <a:p>
            <a:pPr marL="38100">
              <a:lnSpc>
                <a:spcPct val="100000"/>
              </a:lnSpc>
              <a:spcBef>
                <a:spcPts val="125"/>
              </a:spcBef>
            </a:pPr>
            <a:r>
              <a:rPr sz="1050" i="1" spc="15" baseline="-23809" dirty="0">
                <a:latin typeface="Times New Roman"/>
                <a:cs typeface="Times New Roman"/>
              </a:rPr>
              <a:t>e</a:t>
            </a:r>
            <a:r>
              <a:rPr sz="1050" i="1" spc="-127" baseline="-23809" dirty="0">
                <a:latin typeface="Times New Roman"/>
                <a:cs typeface="Times New Roman"/>
              </a:rPr>
              <a:t> </a:t>
            </a:r>
            <a:r>
              <a:rPr sz="500" spc="5" dirty="0">
                <a:latin typeface="Times New Roman"/>
                <a:cs typeface="Times New Roman"/>
              </a:rPr>
              <a:t>2</a:t>
            </a:r>
            <a:endParaRPr sz="500">
              <a:latin typeface="Times New Roman"/>
              <a:cs typeface="Times New Roman"/>
            </a:endParaRPr>
          </a:p>
        </p:txBody>
      </p:sp>
      <p:sp>
        <p:nvSpPr>
          <p:cNvPr id="92" name="object 92"/>
          <p:cNvSpPr txBox="1"/>
          <p:nvPr/>
        </p:nvSpPr>
        <p:spPr>
          <a:xfrm>
            <a:off x="1821363" y="1391378"/>
            <a:ext cx="161925" cy="135890"/>
          </a:xfrm>
          <a:prstGeom prst="rect">
            <a:avLst/>
          </a:prstGeom>
        </p:spPr>
        <p:txBody>
          <a:bodyPr vert="horz" wrap="square" lIns="0" tIns="15875" rIns="0" bIns="0" rtlCol="0">
            <a:spAutoFit/>
          </a:bodyPr>
          <a:lstStyle/>
          <a:p>
            <a:pPr marL="38100">
              <a:lnSpc>
                <a:spcPct val="100000"/>
              </a:lnSpc>
              <a:spcBef>
                <a:spcPts val="125"/>
              </a:spcBef>
            </a:pPr>
            <a:r>
              <a:rPr sz="1050" i="1" spc="15" baseline="-19841" dirty="0">
                <a:latin typeface="Times New Roman"/>
                <a:cs typeface="Times New Roman"/>
              </a:rPr>
              <a:t>e</a:t>
            </a:r>
            <a:r>
              <a:rPr sz="1050" i="1" spc="-127" baseline="-19841" dirty="0">
                <a:latin typeface="Times New Roman"/>
                <a:cs typeface="Times New Roman"/>
              </a:rPr>
              <a:t> </a:t>
            </a:r>
            <a:r>
              <a:rPr sz="500" spc="5" dirty="0">
                <a:latin typeface="Times New Roman"/>
                <a:cs typeface="Times New Roman"/>
              </a:rPr>
              <a:t>3</a:t>
            </a:r>
            <a:endParaRPr sz="500">
              <a:latin typeface="Times New Roman"/>
              <a:cs typeface="Times New Roman"/>
            </a:endParaRPr>
          </a:p>
        </p:txBody>
      </p:sp>
      <p:sp>
        <p:nvSpPr>
          <p:cNvPr id="93" name="object 93"/>
          <p:cNvSpPr txBox="1"/>
          <p:nvPr/>
        </p:nvSpPr>
        <p:spPr>
          <a:xfrm>
            <a:off x="2735490" y="1384805"/>
            <a:ext cx="161925" cy="135890"/>
          </a:xfrm>
          <a:prstGeom prst="rect">
            <a:avLst/>
          </a:prstGeom>
        </p:spPr>
        <p:txBody>
          <a:bodyPr vert="horz" wrap="square" lIns="0" tIns="15875" rIns="0" bIns="0" rtlCol="0">
            <a:spAutoFit/>
          </a:bodyPr>
          <a:lstStyle/>
          <a:p>
            <a:pPr marL="38100">
              <a:lnSpc>
                <a:spcPct val="100000"/>
              </a:lnSpc>
              <a:spcBef>
                <a:spcPts val="125"/>
              </a:spcBef>
            </a:pPr>
            <a:r>
              <a:rPr sz="1050" i="1" spc="15" baseline="-23809" dirty="0">
                <a:latin typeface="Times New Roman"/>
                <a:cs typeface="Times New Roman"/>
              </a:rPr>
              <a:t>e</a:t>
            </a:r>
            <a:r>
              <a:rPr sz="1050" i="1" spc="-127" baseline="-23809" dirty="0">
                <a:latin typeface="Times New Roman"/>
                <a:cs typeface="Times New Roman"/>
              </a:rPr>
              <a:t> </a:t>
            </a:r>
            <a:r>
              <a:rPr sz="500" spc="5" dirty="0">
                <a:latin typeface="Times New Roman"/>
                <a:cs typeface="Times New Roman"/>
              </a:rPr>
              <a:t>4</a:t>
            </a:r>
            <a:endParaRPr sz="500">
              <a:latin typeface="Times New Roman"/>
              <a:cs typeface="Times New Roman"/>
            </a:endParaRPr>
          </a:p>
        </p:txBody>
      </p:sp>
      <p:sp>
        <p:nvSpPr>
          <p:cNvPr id="94" name="object 94"/>
          <p:cNvSpPr txBox="1"/>
          <p:nvPr/>
        </p:nvSpPr>
        <p:spPr>
          <a:xfrm>
            <a:off x="3380009" y="1378227"/>
            <a:ext cx="155575" cy="135890"/>
          </a:xfrm>
          <a:prstGeom prst="rect">
            <a:avLst/>
          </a:prstGeom>
        </p:spPr>
        <p:txBody>
          <a:bodyPr vert="horz" wrap="square" lIns="0" tIns="15875" rIns="0" bIns="0" rtlCol="0">
            <a:spAutoFit/>
          </a:bodyPr>
          <a:lstStyle/>
          <a:p>
            <a:pPr marL="38100">
              <a:lnSpc>
                <a:spcPct val="100000"/>
              </a:lnSpc>
              <a:spcBef>
                <a:spcPts val="125"/>
              </a:spcBef>
            </a:pPr>
            <a:r>
              <a:rPr sz="1050" i="1" spc="44" baseline="-23809" dirty="0">
                <a:latin typeface="Times New Roman"/>
                <a:cs typeface="Times New Roman"/>
              </a:rPr>
              <a:t>e</a:t>
            </a:r>
            <a:r>
              <a:rPr sz="500" spc="30" dirty="0">
                <a:latin typeface="Times New Roman"/>
                <a:cs typeface="Times New Roman"/>
              </a:rPr>
              <a:t>5</a:t>
            </a:r>
            <a:endParaRPr sz="500">
              <a:latin typeface="Times New Roman"/>
              <a:cs typeface="Times New Roman"/>
            </a:endParaRPr>
          </a:p>
        </p:txBody>
      </p:sp>
      <p:sp>
        <p:nvSpPr>
          <p:cNvPr id="95" name="object 95"/>
          <p:cNvSpPr txBox="1"/>
          <p:nvPr/>
        </p:nvSpPr>
        <p:spPr>
          <a:xfrm>
            <a:off x="1216310" y="1641291"/>
            <a:ext cx="155575" cy="135890"/>
          </a:xfrm>
          <a:prstGeom prst="rect">
            <a:avLst/>
          </a:prstGeom>
        </p:spPr>
        <p:txBody>
          <a:bodyPr vert="horz" wrap="square" lIns="0" tIns="15875" rIns="0" bIns="0" rtlCol="0">
            <a:spAutoFit/>
          </a:bodyPr>
          <a:lstStyle/>
          <a:p>
            <a:pPr marL="38100">
              <a:lnSpc>
                <a:spcPct val="100000"/>
              </a:lnSpc>
              <a:spcBef>
                <a:spcPts val="125"/>
              </a:spcBef>
            </a:pPr>
            <a:r>
              <a:rPr sz="1050" i="1" spc="44" baseline="-23809" dirty="0">
                <a:latin typeface="Times New Roman"/>
                <a:cs typeface="Times New Roman"/>
              </a:rPr>
              <a:t>e</a:t>
            </a:r>
            <a:r>
              <a:rPr sz="500" spc="30" dirty="0">
                <a:latin typeface="Times New Roman"/>
                <a:cs typeface="Times New Roman"/>
              </a:rPr>
              <a:t>1</a:t>
            </a:r>
            <a:endParaRPr sz="500">
              <a:latin typeface="Times New Roman"/>
              <a:cs typeface="Times New Roman"/>
            </a:endParaRPr>
          </a:p>
        </p:txBody>
      </p:sp>
      <p:sp>
        <p:nvSpPr>
          <p:cNvPr id="96" name="object 96"/>
          <p:cNvSpPr txBox="1"/>
          <p:nvPr/>
        </p:nvSpPr>
        <p:spPr>
          <a:xfrm>
            <a:off x="2248830" y="1634712"/>
            <a:ext cx="168910" cy="135890"/>
          </a:xfrm>
          <a:prstGeom prst="rect">
            <a:avLst/>
          </a:prstGeom>
        </p:spPr>
        <p:txBody>
          <a:bodyPr vert="horz" wrap="square" lIns="0" tIns="15875" rIns="0" bIns="0" rtlCol="0">
            <a:spAutoFit/>
          </a:bodyPr>
          <a:lstStyle/>
          <a:p>
            <a:pPr marL="38100">
              <a:lnSpc>
                <a:spcPct val="100000"/>
              </a:lnSpc>
              <a:spcBef>
                <a:spcPts val="125"/>
              </a:spcBef>
            </a:pPr>
            <a:r>
              <a:rPr sz="1050" i="1" spc="15" baseline="-19841" dirty="0">
                <a:latin typeface="Times New Roman"/>
                <a:cs typeface="Times New Roman"/>
              </a:rPr>
              <a:t>e</a:t>
            </a:r>
            <a:r>
              <a:rPr sz="1050" i="1" spc="-52" baseline="-19841" dirty="0">
                <a:latin typeface="Times New Roman"/>
                <a:cs typeface="Times New Roman"/>
              </a:rPr>
              <a:t> </a:t>
            </a:r>
            <a:r>
              <a:rPr sz="500" spc="5" dirty="0">
                <a:latin typeface="Times New Roman"/>
                <a:cs typeface="Times New Roman"/>
              </a:rPr>
              <a:t>2</a:t>
            </a:r>
            <a:endParaRPr sz="500">
              <a:latin typeface="Times New Roman"/>
              <a:cs typeface="Times New Roman"/>
            </a:endParaRPr>
          </a:p>
        </p:txBody>
      </p:sp>
      <p:sp>
        <p:nvSpPr>
          <p:cNvPr id="97" name="object 97"/>
          <p:cNvSpPr txBox="1"/>
          <p:nvPr/>
        </p:nvSpPr>
        <p:spPr>
          <a:xfrm>
            <a:off x="2465857" y="792909"/>
            <a:ext cx="175260" cy="135890"/>
          </a:xfrm>
          <a:prstGeom prst="rect">
            <a:avLst/>
          </a:prstGeom>
        </p:spPr>
        <p:txBody>
          <a:bodyPr vert="horz" wrap="square" lIns="0" tIns="15875" rIns="0" bIns="0" rtlCol="0">
            <a:spAutoFit/>
          </a:bodyPr>
          <a:lstStyle/>
          <a:p>
            <a:pPr marL="38100">
              <a:lnSpc>
                <a:spcPct val="100000"/>
              </a:lnSpc>
              <a:spcBef>
                <a:spcPts val="125"/>
              </a:spcBef>
            </a:pPr>
            <a:r>
              <a:rPr sz="700" i="1" dirty="0">
                <a:latin typeface="Times New Roman"/>
                <a:cs typeface="Times New Roman"/>
              </a:rPr>
              <a:t>C</a:t>
            </a:r>
            <a:r>
              <a:rPr sz="900" i="1" baseline="-23148" dirty="0">
                <a:latin typeface="Times New Roman"/>
                <a:cs typeface="Times New Roman"/>
              </a:rPr>
              <a:t>2</a:t>
            </a:r>
            <a:endParaRPr sz="900" baseline="-23148">
              <a:latin typeface="Times New Roman"/>
              <a:cs typeface="Times New Roman"/>
            </a:endParaRPr>
          </a:p>
        </p:txBody>
      </p:sp>
      <p:sp>
        <p:nvSpPr>
          <p:cNvPr id="98" name="object 98"/>
          <p:cNvSpPr txBox="1"/>
          <p:nvPr/>
        </p:nvSpPr>
        <p:spPr>
          <a:xfrm>
            <a:off x="1288650" y="799488"/>
            <a:ext cx="161925" cy="135890"/>
          </a:xfrm>
          <a:prstGeom prst="rect">
            <a:avLst/>
          </a:prstGeom>
        </p:spPr>
        <p:txBody>
          <a:bodyPr vert="horz" wrap="square" lIns="0" tIns="15875" rIns="0" bIns="0" rtlCol="0">
            <a:spAutoFit/>
          </a:bodyPr>
          <a:lstStyle/>
          <a:p>
            <a:pPr marL="38100">
              <a:lnSpc>
                <a:spcPct val="100000"/>
              </a:lnSpc>
              <a:spcBef>
                <a:spcPts val="125"/>
              </a:spcBef>
            </a:pPr>
            <a:r>
              <a:rPr sz="700" i="1" spc="-50" dirty="0">
                <a:latin typeface="Times New Roman"/>
                <a:cs typeface="Times New Roman"/>
              </a:rPr>
              <a:t>C</a:t>
            </a:r>
            <a:r>
              <a:rPr sz="900" i="1" spc="-75" baseline="-32407" dirty="0">
                <a:latin typeface="Times New Roman"/>
                <a:cs typeface="Times New Roman"/>
              </a:rPr>
              <a:t>1</a:t>
            </a:r>
            <a:endParaRPr sz="900" baseline="-32407">
              <a:latin typeface="Times New Roman"/>
              <a:cs typeface="Times New Roman"/>
            </a:endParaRPr>
          </a:p>
        </p:txBody>
      </p:sp>
      <p:sp>
        <p:nvSpPr>
          <p:cNvPr id="99" name="object 99"/>
          <p:cNvSpPr txBox="1"/>
          <p:nvPr/>
        </p:nvSpPr>
        <p:spPr>
          <a:xfrm>
            <a:off x="1012954" y="1943811"/>
            <a:ext cx="2581910" cy="422275"/>
          </a:xfrm>
          <a:prstGeom prst="rect">
            <a:avLst/>
          </a:prstGeom>
        </p:spPr>
        <p:txBody>
          <a:bodyPr vert="horz" wrap="square" lIns="0" tIns="15875" rIns="0" bIns="0" rtlCol="0">
            <a:spAutoFit/>
          </a:bodyPr>
          <a:lstStyle/>
          <a:p>
            <a:pPr marR="70485" algn="r">
              <a:lnSpc>
                <a:spcPct val="100000"/>
              </a:lnSpc>
              <a:spcBef>
                <a:spcPts val="125"/>
              </a:spcBef>
            </a:pPr>
            <a:r>
              <a:rPr sz="700" spc="10" dirty="0">
                <a:latin typeface="Times New Roman"/>
                <a:cs typeface="Times New Roman"/>
              </a:rPr>
              <a:t>time</a:t>
            </a:r>
            <a:endParaRPr sz="700">
              <a:latin typeface="Times New Roman"/>
              <a:cs typeface="Times New Roman"/>
            </a:endParaRPr>
          </a:p>
          <a:p>
            <a:pPr>
              <a:lnSpc>
                <a:spcPct val="100000"/>
              </a:lnSpc>
              <a:spcBef>
                <a:spcPts val="20"/>
              </a:spcBef>
            </a:pPr>
            <a:endParaRPr sz="900">
              <a:latin typeface="Times New Roman"/>
              <a:cs typeface="Times New Roman"/>
            </a:endParaRPr>
          </a:p>
          <a:p>
            <a:pPr marL="12700">
              <a:lnSpc>
                <a:spcPct val="100000"/>
              </a:lnSpc>
            </a:pPr>
            <a:r>
              <a:rPr sz="1000" spc="-30" dirty="0">
                <a:latin typeface="Tahoma"/>
                <a:cs typeface="Tahoma"/>
              </a:rPr>
              <a:t>Figure</a:t>
            </a:r>
            <a:r>
              <a:rPr sz="1000" spc="20" dirty="0">
                <a:latin typeface="Tahoma"/>
                <a:cs typeface="Tahoma"/>
              </a:rPr>
              <a:t> </a:t>
            </a:r>
            <a:r>
              <a:rPr sz="1000" spc="-50" dirty="0">
                <a:latin typeface="Tahoma"/>
                <a:cs typeface="Tahoma"/>
              </a:rPr>
              <a:t>4.1:</a:t>
            </a:r>
            <a:r>
              <a:rPr sz="1000" spc="114" dirty="0">
                <a:latin typeface="Tahoma"/>
                <a:cs typeface="Tahoma"/>
              </a:rPr>
              <a:t> </a:t>
            </a:r>
            <a:r>
              <a:rPr sz="1000" spc="5" dirty="0">
                <a:latin typeface="Tahoma"/>
                <a:cs typeface="Tahoma"/>
              </a:rPr>
              <a:t>An</a:t>
            </a:r>
            <a:r>
              <a:rPr sz="1000" spc="20" dirty="0">
                <a:latin typeface="Tahoma"/>
                <a:cs typeface="Tahoma"/>
              </a:rPr>
              <a:t> </a:t>
            </a:r>
            <a:r>
              <a:rPr sz="1000" spc="-35" dirty="0">
                <a:latin typeface="Tahoma"/>
                <a:cs typeface="Tahoma"/>
              </a:rPr>
              <a:t>Interpretation</a:t>
            </a:r>
            <a:r>
              <a:rPr sz="1000" spc="15" dirty="0">
                <a:latin typeface="Tahoma"/>
                <a:cs typeface="Tahoma"/>
              </a:rPr>
              <a:t> </a:t>
            </a:r>
            <a:r>
              <a:rPr sz="1000" spc="-20" dirty="0">
                <a:latin typeface="Tahoma"/>
                <a:cs typeface="Tahoma"/>
              </a:rPr>
              <a:t>in</a:t>
            </a:r>
            <a:r>
              <a:rPr sz="1000" spc="10" dirty="0">
                <a:latin typeface="Tahoma"/>
                <a:cs typeface="Tahoma"/>
              </a:rPr>
              <a:t> </a:t>
            </a:r>
            <a:r>
              <a:rPr sz="1000" spc="-45" dirty="0">
                <a:latin typeface="Tahoma"/>
                <a:cs typeface="Tahoma"/>
              </a:rPr>
              <a:t>Terms</a:t>
            </a:r>
            <a:r>
              <a:rPr sz="1000" spc="10" dirty="0">
                <a:latin typeface="Tahoma"/>
                <a:cs typeface="Tahoma"/>
              </a:rPr>
              <a:t> </a:t>
            </a:r>
            <a:r>
              <a:rPr sz="1000" spc="-30" dirty="0">
                <a:latin typeface="Tahoma"/>
                <a:cs typeface="Tahoma"/>
              </a:rPr>
              <a:t>of</a:t>
            </a:r>
            <a:r>
              <a:rPr sz="1000" spc="15" dirty="0">
                <a:latin typeface="Tahoma"/>
                <a:cs typeface="Tahoma"/>
              </a:rPr>
              <a:t> </a:t>
            </a:r>
            <a:r>
              <a:rPr sz="1000" spc="-50" dirty="0">
                <a:latin typeface="Tahoma"/>
                <a:cs typeface="Tahoma"/>
              </a:rPr>
              <a:t>a</a:t>
            </a:r>
            <a:r>
              <a:rPr sz="1000" spc="10" dirty="0">
                <a:latin typeface="Tahoma"/>
                <a:cs typeface="Tahoma"/>
              </a:rPr>
              <a:t> </a:t>
            </a:r>
            <a:r>
              <a:rPr sz="1000" spc="-5" dirty="0">
                <a:latin typeface="Tahoma"/>
                <a:cs typeface="Tahoma"/>
              </a:rPr>
              <a:t>Cut.</a:t>
            </a:r>
            <a:endParaRPr sz="1000">
              <a:latin typeface="Tahoma"/>
              <a:cs typeface="Tahoma"/>
            </a:endParaRPr>
          </a:p>
        </p:txBody>
      </p:sp>
      <p:grpSp>
        <p:nvGrpSpPr>
          <p:cNvPr id="100" name="object 100"/>
          <p:cNvGrpSpPr/>
          <p:nvPr/>
        </p:nvGrpSpPr>
        <p:grpSpPr>
          <a:xfrm>
            <a:off x="-152" y="3365525"/>
            <a:ext cx="4608830" cy="91440"/>
            <a:chOff x="-152" y="3365525"/>
            <a:chExt cx="4608830" cy="91440"/>
          </a:xfrm>
        </p:grpSpPr>
        <p:sp>
          <p:nvSpPr>
            <p:cNvPr id="101" name="object 101"/>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02" name="object 102"/>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03" name="object 103"/>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04" name="object 104"/>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05" name="object 105"/>
          <p:cNvSpPr txBox="1"/>
          <p:nvPr/>
        </p:nvSpPr>
        <p:spPr>
          <a:xfrm>
            <a:off x="3914647" y="3367711"/>
            <a:ext cx="313690" cy="88900"/>
          </a:xfrm>
          <a:prstGeom prst="rect">
            <a:avLst/>
          </a:prstGeom>
        </p:spPr>
        <p:txBody>
          <a:bodyPr vert="horz" wrap="square" lIns="0" tIns="0" rIns="0" bIns="0" rtlCol="0">
            <a:spAutoFit/>
          </a:bodyPr>
          <a:lstStyle/>
          <a:p>
            <a:pPr marL="12700">
              <a:lnSpc>
                <a:spcPts val="575"/>
              </a:lnSpc>
            </a:pPr>
            <a:r>
              <a:rPr sz="500" spc="40" dirty="0">
                <a:latin typeface="Tahoma"/>
                <a:cs typeface="Tahoma"/>
              </a:rPr>
              <a:t>CUP</a:t>
            </a:r>
            <a:r>
              <a:rPr sz="500" spc="-30" dirty="0">
                <a:latin typeface="Tahoma"/>
                <a:cs typeface="Tahoma"/>
              </a:rPr>
              <a:t> </a:t>
            </a:r>
            <a:r>
              <a:rPr sz="500" spc="-15" dirty="0">
                <a:latin typeface="Tahoma"/>
                <a:cs typeface="Tahoma"/>
              </a:rPr>
              <a:t>2008</a:t>
            </a:r>
            <a:endParaRPr sz="500">
              <a:latin typeface="Tahoma"/>
              <a:cs typeface="Tahoma"/>
            </a:endParaRPr>
          </a:p>
        </p:txBody>
      </p:sp>
      <p:sp>
        <p:nvSpPr>
          <p:cNvPr id="106" name="object 106"/>
          <p:cNvSpPr txBox="1"/>
          <p:nvPr/>
        </p:nvSpPr>
        <p:spPr>
          <a:xfrm>
            <a:off x="4334200" y="3367711"/>
            <a:ext cx="269240" cy="88900"/>
          </a:xfrm>
          <a:prstGeom prst="rect">
            <a:avLst/>
          </a:prstGeom>
        </p:spPr>
        <p:txBody>
          <a:bodyPr vert="horz" wrap="square" lIns="0" tIns="0" rIns="0" bIns="0" rtlCol="0">
            <a:spAutoFit/>
          </a:bodyPr>
          <a:lstStyle/>
          <a:p>
            <a:pPr marL="38100">
              <a:lnSpc>
                <a:spcPts val="575"/>
              </a:lnSpc>
            </a:pPr>
            <a:fld id="{81D60167-4931-47E6-BA6A-407CBD079E47}" type="slidenum">
              <a:rPr sz="500" spc="-10" dirty="0">
                <a:latin typeface="Tahoma"/>
                <a:cs typeface="Tahoma"/>
              </a:rPr>
              <a:t>13</a:t>
            </a:fld>
            <a:r>
              <a:rPr sz="500" spc="-10" dirty="0">
                <a:latin typeface="Tahoma"/>
                <a:cs typeface="Tahoma"/>
              </a:rPr>
              <a:t> </a:t>
            </a:r>
            <a:r>
              <a:rPr sz="500" spc="70" dirty="0">
                <a:latin typeface="Tahoma"/>
                <a:cs typeface="Tahoma"/>
              </a:rPr>
              <a:t>/</a:t>
            </a:r>
            <a:r>
              <a:rPr sz="500" spc="-10" dirty="0">
                <a:latin typeface="Tahoma"/>
                <a:cs typeface="Tahoma"/>
              </a:rPr>
              <a:t> </a:t>
            </a:r>
            <a:r>
              <a:rPr sz="500" spc="-15" dirty="0">
                <a:latin typeface="Tahoma"/>
                <a:cs typeface="Tahoma"/>
              </a:rPr>
              <a:t>51</a:t>
            </a:r>
            <a:endParaRPr sz="500">
              <a:latin typeface="Tahoma"/>
              <a:cs typeface="Tahoma"/>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2444115" cy="244475"/>
          </a:xfrm>
          <a:prstGeom prst="rect">
            <a:avLst/>
          </a:prstGeom>
        </p:spPr>
        <p:txBody>
          <a:bodyPr vert="horz" wrap="square" lIns="0" tIns="17145" rIns="0" bIns="0" rtlCol="0">
            <a:spAutoFit/>
          </a:bodyPr>
          <a:lstStyle/>
          <a:p>
            <a:pPr marL="12700">
              <a:lnSpc>
                <a:spcPct val="100000"/>
              </a:lnSpc>
              <a:spcBef>
                <a:spcPts val="135"/>
              </a:spcBef>
            </a:pPr>
            <a:r>
              <a:rPr spc="-100" dirty="0"/>
              <a:t>Issues</a:t>
            </a:r>
            <a:r>
              <a:rPr spc="10" dirty="0"/>
              <a:t> </a:t>
            </a:r>
            <a:r>
              <a:rPr spc="-25" dirty="0"/>
              <a:t>in</a:t>
            </a:r>
            <a:r>
              <a:rPr spc="20" dirty="0"/>
              <a:t> </a:t>
            </a:r>
            <a:r>
              <a:rPr spc="-55" dirty="0"/>
              <a:t>recording</a:t>
            </a:r>
            <a:r>
              <a:rPr spc="5" dirty="0"/>
              <a:t> </a:t>
            </a:r>
            <a:r>
              <a:rPr spc="-65" dirty="0"/>
              <a:t>a</a:t>
            </a:r>
            <a:r>
              <a:rPr spc="25" dirty="0"/>
              <a:t> </a:t>
            </a:r>
            <a:r>
              <a:rPr spc="-40" dirty="0"/>
              <a:t>global</a:t>
            </a:r>
            <a:r>
              <a:rPr spc="5" dirty="0"/>
              <a:t> </a:t>
            </a:r>
            <a:r>
              <a:rPr spc="-40" dirty="0"/>
              <a:t>state</a:t>
            </a:r>
          </a:p>
        </p:txBody>
      </p:sp>
      <p:sp>
        <p:nvSpPr>
          <p:cNvPr id="5" name="object 5"/>
          <p:cNvSpPr txBox="1"/>
          <p:nvPr/>
        </p:nvSpPr>
        <p:spPr>
          <a:xfrm>
            <a:off x="101094" y="739934"/>
            <a:ext cx="4425950" cy="2534668"/>
          </a:xfrm>
          <a:prstGeom prst="rect">
            <a:avLst/>
          </a:prstGeom>
        </p:spPr>
        <p:txBody>
          <a:bodyPr vert="horz" wrap="square" lIns="0" tIns="48895" rIns="0" bIns="0" rtlCol="0">
            <a:spAutoFit/>
          </a:bodyPr>
          <a:lstStyle/>
          <a:p>
            <a:pPr marL="25400">
              <a:lnSpc>
                <a:spcPct val="100000"/>
              </a:lnSpc>
              <a:spcBef>
                <a:spcPts val="385"/>
              </a:spcBef>
            </a:pPr>
            <a:r>
              <a:rPr lang="en-IN" sz="1000" spc="-10" dirty="0">
                <a:latin typeface="Tahoma"/>
                <a:cs typeface="Tahoma"/>
              </a:rPr>
              <a:t>Snapshot – future time when snapshot must be take and broadcast to all process</a:t>
            </a:r>
          </a:p>
          <a:p>
            <a:pPr marL="25400">
              <a:lnSpc>
                <a:spcPct val="100000"/>
              </a:lnSpc>
              <a:spcBef>
                <a:spcPts val="385"/>
              </a:spcBef>
            </a:pPr>
            <a:r>
              <a:rPr lang="en-IN" sz="1000" spc="-10" dirty="0">
                <a:latin typeface="Tahoma"/>
                <a:cs typeface="Tahoma"/>
              </a:rPr>
              <a:t>Snapshot of channel- all </a:t>
            </a:r>
            <a:r>
              <a:rPr lang="en-IN" sz="1000" spc="-10" dirty="0" err="1">
                <a:latin typeface="Tahoma"/>
                <a:cs typeface="Tahoma"/>
              </a:rPr>
              <a:t>msgs</a:t>
            </a:r>
            <a:r>
              <a:rPr lang="en-IN" sz="1000" spc="-10" dirty="0">
                <a:latin typeface="Tahoma"/>
                <a:cs typeface="Tahoma"/>
              </a:rPr>
              <a:t> received after taking snapshot by </a:t>
            </a:r>
            <a:r>
              <a:rPr lang="en-IN" sz="1000" spc="-10" dirty="0" err="1">
                <a:latin typeface="Tahoma"/>
                <a:cs typeface="Tahoma"/>
              </a:rPr>
              <a:t>pj</a:t>
            </a:r>
            <a:endParaRPr lang="en-IN" sz="1000" spc="-10" dirty="0">
              <a:latin typeface="Tahoma"/>
              <a:cs typeface="Tahoma"/>
            </a:endParaRPr>
          </a:p>
          <a:p>
            <a:pPr marL="25400">
              <a:lnSpc>
                <a:spcPct val="100000"/>
              </a:lnSpc>
              <a:spcBef>
                <a:spcPts val="385"/>
              </a:spcBef>
            </a:pPr>
            <a:r>
              <a:rPr sz="1000" spc="-10" dirty="0">
                <a:latin typeface="Tahoma"/>
                <a:cs typeface="Tahoma"/>
              </a:rPr>
              <a:t>The</a:t>
            </a:r>
            <a:r>
              <a:rPr sz="1000" spc="10" dirty="0">
                <a:latin typeface="Tahoma"/>
                <a:cs typeface="Tahoma"/>
              </a:rPr>
              <a:t> </a:t>
            </a:r>
            <a:r>
              <a:rPr sz="1000" spc="-30" dirty="0">
                <a:latin typeface="Tahoma"/>
                <a:cs typeface="Tahoma"/>
              </a:rPr>
              <a:t>following</a:t>
            </a:r>
            <a:r>
              <a:rPr sz="1000" spc="-10" dirty="0">
                <a:latin typeface="Tahoma"/>
                <a:cs typeface="Tahoma"/>
              </a:rPr>
              <a:t> </a:t>
            </a:r>
            <a:r>
              <a:rPr sz="1000" spc="-45" dirty="0">
                <a:latin typeface="Tahoma"/>
                <a:cs typeface="Tahoma"/>
              </a:rPr>
              <a:t>two</a:t>
            </a:r>
            <a:r>
              <a:rPr sz="1000" spc="15" dirty="0">
                <a:latin typeface="Tahoma"/>
                <a:cs typeface="Tahoma"/>
              </a:rPr>
              <a:t> </a:t>
            </a:r>
            <a:r>
              <a:rPr sz="1000" spc="-55" dirty="0">
                <a:latin typeface="Tahoma"/>
                <a:cs typeface="Tahoma"/>
              </a:rPr>
              <a:t>issues</a:t>
            </a:r>
            <a:r>
              <a:rPr sz="1000" dirty="0">
                <a:latin typeface="Tahoma"/>
                <a:cs typeface="Tahoma"/>
              </a:rPr>
              <a:t> </a:t>
            </a:r>
            <a:r>
              <a:rPr sz="1000" spc="-65" dirty="0">
                <a:latin typeface="Tahoma"/>
                <a:cs typeface="Tahoma"/>
              </a:rPr>
              <a:t>need</a:t>
            </a:r>
            <a:r>
              <a:rPr sz="1000" spc="20" dirty="0">
                <a:latin typeface="Tahoma"/>
                <a:cs typeface="Tahoma"/>
              </a:rPr>
              <a:t> </a:t>
            </a:r>
            <a:r>
              <a:rPr sz="1000" spc="-10" dirty="0">
                <a:latin typeface="Tahoma"/>
                <a:cs typeface="Tahoma"/>
              </a:rPr>
              <a:t>to</a:t>
            </a:r>
            <a:r>
              <a:rPr sz="1000" spc="15" dirty="0">
                <a:latin typeface="Tahoma"/>
                <a:cs typeface="Tahoma"/>
              </a:rPr>
              <a:t> </a:t>
            </a:r>
            <a:r>
              <a:rPr sz="1000" spc="-50" dirty="0">
                <a:latin typeface="Tahoma"/>
                <a:cs typeface="Tahoma"/>
              </a:rPr>
              <a:t>be</a:t>
            </a:r>
            <a:r>
              <a:rPr sz="1000" spc="20" dirty="0">
                <a:latin typeface="Tahoma"/>
                <a:cs typeface="Tahoma"/>
              </a:rPr>
              <a:t> </a:t>
            </a:r>
            <a:r>
              <a:rPr sz="1000" spc="-60" dirty="0">
                <a:latin typeface="Tahoma"/>
                <a:cs typeface="Tahoma"/>
              </a:rPr>
              <a:t>addressed:</a:t>
            </a:r>
            <a:endParaRPr sz="1000" dirty="0">
              <a:latin typeface="Tahoma"/>
              <a:cs typeface="Tahoma"/>
            </a:endParaRPr>
          </a:p>
          <a:p>
            <a:pPr marL="808355" marR="264160" indent="-196850">
              <a:lnSpc>
                <a:spcPct val="100000"/>
              </a:lnSpc>
              <a:spcBef>
                <a:spcPts val="290"/>
              </a:spcBef>
            </a:pPr>
            <a:r>
              <a:rPr sz="1000" spc="-75" dirty="0">
                <a:solidFill>
                  <a:srgbClr val="3232B2"/>
                </a:solidFill>
                <a:latin typeface="Tahoma"/>
                <a:cs typeface="Tahoma"/>
              </a:rPr>
              <a:t>I1:</a:t>
            </a:r>
            <a:r>
              <a:rPr sz="1000" spc="-50" dirty="0">
                <a:solidFill>
                  <a:srgbClr val="3232B2"/>
                </a:solidFill>
                <a:latin typeface="Tahoma"/>
                <a:cs typeface="Tahoma"/>
              </a:rPr>
              <a:t> </a:t>
            </a:r>
            <a:r>
              <a:rPr sz="1000" spc="-35" dirty="0">
                <a:latin typeface="Tahoma"/>
                <a:cs typeface="Tahoma"/>
              </a:rPr>
              <a:t>How</a:t>
            </a:r>
            <a:r>
              <a:rPr sz="1000" dirty="0">
                <a:latin typeface="Tahoma"/>
                <a:cs typeface="Tahoma"/>
              </a:rPr>
              <a:t> </a:t>
            </a:r>
            <a:r>
              <a:rPr sz="1000" spc="-10" dirty="0">
                <a:latin typeface="Tahoma"/>
                <a:cs typeface="Tahoma"/>
              </a:rPr>
              <a:t>to</a:t>
            </a:r>
            <a:r>
              <a:rPr sz="1000" spc="30" dirty="0">
                <a:latin typeface="Tahoma"/>
                <a:cs typeface="Tahoma"/>
              </a:rPr>
              <a:t> </a:t>
            </a:r>
            <a:r>
              <a:rPr sz="1000" spc="-30" dirty="0">
                <a:latin typeface="Tahoma"/>
                <a:cs typeface="Tahoma"/>
              </a:rPr>
              <a:t>distinguish</a:t>
            </a:r>
            <a:r>
              <a:rPr sz="1000" spc="-15" dirty="0">
                <a:latin typeface="Tahoma"/>
                <a:cs typeface="Tahoma"/>
              </a:rPr>
              <a:t> </a:t>
            </a:r>
            <a:r>
              <a:rPr sz="1000" spc="-60" dirty="0">
                <a:latin typeface="Tahoma"/>
                <a:cs typeface="Tahoma"/>
              </a:rPr>
              <a:t>between</a:t>
            </a:r>
            <a:r>
              <a:rPr sz="1000" spc="15" dirty="0">
                <a:latin typeface="Tahoma"/>
                <a:cs typeface="Tahoma"/>
              </a:rPr>
              <a:t> </a:t>
            </a:r>
            <a:r>
              <a:rPr sz="1000" spc="-35" dirty="0">
                <a:latin typeface="Tahoma"/>
                <a:cs typeface="Tahoma"/>
              </a:rPr>
              <a:t>the</a:t>
            </a:r>
            <a:r>
              <a:rPr sz="1000" spc="10" dirty="0">
                <a:latin typeface="Tahoma"/>
                <a:cs typeface="Tahoma"/>
              </a:rPr>
              <a:t> </a:t>
            </a:r>
            <a:r>
              <a:rPr sz="1000" spc="-65" dirty="0">
                <a:latin typeface="Tahoma"/>
                <a:cs typeface="Tahoma"/>
              </a:rPr>
              <a:t>messages</a:t>
            </a:r>
            <a:r>
              <a:rPr sz="1000" spc="15" dirty="0">
                <a:latin typeface="Tahoma"/>
                <a:cs typeface="Tahoma"/>
              </a:rPr>
              <a:t> </a:t>
            </a:r>
            <a:r>
              <a:rPr sz="1000" spc="-10" dirty="0">
                <a:latin typeface="Tahoma"/>
                <a:cs typeface="Tahoma"/>
              </a:rPr>
              <a:t>to</a:t>
            </a:r>
            <a:r>
              <a:rPr sz="1000" spc="20" dirty="0">
                <a:latin typeface="Tahoma"/>
                <a:cs typeface="Tahoma"/>
              </a:rPr>
              <a:t> </a:t>
            </a:r>
            <a:r>
              <a:rPr sz="1000" spc="-50" dirty="0">
                <a:latin typeface="Tahoma"/>
                <a:cs typeface="Tahoma"/>
              </a:rPr>
              <a:t>be</a:t>
            </a:r>
            <a:r>
              <a:rPr sz="1000" spc="20" dirty="0">
                <a:latin typeface="Tahoma"/>
                <a:cs typeface="Tahoma"/>
              </a:rPr>
              <a:t> </a:t>
            </a:r>
            <a:r>
              <a:rPr sz="1000" spc="-50" dirty="0">
                <a:latin typeface="Tahoma"/>
                <a:cs typeface="Tahoma"/>
              </a:rPr>
              <a:t>recorded</a:t>
            </a:r>
            <a:r>
              <a:rPr sz="1000" spc="15" dirty="0">
                <a:latin typeface="Tahoma"/>
                <a:cs typeface="Tahoma"/>
              </a:rPr>
              <a:t> </a:t>
            </a:r>
            <a:r>
              <a:rPr sz="1000" spc="-20" dirty="0">
                <a:latin typeface="Tahoma"/>
                <a:cs typeface="Tahoma"/>
              </a:rPr>
              <a:t>in</a:t>
            </a:r>
            <a:r>
              <a:rPr sz="1000" spc="10" dirty="0">
                <a:latin typeface="Tahoma"/>
                <a:cs typeface="Tahoma"/>
              </a:rPr>
              <a:t> </a:t>
            </a:r>
            <a:r>
              <a:rPr sz="1000" spc="-35" dirty="0">
                <a:latin typeface="Tahoma"/>
                <a:cs typeface="Tahoma"/>
              </a:rPr>
              <a:t>the </a:t>
            </a:r>
            <a:r>
              <a:rPr sz="1000" spc="-300" dirty="0">
                <a:latin typeface="Tahoma"/>
                <a:cs typeface="Tahoma"/>
              </a:rPr>
              <a:t> </a:t>
            </a:r>
            <a:r>
              <a:rPr sz="1000" spc="-40" dirty="0">
                <a:latin typeface="Tahoma"/>
                <a:cs typeface="Tahoma"/>
              </a:rPr>
              <a:t>snapshot</a:t>
            </a:r>
            <a:r>
              <a:rPr sz="1000" spc="-10" dirty="0">
                <a:latin typeface="Tahoma"/>
                <a:cs typeface="Tahoma"/>
              </a:rPr>
              <a:t> </a:t>
            </a:r>
            <a:r>
              <a:rPr sz="1000" spc="-35" dirty="0">
                <a:latin typeface="Tahoma"/>
                <a:cs typeface="Tahoma"/>
              </a:rPr>
              <a:t>from</a:t>
            </a:r>
            <a:r>
              <a:rPr sz="1000" spc="20" dirty="0">
                <a:latin typeface="Tahoma"/>
                <a:cs typeface="Tahoma"/>
              </a:rPr>
              <a:t> </a:t>
            </a:r>
            <a:r>
              <a:rPr sz="1000" spc="-45" dirty="0">
                <a:latin typeface="Tahoma"/>
                <a:cs typeface="Tahoma"/>
              </a:rPr>
              <a:t>those</a:t>
            </a:r>
            <a:r>
              <a:rPr sz="1000" spc="10" dirty="0">
                <a:latin typeface="Tahoma"/>
                <a:cs typeface="Tahoma"/>
              </a:rPr>
              <a:t> </a:t>
            </a:r>
            <a:r>
              <a:rPr sz="1000" spc="-20" dirty="0">
                <a:latin typeface="Tahoma"/>
                <a:cs typeface="Tahoma"/>
              </a:rPr>
              <a:t>not</a:t>
            </a:r>
            <a:r>
              <a:rPr sz="1000" spc="5" dirty="0">
                <a:latin typeface="Tahoma"/>
                <a:cs typeface="Tahoma"/>
              </a:rPr>
              <a:t> </a:t>
            </a:r>
            <a:r>
              <a:rPr sz="1000" spc="-10" dirty="0">
                <a:latin typeface="Tahoma"/>
                <a:cs typeface="Tahoma"/>
              </a:rPr>
              <a:t>to</a:t>
            </a:r>
            <a:r>
              <a:rPr sz="1000" spc="15" dirty="0">
                <a:latin typeface="Tahoma"/>
                <a:cs typeface="Tahoma"/>
              </a:rPr>
              <a:t> </a:t>
            </a:r>
            <a:r>
              <a:rPr sz="1000" spc="-50" dirty="0">
                <a:latin typeface="Tahoma"/>
                <a:cs typeface="Tahoma"/>
              </a:rPr>
              <a:t>be</a:t>
            </a:r>
            <a:r>
              <a:rPr sz="1000" spc="20" dirty="0">
                <a:latin typeface="Tahoma"/>
                <a:cs typeface="Tahoma"/>
              </a:rPr>
              <a:t> </a:t>
            </a:r>
            <a:r>
              <a:rPr sz="1000" spc="-45" dirty="0">
                <a:latin typeface="Tahoma"/>
                <a:cs typeface="Tahoma"/>
              </a:rPr>
              <a:t>recorded.</a:t>
            </a:r>
            <a:endParaRPr sz="1000" dirty="0">
              <a:latin typeface="Tahoma"/>
              <a:cs typeface="Tahoma"/>
            </a:endParaRPr>
          </a:p>
          <a:p>
            <a:pPr>
              <a:lnSpc>
                <a:spcPct val="100000"/>
              </a:lnSpc>
              <a:spcBef>
                <a:spcPts val="40"/>
              </a:spcBef>
            </a:pPr>
            <a:endParaRPr sz="950" dirty="0">
              <a:latin typeface="Tahoma"/>
              <a:cs typeface="Tahoma"/>
            </a:endParaRPr>
          </a:p>
          <a:p>
            <a:pPr marL="808355" marR="324485">
              <a:lnSpc>
                <a:spcPct val="100000"/>
              </a:lnSpc>
            </a:pPr>
            <a:r>
              <a:rPr sz="1000" spc="-15" dirty="0">
                <a:latin typeface="Tahoma"/>
                <a:cs typeface="Tahoma"/>
              </a:rPr>
              <a:t>-Any</a:t>
            </a:r>
            <a:r>
              <a:rPr sz="1000" spc="15" dirty="0">
                <a:latin typeface="Tahoma"/>
                <a:cs typeface="Tahoma"/>
              </a:rPr>
              <a:t> </a:t>
            </a:r>
            <a:r>
              <a:rPr sz="1000" spc="-65" dirty="0">
                <a:latin typeface="Tahoma"/>
                <a:cs typeface="Tahoma"/>
              </a:rPr>
              <a:t>message</a:t>
            </a:r>
            <a:r>
              <a:rPr sz="1000" dirty="0">
                <a:latin typeface="Tahoma"/>
                <a:cs typeface="Tahoma"/>
              </a:rPr>
              <a:t> </a:t>
            </a:r>
            <a:r>
              <a:rPr sz="1000" spc="-10" dirty="0">
                <a:latin typeface="Tahoma"/>
                <a:cs typeface="Tahoma"/>
              </a:rPr>
              <a:t>that</a:t>
            </a:r>
            <a:r>
              <a:rPr sz="1000" spc="20" dirty="0">
                <a:latin typeface="Tahoma"/>
                <a:cs typeface="Tahoma"/>
              </a:rPr>
              <a:t> </a:t>
            </a:r>
            <a:r>
              <a:rPr sz="1000" spc="-30" dirty="0">
                <a:latin typeface="Tahoma"/>
                <a:cs typeface="Tahoma"/>
              </a:rPr>
              <a:t>is</a:t>
            </a:r>
            <a:r>
              <a:rPr sz="1000" spc="10" dirty="0">
                <a:latin typeface="Tahoma"/>
                <a:cs typeface="Tahoma"/>
              </a:rPr>
              <a:t> </a:t>
            </a:r>
            <a:r>
              <a:rPr sz="1000" spc="-45" dirty="0">
                <a:latin typeface="Tahoma"/>
                <a:cs typeface="Tahoma"/>
              </a:rPr>
              <a:t>sent</a:t>
            </a:r>
            <a:r>
              <a:rPr sz="1000" spc="10" dirty="0">
                <a:latin typeface="Tahoma"/>
                <a:cs typeface="Tahoma"/>
              </a:rPr>
              <a:t> </a:t>
            </a:r>
            <a:r>
              <a:rPr sz="1000" spc="-55" dirty="0">
                <a:latin typeface="Tahoma"/>
                <a:cs typeface="Tahoma"/>
              </a:rPr>
              <a:t>by</a:t>
            </a:r>
            <a:r>
              <a:rPr sz="1000" spc="20" dirty="0">
                <a:latin typeface="Tahoma"/>
                <a:cs typeface="Tahoma"/>
              </a:rPr>
              <a:t> </a:t>
            </a:r>
            <a:r>
              <a:rPr sz="1000" spc="-50" dirty="0">
                <a:latin typeface="Tahoma"/>
                <a:cs typeface="Tahoma"/>
              </a:rPr>
              <a:t>a</a:t>
            </a:r>
            <a:r>
              <a:rPr sz="1000" spc="10" dirty="0">
                <a:latin typeface="Tahoma"/>
                <a:cs typeface="Tahoma"/>
              </a:rPr>
              <a:t> </a:t>
            </a:r>
            <a:r>
              <a:rPr sz="1000" spc="-50" dirty="0">
                <a:latin typeface="Tahoma"/>
                <a:cs typeface="Tahoma"/>
              </a:rPr>
              <a:t>process</a:t>
            </a:r>
            <a:r>
              <a:rPr sz="1000" spc="10" dirty="0">
                <a:latin typeface="Tahoma"/>
                <a:cs typeface="Tahoma"/>
              </a:rPr>
              <a:t> </a:t>
            </a:r>
            <a:r>
              <a:rPr sz="1000" spc="-50" dirty="0">
                <a:latin typeface="Tahoma"/>
                <a:cs typeface="Tahoma"/>
              </a:rPr>
              <a:t>before</a:t>
            </a:r>
            <a:r>
              <a:rPr sz="1000" spc="20" dirty="0">
                <a:latin typeface="Tahoma"/>
                <a:cs typeface="Tahoma"/>
              </a:rPr>
              <a:t> </a:t>
            </a:r>
            <a:r>
              <a:rPr sz="1000" spc="-40" dirty="0">
                <a:latin typeface="Tahoma"/>
                <a:cs typeface="Tahoma"/>
              </a:rPr>
              <a:t>recording</a:t>
            </a:r>
            <a:r>
              <a:rPr sz="1000" spc="15" dirty="0">
                <a:latin typeface="Tahoma"/>
                <a:cs typeface="Tahoma"/>
              </a:rPr>
              <a:t> </a:t>
            </a:r>
            <a:r>
              <a:rPr sz="1000" spc="-10" dirty="0">
                <a:latin typeface="Tahoma"/>
                <a:cs typeface="Tahoma"/>
              </a:rPr>
              <a:t>its </a:t>
            </a:r>
            <a:r>
              <a:rPr sz="1000" spc="-5" dirty="0">
                <a:latin typeface="Tahoma"/>
                <a:cs typeface="Tahoma"/>
              </a:rPr>
              <a:t> </a:t>
            </a:r>
            <a:r>
              <a:rPr sz="1000" spc="-40" dirty="0">
                <a:latin typeface="Tahoma"/>
                <a:cs typeface="Tahoma"/>
              </a:rPr>
              <a:t>snapshot,</a:t>
            </a:r>
            <a:r>
              <a:rPr sz="1000" spc="-5" dirty="0">
                <a:latin typeface="Tahoma"/>
                <a:cs typeface="Tahoma"/>
              </a:rPr>
              <a:t> </a:t>
            </a:r>
            <a:r>
              <a:rPr sz="1000" spc="-35" dirty="0">
                <a:latin typeface="Tahoma"/>
                <a:cs typeface="Tahoma"/>
              </a:rPr>
              <a:t>must</a:t>
            </a:r>
            <a:r>
              <a:rPr sz="1000" spc="25" dirty="0">
                <a:latin typeface="Tahoma"/>
                <a:cs typeface="Tahoma"/>
              </a:rPr>
              <a:t> </a:t>
            </a:r>
            <a:r>
              <a:rPr sz="1000" spc="-50" dirty="0">
                <a:latin typeface="Tahoma"/>
                <a:cs typeface="Tahoma"/>
              </a:rPr>
              <a:t>be</a:t>
            </a:r>
            <a:r>
              <a:rPr sz="1000" spc="25" dirty="0">
                <a:latin typeface="Tahoma"/>
                <a:cs typeface="Tahoma"/>
              </a:rPr>
              <a:t> </a:t>
            </a:r>
            <a:r>
              <a:rPr sz="1000" spc="-50" dirty="0">
                <a:latin typeface="Tahoma"/>
                <a:cs typeface="Tahoma"/>
              </a:rPr>
              <a:t>recorded</a:t>
            </a:r>
            <a:r>
              <a:rPr sz="1000" spc="15" dirty="0">
                <a:latin typeface="Tahoma"/>
                <a:cs typeface="Tahoma"/>
              </a:rPr>
              <a:t> </a:t>
            </a:r>
            <a:r>
              <a:rPr sz="1000" spc="-20" dirty="0">
                <a:latin typeface="Tahoma"/>
                <a:cs typeface="Tahoma"/>
              </a:rPr>
              <a:t>in</a:t>
            </a:r>
            <a:r>
              <a:rPr sz="1000" spc="15" dirty="0">
                <a:latin typeface="Tahoma"/>
                <a:cs typeface="Tahoma"/>
              </a:rPr>
              <a:t> </a:t>
            </a:r>
            <a:r>
              <a:rPr sz="1000" spc="-35" dirty="0">
                <a:latin typeface="Tahoma"/>
                <a:cs typeface="Tahoma"/>
              </a:rPr>
              <a:t>the</a:t>
            </a:r>
            <a:r>
              <a:rPr sz="1000" spc="15" dirty="0">
                <a:latin typeface="Tahoma"/>
                <a:cs typeface="Tahoma"/>
              </a:rPr>
              <a:t> </a:t>
            </a:r>
            <a:r>
              <a:rPr sz="1000" spc="-30" dirty="0">
                <a:latin typeface="Tahoma"/>
                <a:cs typeface="Tahoma"/>
              </a:rPr>
              <a:t>global</a:t>
            </a:r>
            <a:r>
              <a:rPr sz="1000" spc="10" dirty="0">
                <a:latin typeface="Tahoma"/>
                <a:cs typeface="Tahoma"/>
              </a:rPr>
              <a:t> </a:t>
            </a:r>
            <a:r>
              <a:rPr sz="1000" spc="-40" dirty="0">
                <a:latin typeface="Tahoma"/>
                <a:cs typeface="Tahoma"/>
              </a:rPr>
              <a:t>snapshot</a:t>
            </a:r>
            <a:r>
              <a:rPr sz="1000" dirty="0">
                <a:latin typeface="Tahoma"/>
                <a:cs typeface="Tahoma"/>
              </a:rPr>
              <a:t> </a:t>
            </a:r>
            <a:r>
              <a:rPr sz="1000" spc="-30" dirty="0">
                <a:latin typeface="Tahoma"/>
                <a:cs typeface="Tahoma"/>
              </a:rPr>
              <a:t>(from</a:t>
            </a:r>
            <a:r>
              <a:rPr sz="1000" spc="25" dirty="0">
                <a:latin typeface="Tahoma"/>
                <a:cs typeface="Tahoma"/>
              </a:rPr>
              <a:t> </a:t>
            </a:r>
            <a:r>
              <a:rPr sz="1000" spc="-20" dirty="0">
                <a:latin typeface="Microsoft Sans Serif"/>
                <a:cs typeface="Microsoft Sans Serif"/>
              </a:rPr>
              <a:t>C1</a:t>
            </a:r>
            <a:r>
              <a:rPr sz="1000" spc="-20" dirty="0">
                <a:latin typeface="Tahoma"/>
                <a:cs typeface="Tahoma"/>
              </a:rPr>
              <a:t>).</a:t>
            </a:r>
            <a:endParaRPr sz="1000" dirty="0">
              <a:latin typeface="Tahoma"/>
              <a:cs typeface="Tahoma"/>
            </a:endParaRPr>
          </a:p>
          <a:p>
            <a:pPr marL="808355" marR="34925">
              <a:lnSpc>
                <a:spcPts val="1200"/>
              </a:lnSpc>
              <a:spcBef>
                <a:spcPts val="30"/>
              </a:spcBef>
            </a:pPr>
            <a:r>
              <a:rPr sz="1000" spc="-15" dirty="0">
                <a:latin typeface="Tahoma"/>
                <a:cs typeface="Tahoma"/>
              </a:rPr>
              <a:t>-Any</a:t>
            </a:r>
            <a:r>
              <a:rPr sz="1000" spc="20" dirty="0">
                <a:latin typeface="Tahoma"/>
                <a:cs typeface="Tahoma"/>
              </a:rPr>
              <a:t> </a:t>
            </a:r>
            <a:r>
              <a:rPr sz="1000" spc="-65" dirty="0">
                <a:latin typeface="Tahoma"/>
                <a:cs typeface="Tahoma"/>
              </a:rPr>
              <a:t>message</a:t>
            </a:r>
            <a:r>
              <a:rPr sz="1000" dirty="0">
                <a:latin typeface="Tahoma"/>
                <a:cs typeface="Tahoma"/>
              </a:rPr>
              <a:t> </a:t>
            </a:r>
            <a:r>
              <a:rPr sz="1000" spc="-10" dirty="0">
                <a:latin typeface="Tahoma"/>
                <a:cs typeface="Tahoma"/>
              </a:rPr>
              <a:t>that</a:t>
            </a:r>
            <a:r>
              <a:rPr sz="1000" spc="20" dirty="0">
                <a:latin typeface="Tahoma"/>
                <a:cs typeface="Tahoma"/>
              </a:rPr>
              <a:t> </a:t>
            </a:r>
            <a:r>
              <a:rPr sz="1000" spc="-30" dirty="0">
                <a:latin typeface="Tahoma"/>
                <a:cs typeface="Tahoma"/>
              </a:rPr>
              <a:t>is</a:t>
            </a:r>
            <a:r>
              <a:rPr sz="1000" spc="10" dirty="0">
                <a:latin typeface="Tahoma"/>
                <a:cs typeface="Tahoma"/>
              </a:rPr>
              <a:t> </a:t>
            </a:r>
            <a:r>
              <a:rPr sz="1000" spc="-45" dirty="0">
                <a:latin typeface="Tahoma"/>
                <a:cs typeface="Tahoma"/>
              </a:rPr>
              <a:t>sent</a:t>
            </a:r>
            <a:r>
              <a:rPr sz="1000" spc="10" dirty="0">
                <a:latin typeface="Tahoma"/>
                <a:cs typeface="Tahoma"/>
              </a:rPr>
              <a:t> </a:t>
            </a:r>
            <a:r>
              <a:rPr sz="1000" spc="-55" dirty="0">
                <a:latin typeface="Tahoma"/>
                <a:cs typeface="Tahoma"/>
              </a:rPr>
              <a:t>by</a:t>
            </a:r>
            <a:r>
              <a:rPr sz="1000" spc="25" dirty="0">
                <a:latin typeface="Tahoma"/>
                <a:cs typeface="Tahoma"/>
              </a:rPr>
              <a:t> </a:t>
            </a:r>
            <a:r>
              <a:rPr sz="1000" spc="-50" dirty="0">
                <a:latin typeface="Tahoma"/>
                <a:cs typeface="Tahoma"/>
              </a:rPr>
              <a:t>a</a:t>
            </a:r>
            <a:r>
              <a:rPr sz="1000" spc="10" dirty="0">
                <a:latin typeface="Tahoma"/>
                <a:cs typeface="Tahoma"/>
              </a:rPr>
              <a:t> </a:t>
            </a:r>
            <a:r>
              <a:rPr sz="1000" spc="-50" dirty="0">
                <a:latin typeface="Tahoma"/>
                <a:cs typeface="Tahoma"/>
              </a:rPr>
              <a:t>process</a:t>
            </a:r>
            <a:r>
              <a:rPr sz="1000" spc="10" dirty="0">
                <a:latin typeface="Tahoma"/>
                <a:cs typeface="Tahoma"/>
              </a:rPr>
              <a:t> </a:t>
            </a:r>
            <a:r>
              <a:rPr sz="1000" spc="-30" dirty="0">
                <a:latin typeface="Tahoma"/>
                <a:cs typeface="Tahoma"/>
              </a:rPr>
              <a:t>after</a:t>
            </a:r>
            <a:r>
              <a:rPr sz="1000" spc="15" dirty="0">
                <a:latin typeface="Tahoma"/>
                <a:cs typeface="Tahoma"/>
              </a:rPr>
              <a:t> </a:t>
            </a:r>
            <a:r>
              <a:rPr sz="1000" spc="-40" dirty="0">
                <a:latin typeface="Tahoma"/>
                <a:cs typeface="Tahoma"/>
              </a:rPr>
              <a:t>recording</a:t>
            </a:r>
            <a:r>
              <a:rPr sz="1000" spc="15" dirty="0">
                <a:latin typeface="Tahoma"/>
                <a:cs typeface="Tahoma"/>
              </a:rPr>
              <a:t> </a:t>
            </a:r>
            <a:r>
              <a:rPr sz="1000" spc="-10" dirty="0">
                <a:latin typeface="Tahoma"/>
                <a:cs typeface="Tahoma"/>
              </a:rPr>
              <a:t>its</a:t>
            </a:r>
            <a:r>
              <a:rPr sz="1000" spc="15" dirty="0">
                <a:latin typeface="Tahoma"/>
                <a:cs typeface="Tahoma"/>
              </a:rPr>
              <a:t> </a:t>
            </a:r>
            <a:r>
              <a:rPr sz="1000" spc="-40" dirty="0">
                <a:latin typeface="Tahoma"/>
                <a:cs typeface="Tahoma"/>
              </a:rPr>
              <a:t>snapshot, </a:t>
            </a:r>
            <a:r>
              <a:rPr sz="1000" spc="-300" dirty="0">
                <a:latin typeface="Tahoma"/>
                <a:cs typeface="Tahoma"/>
              </a:rPr>
              <a:t> </a:t>
            </a:r>
            <a:r>
              <a:rPr sz="1000" spc="-35" dirty="0">
                <a:latin typeface="Tahoma"/>
                <a:cs typeface="Tahoma"/>
              </a:rPr>
              <a:t>must</a:t>
            </a:r>
            <a:r>
              <a:rPr sz="1000" spc="10" dirty="0">
                <a:latin typeface="Tahoma"/>
                <a:cs typeface="Tahoma"/>
              </a:rPr>
              <a:t> </a:t>
            </a:r>
            <a:r>
              <a:rPr sz="1000" spc="-20" dirty="0">
                <a:latin typeface="Tahoma"/>
                <a:cs typeface="Tahoma"/>
              </a:rPr>
              <a:t>not</a:t>
            </a:r>
            <a:r>
              <a:rPr sz="1000" spc="10" dirty="0">
                <a:latin typeface="Tahoma"/>
                <a:cs typeface="Tahoma"/>
              </a:rPr>
              <a:t> </a:t>
            </a:r>
            <a:r>
              <a:rPr sz="1000" spc="-50" dirty="0">
                <a:latin typeface="Tahoma"/>
                <a:cs typeface="Tahoma"/>
              </a:rPr>
              <a:t>be</a:t>
            </a:r>
            <a:r>
              <a:rPr sz="1000" spc="20" dirty="0">
                <a:latin typeface="Tahoma"/>
                <a:cs typeface="Tahoma"/>
              </a:rPr>
              <a:t> </a:t>
            </a:r>
            <a:r>
              <a:rPr sz="1000" spc="-50" dirty="0">
                <a:latin typeface="Tahoma"/>
                <a:cs typeface="Tahoma"/>
              </a:rPr>
              <a:t>recorded</a:t>
            </a:r>
            <a:r>
              <a:rPr sz="1000" spc="10" dirty="0">
                <a:latin typeface="Tahoma"/>
                <a:cs typeface="Tahoma"/>
              </a:rPr>
              <a:t> </a:t>
            </a:r>
            <a:r>
              <a:rPr sz="1000" spc="-20" dirty="0">
                <a:latin typeface="Tahoma"/>
                <a:cs typeface="Tahoma"/>
              </a:rPr>
              <a:t>in</a:t>
            </a:r>
            <a:r>
              <a:rPr sz="1000" spc="20" dirty="0">
                <a:latin typeface="Tahoma"/>
                <a:cs typeface="Tahoma"/>
              </a:rPr>
              <a:t> </a:t>
            </a:r>
            <a:r>
              <a:rPr sz="1000" spc="-35" dirty="0">
                <a:latin typeface="Tahoma"/>
                <a:cs typeface="Tahoma"/>
              </a:rPr>
              <a:t>the</a:t>
            </a:r>
            <a:r>
              <a:rPr sz="1000" spc="15" dirty="0">
                <a:latin typeface="Tahoma"/>
                <a:cs typeface="Tahoma"/>
              </a:rPr>
              <a:t> </a:t>
            </a:r>
            <a:r>
              <a:rPr sz="1000" spc="-30" dirty="0">
                <a:latin typeface="Tahoma"/>
                <a:cs typeface="Tahoma"/>
              </a:rPr>
              <a:t>global</a:t>
            </a:r>
            <a:r>
              <a:rPr sz="1000" dirty="0">
                <a:latin typeface="Tahoma"/>
                <a:cs typeface="Tahoma"/>
              </a:rPr>
              <a:t> </a:t>
            </a:r>
            <a:r>
              <a:rPr sz="1000" spc="-40" dirty="0">
                <a:latin typeface="Tahoma"/>
                <a:cs typeface="Tahoma"/>
              </a:rPr>
              <a:t>snapshot</a:t>
            </a:r>
            <a:r>
              <a:rPr sz="1000" spc="10" dirty="0">
                <a:latin typeface="Tahoma"/>
                <a:cs typeface="Tahoma"/>
              </a:rPr>
              <a:t> </a:t>
            </a:r>
            <a:r>
              <a:rPr sz="1000" spc="-30" dirty="0">
                <a:latin typeface="Tahoma"/>
                <a:cs typeface="Tahoma"/>
              </a:rPr>
              <a:t>(from</a:t>
            </a:r>
            <a:r>
              <a:rPr sz="1000" spc="20" dirty="0">
                <a:latin typeface="Tahoma"/>
                <a:cs typeface="Tahoma"/>
              </a:rPr>
              <a:t> </a:t>
            </a:r>
            <a:r>
              <a:rPr sz="1000" spc="-20" dirty="0">
                <a:latin typeface="Microsoft Sans Serif"/>
                <a:cs typeface="Microsoft Sans Serif"/>
              </a:rPr>
              <a:t>C2</a:t>
            </a:r>
            <a:r>
              <a:rPr sz="1000" spc="-20" dirty="0">
                <a:latin typeface="Tahoma"/>
                <a:cs typeface="Tahoma"/>
              </a:rPr>
              <a:t>).</a:t>
            </a:r>
            <a:endParaRPr sz="1000" dirty="0">
              <a:latin typeface="Tahoma"/>
              <a:cs typeface="Tahoma"/>
            </a:endParaRPr>
          </a:p>
          <a:p>
            <a:pPr marL="612140">
              <a:lnSpc>
                <a:spcPct val="100000"/>
              </a:lnSpc>
              <a:spcBef>
                <a:spcPts val="250"/>
              </a:spcBef>
            </a:pPr>
            <a:r>
              <a:rPr sz="1000" spc="-75" dirty="0">
                <a:solidFill>
                  <a:srgbClr val="3232B2"/>
                </a:solidFill>
                <a:latin typeface="Tahoma"/>
                <a:cs typeface="Tahoma"/>
              </a:rPr>
              <a:t>I2:</a:t>
            </a:r>
            <a:r>
              <a:rPr sz="1000" spc="175" dirty="0">
                <a:solidFill>
                  <a:srgbClr val="3232B2"/>
                </a:solidFill>
                <a:latin typeface="Tahoma"/>
                <a:cs typeface="Tahoma"/>
              </a:rPr>
              <a:t> </a:t>
            </a:r>
            <a:r>
              <a:rPr sz="1000" spc="-35" dirty="0">
                <a:latin typeface="Tahoma"/>
                <a:cs typeface="Tahoma"/>
              </a:rPr>
              <a:t>How</a:t>
            </a:r>
            <a:r>
              <a:rPr sz="1000" dirty="0">
                <a:latin typeface="Tahoma"/>
                <a:cs typeface="Tahoma"/>
              </a:rPr>
              <a:t> </a:t>
            </a:r>
            <a:r>
              <a:rPr sz="1000" spc="-10" dirty="0">
                <a:latin typeface="Tahoma"/>
                <a:cs typeface="Tahoma"/>
              </a:rPr>
              <a:t>to</a:t>
            </a:r>
            <a:r>
              <a:rPr sz="1000" spc="25" dirty="0">
                <a:latin typeface="Tahoma"/>
                <a:cs typeface="Tahoma"/>
              </a:rPr>
              <a:t> </a:t>
            </a:r>
            <a:r>
              <a:rPr sz="1000" spc="-45" dirty="0">
                <a:latin typeface="Tahoma"/>
                <a:cs typeface="Tahoma"/>
              </a:rPr>
              <a:t>determine</a:t>
            </a:r>
            <a:r>
              <a:rPr sz="1000" spc="10" dirty="0">
                <a:latin typeface="Tahoma"/>
                <a:cs typeface="Tahoma"/>
              </a:rPr>
              <a:t> </a:t>
            </a:r>
            <a:r>
              <a:rPr sz="1000" spc="-35" dirty="0">
                <a:latin typeface="Tahoma"/>
                <a:cs typeface="Tahoma"/>
              </a:rPr>
              <a:t>the</a:t>
            </a:r>
            <a:r>
              <a:rPr sz="1000" spc="10" dirty="0">
                <a:latin typeface="Tahoma"/>
                <a:cs typeface="Tahoma"/>
              </a:rPr>
              <a:t> </a:t>
            </a:r>
            <a:r>
              <a:rPr sz="1000" spc="-20" dirty="0">
                <a:latin typeface="Tahoma"/>
                <a:cs typeface="Tahoma"/>
              </a:rPr>
              <a:t>instant</a:t>
            </a:r>
            <a:r>
              <a:rPr sz="1000" spc="10" dirty="0">
                <a:latin typeface="Tahoma"/>
                <a:cs typeface="Tahoma"/>
              </a:rPr>
              <a:t> </a:t>
            </a:r>
            <a:r>
              <a:rPr sz="1000" spc="-60" dirty="0">
                <a:latin typeface="Tahoma"/>
                <a:cs typeface="Tahoma"/>
              </a:rPr>
              <a:t>when</a:t>
            </a:r>
            <a:r>
              <a:rPr sz="1000" spc="10" dirty="0">
                <a:latin typeface="Tahoma"/>
                <a:cs typeface="Tahoma"/>
              </a:rPr>
              <a:t> </a:t>
            </a:r>
            <a:r>
              <a:rPr sz="1000" spc="-50" dirty="0">
                <a:latin typeface="Tahoma"/>
                <a:cs typeface="Tahoma"/>
              </a:rPr>
              <a:t>a</a:t>
            </a:r>
            <a:r>
              <a:rPr sz="1000" spc="20" dirty="0">
                <a:latin typeface="Tahoma"/>
                <a:cs typeface="Tahoma"/>
              </a:rPr>
              <a:t> </a:t>
            </a:r>
            <a:r>
              <a:rPr sz="1000" spc="-50" dirty="0">
                <a:latin typeface="Tahoma"/>
                <a:cs typeface="Tahoma"/>
              </a:rPr>
              <a:t>process</a:t>
            </a:r>
            <a:r>
              <a:rPr sz="1000" spc="10" dirty="0">
                <a:latin typeface="Tahoma"/>
                <a:cs typeface="Tahoma"/>
              </a:rPr>
              <a:t> </a:t>
            </a:r>
            <a:r>
              <a:rPr sz="1000" spc="-40" dirty="0">
                <a:latin typeface="Tahoma"/>
                <a:cs typeface="Tahoma"/>
              </a:rPr>
              <a:t>takes</a:t>
            </a:r>
            <a:r>
              <a:rPr sz="1000" dirty="0">
                <a:latin typeface="Tahoma"/>
                <a:cs typeface="Tahoma"/>
              </a:rPr>
              <a:t> </a:t>
            </a:r>
            <a:r>
              <a:rPr sz="1000" spc="-10" dirty="0">
                <a:latin typeface="Tahoma"/>
                <a:cs typeface="Tahoma"/>
              </a:rPr>
              <a:t>its</a:t>
            </a:r>
            <a:r>
              <a:rPr sz="1000" spc="25" dirty="0">
                <a:latin typeface="Tahoma"/>
                <a:cs typeface="Tahoma"/>
              </a:rPr>
              <a:t> </a:t>
            </a:r>
            <a:r>
              <a:rPr sz="1000" spc="-40" dirty="0">
                <a:latin typeface="Tahoma"/>
                <a:cs typeface="Tahoma"/>
              </a:rPr>
              <a:t>snapshot.</a:t>
            </a:r>
            <a:endParaRPr sz="1000" dirty="0">
              <a:latin typeface="Tahoma"/>
              <a:cs typeface="Tahoma"/>
            </a:endParaRPr>
          </a:p>
          <a:p>
            <a:pPr>
              <a:lnSpc>
                <a:spcPct val="100000"/>
              </a:lnSpc>
              <a:spcBef>
                <a:spcPts val="50"/>
              </a:spcBef>
            </a:pPr>
            <a:endParaRPr sz="950" dirty="0">
              <a:latin typeface="Tahoma"/>
              <a:cs typeface="Tahoma"/>
            </a:endParaRPr>
          </a:p>
          <a:p>
            <a:pPr marL="808355">
              <a:lnSpc>
                <a:spcPts val="1195"/>
              </a:lnSpc>
            </a:pPr>
            <a:r>
              <a:rPr sz="1000" spc="15" dirty="0">
                <a:latin typeface="Tahoma"/>
                <a:cs typeface="Tahoma"/>
              </a:rPr>
              <a:t>-A</a:t>
            </a:r>
            <a:r>
              <a:rPr sz="1000" spc="10" dirty="0">
                <a:latin typeface="Tahoma"/>
                <a:cs typeface="Tahoma"/>
              </a:rPr>
              <a:t> </a:t>
            </a:r>
            <a:r>
              <a:rPr sz="1000" spc="-50" dirty="0">
                <a:latin typeface="Tahoma"/>
                <a:cs typeface="Tahoma"/>
              </a:rPr>
              <a:t>process</a:t>
            </a:r>
            <a:r>
              <a:rPr sz="1000" spc="10" dirty="0">
                <a:latin typeface="Tahoma"/>
                <a:cs typeface="Tahoma"/>
              </a:rPr>
              <a:t> </a:t>
            </a:r>
            <a:r>
              <a:rPr sz="1000" i="1" dirty="0">
                <a:latin typeface="Arial"/>
                <a:cs typeface="Arial"/>
              </a:rPr>
              <a:t>p</a:t>
            </a:r>
            <a:r>
              <a:rPr sz="1050" i="1" baseline="-11904" dirty="0">
                <a:latin typeface="Arial"/>
                <a:cs typeface="Arial"/>
              </a:rPr>
              <a:t>j</a:t>
            </a:r>
            <a:r>
              <a:rPr sz="1050" i="1" spc="75" baseline="-11904" dirty="0">
                <a:latin typeface="Arial"/>
                <a:cs typeface="Arial"/>
              </a:rPr>
              <a:t> </a:t>
            </a:r>
            <a:r>
              <a:rPr sz="1000" spc="-35" dirty="0">
                <a:latin typeface="Tahoma"/>
                <a:cs typeface="Tahoma"/>
              </a:rPr>
              <a:t>must</a:t>
            </a:r>
            <a:r>
              <a:rPr sz="1000" spc="10" dirty="0">
                <a:latin typeface="Tahoma"/>
                <a:cs typeface="Tahoma"/>
              </a:rPr>
              <a:t> </a:t>
            </a:r>
            <a:r>
              <a:rPr sz="1000" spc="-45" dirty="0">
                <a:latin typeface="Tahoma"/>
                <a:cs typeface="Tahoma"/>
              </a:rPr>
              <a:t>record</a:t>
            </a:r>
            <a:r>
              <a:rPr sz="1000" spc="20" dirty="0">
                <a:latin typeface="Tahoma"/>
                <a:cs typeface="Tahoma"/>
              </a:rPr>
              <a:t> </a:t>
            </a:r>
            <a:r>
              <a:rPr sz="1000" spc="-10" dirty="0">
                <a:latin typeface="Tahoma"/>
                <a:cs typeface="Tahoma"/>
              </a:rPr>
              <a:t>its</a:t>
            </a:r>
            <a:r>
              <a:rPr sz="1000" spc="10" dirty="0">
                <a:latin typeface="Tahoma"/>
                <a:cs typeface="Tahoma"/>
              </a:rPr>
              <a:t> </a:t>
            </a:r>
            <a:r>
              <a:rPr sz="1000" spc="-40" dirty="0">
                <a:latin typeface="Tahoma"/>
                <a:cs typeface="Tahoma"/>
              </a:rPr>
              <a:t>snapshot</a:t>
            </a:r>
            <a:r>
              <a:rPr sz="1000" spc="-5" dirty="0">
                <a:latin typeface="Tahoma"/>
                <a:cs typeface="Tahoma"/>
              </a:rPr>
              <a:t> </a:t>
            </a:r>
            <a:r>
              <a:rPr sz="1000" spc="-50" dirty="0">
                <a:latin typeface="Tahoma"/>
                <a:cs typeface="Tahoma"/>
              </a:rPr>
              <a:t>before</a:t>
            </a:r>
            <a:r>
              <a:rPr sz="1000" spc="20" dirty="0">
                <a:latin typeface="Tahoma"/>
                <a:cs typeface="Tahoma"/>
              </a:rPr>
              <a:t> </a:t>
            </a:r>
            <a:r>
              <a:rPr sz="1000" spc="-45" dirty="0">
                <a:latin typeface="Tahoma"/>
                <a:cs typeface="Tahoma"/>
              </a:rPr>
              <a:t>processing</a:t>
            </a:r>
            <a:r>
              <a:rPr sz="1000" spc="5" dirty="0">
                <a:latin typeface="Tahoma"/>
                <a:cs typeface="Tahoma"/>
              </a:rPr>
              <a:t> </a:t>
            </a:r>
            <a:r>
              <a:rPr sz="1000" spc="-50" dirty="0">
                <a:latin typeface="Tahoma"/>
                <a:cs typeface="Tahoma"/>
              </a:rPr>
              <a:t>a</a:t>
            </a:r>
            <a:r>
              <a:rPr sz="1000" spc="20" dirty="0">
                <a:latin typeface="Tahoma"/>
                <a:cs typeface="Tahoma"/>
              </a:rPr>
              <a:t> </a:t>
            </a:r>
            <a:r>
              <a:rPr sz="1000" spc="-65" dirty="0">
                <a:latin typeface="Tahoma"/>
                <a:cs typeface="Tahoma"/>
              </a:rPr>
              <a:t>message</a:t>
            </a:r>
            <a:endParaRPr sz="1000" dirty="0">
              <a:latin typeface="Tahoma"/>
              <a:cs typeface="Tahoma"/>
            </a:endParaRPr>
          </a:p>
          <a:p>
            <a:pPr marL="808355">
              <a:lnSpc>
                <a:spcPts val="1195"/>
              </a:lnSpc>
            </a:pPr>
            <a:r>
              <a:rPr sz="1000" i="1" spc="5" dirty="0">
                <a:latin typeface="Arial"/>
                <a:cs typeface="Arial"/>
              </a:rPr>
              <a:t>m</a:t>
            </a:r>
            <a:r>
              <a:rPr sz="1050" i="1" spc="7" baseline="-11904" dirty="0">
                <a:latin typeface="Arial"/>
                <a:cs typeface="Arial"/>
              </a:rPr>
              <a:t>ij</a:t>
            </a:r>
            <a:r>
              <a:rPr sz="1050" i="1" spc="75" baseline="-11904" dirty="0">
                <a:latin typeface="Arial"/>
                <a:cs typeface="Arial"/>
              </a:rPr>
              <a:t> </a:t>
            </a:r>
            <a:r>
              <a:rPr sz="1000" spc="-10" dirty="0">
                <a:latin typeface="Tahoma"/>
                <a:cs typeface="Tahoma"/>
              </a:rPr>
              <a:t>that</a:t>
            </a:r>
            <a:r>
              <a:rPr sz="1000" spc="20" dirty="0">
                <a:latin typeface="Tahoma"/>
                <a:cs typeface="Tahoma"/>
              </a:rPr>
              <a:t> </a:t>
            </a:r>
            <a:r>
              <a:rPr sz="1000" spc="-70" dirty="0">
                <a:latin typeface="Tahoma"/>
                <a:cs typeface="Tahoma"/>
              </a:rPr>
              <a:t>was</a:t>
            </a:r>
            <a:r>
              <a:rPr sz="1000" spc="10" dirty="0">
                <a:latin typeface="Tahoma"/>
                <a:cs typeface="Tahoma"/>
              </a:rPr>
              <a:t> </a:t>
            </a:r>
            <a:r>
              <a:rPr sz="1000" spc="-45" dirty="0">
                <a:latin typeface="Tahoma"/>
                <a:cs typeface="Tahoma"/>
              </a:rPr>
              <a:t>sent</a:t>
            </a:r>
            <a:r>
              <a:rPr sz="1000" spc="10" dirty="0">
                <a:latin typeface="Tahoma"/>
                <a:cs typeface="Tahoma"/>
              </a:rPr>
              <a:t> </a:t>
            </a:r>
            <a:r>
              <a:rPr sz="1000" spc="-55" dirty="0">
                <a:latin typeface="Tahoma"/>
                <a:cs typeface="Tahoma"/>
              </a:rPr>
              <a:t>by</a:t>
            </a:r>
            <a:r>
              <a:rPr sz="1000" spc="5" dirty="0">
                <a:latin typeface="Tahoma"/>
                <a:cs typeface="Tahoma"/>
              </a:rPr>
              <a:t> </a:t>
            </a:r>
            <a:r>
              <a:rPr sz="1000" spc="-50" dirty="0">
                <a:latin typeface="Tahoma"/>
                <a:cs typeface="Tahoma"/>
              </a:rPr>
              <a:t>process</a:t>
            </a:r>
            <a:r>
              <a:rPr sz="1000" spc="10" dirty="0">
                <a:latin typeface="Tahoma"/>
                <a:cs typeface="Tahoma"/>
              </a:rPr>
              <a:t> </a:t>
            </a:r>
            <a:r>
              <a:rPr sz="1000" i="1" spc="-15" dirty="0">
                <a:latin typeface="Arial"/>
                <a:cs typeface="Arial"/>
              </a:rPr>
              <a:t>p</a:t>
            </a:r>
            <a:r>
              <a:rPr sz="1050" i="1" spc="-22" baseline="-11904" dirty="0">
                <a:latin typeface="Arial"/>
                <a:cs typeface="Arial"/>
              </a:rPr>
              <a:t>i</a:t>
            </a:r>
            <a:r>
              <a:rPr sz="1050" i="1" spc="375" baseline="-11904" dirty="0">
                <a:latin typeface="Arial"/>
                <a:cs typeface="Arial"/>
              </a:rPr>
              <a:t> </a:t>
            </a:r>
            <a:r>
              <a:rPr sz="1000" spc="-30" dirty="0">
                <a:latin typeface="Tahoma"/>
                <a:cs typeface="Tahoma"/>
              </a:rPr>
              <a:t>after</a:t>
            </a:r>
            <a:r>
              <a:rPr sz="1000" spc="35" dirty="0">
                <a:latin typeface="Tahoma"/>
                <a:cs typeface="Tahoma"/>
              </a:rPr>
              <a:t> </a:t>
            </a:r>
            <a:r>
              <a:rPr sz="1000" spc="-40" dirty="0">
                <a:latin typeface="Tahoma"/>
                <a:cs typeface="Tahoma"/>
              </a:rPr>
              <a:t>recording</a:t>
            </a:r>
            <a:r>
              <a:rPr sz="1000" spc="5" dirty="0">
                <a:latin typeface="Tahoma"/>
                <a:cs typeface="Tahoma"/>
              </a:rPr>
              <a:t> </a:t>
            </a:r>
            <a:r>
              <a:rPr sz="1000" spc="-10" dirty="0">
                <a:latin typeface="Tahoma"/>
                <a:cs typeface="Tahoma"/>
              </a:rPr>
              <a:t>its</a:t>
            </a:r>
            <a:r>
              <a:rPr sz="1000" spc="10" dirty="0">
                <a:latin typeface="Tahoma"/>
                <a:cs typeface="Tahoma"/>
              </a:rPr>
              <a:t> </a:t>
            </a:r>
            <a:r>
              <a:rPr sz="1000" spc="-40" dirty="0">
                <a:latin typeface="Tahoma"/>
                <a:cs typeface="Tahoma"/>
              </a:rPr>
              <a:t>snapshot.</a:t>
            </a:r>
            <a:endParaRPr sz="1000" dirty="0">
              <a:latin typeface="Tahoma"/>
              <a:cs typeface="Tahoma"/>
            </a:endParaRPr>
          </a:p>
        </p:txBody>
      </p:sp>
      <p:grpSp>
        <p:nvGrpSpPr>
          <p:cNvPr id="6" name="object 6"/>
          <p:cNvGrpSpPr/>
          <p:nvPr/>
        </p:nvGrpSpPr>
        <p:grpSpPr>
          <a:xfrm>
            <a:off x="-152" y="3365525"/>
            <a:ext cx="4608830" cy="91440"/>
            <a:chOff x="-152" y="3365525"/>
            <a:chExt cx="4608830" cy="91440"/>
          </a:xfrm>
        </p:grpSpPr>
        <p:sp>
          <p:nvSpPr>
            <p:cNvPr id="7" name="object 7"/>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8" name="object 8"/>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9" name="object 9"/>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1" name="object 11"/>
          <p:cNvSpPr txBox="1"/>
          <p:nvPr/>
        </p:nvSpPr>
        <p:spPr>
          <a:xfrm>
            <a:off x="3914647" y="3367711"/>
            <a:ext cx="313690" cy="88900"/>
          </a:xfrm>
          <a:prstGeom prst="rect">
            <a:avLst/>
          </a:prstGeom>
        </p:spPr>
        <p:txBody>
          <a:bodyPr vert="horz" wrap="square" lIns="0" tIns="0" rIns="0" bIns="0" rtlCol="0">
            <a:spAutoFit/>
          </a:bodyPr>
          <a:lstStyle/>
          <a:p>
            <a:pPr marL="12700">
              <a:lnSpc>
                <a:spcPts val="575"/>
              </a:lnSpc>
            </a:pPr>
            <a:r>
              <a:rPr sz="500" spc="40" dirty="0">
                <a:latin typeface="Tahoma"/>
                <a:cs typeface="Tahoma"/>
              </a:rPr>
              <a:t>CUP</a:t>
            </a:r>
            <a:r>
              <a:rPr sz="500" spc="-30" dirty="0">
                <a:latin typeface="Tahoma"/>
                <a:cs typeface="Tahoma"/>
              </a:rPr>
              <a:t> </a:t>
            </a:r>
            <a:r>
              <a:rPr sz="500" spc="-15" dirty="0">
                <a:latin typeface="Tahoma"/>
                <a:cs typeface="Tahoma"/>
              </a:rPr>
              <a:t>2008</a:t>
            </a:r>
            <a:endParaRPr sz="500">
              <a:latin typeface="Tahoma"/>
              <a:cs typeface="Tahoma"/>
            </a:endParaRPr>
          </a:p>
        </p:txBody>
      </p:sp>
      <p:sp>
        <p:nvSpPr>
          <p:cNvPr id="12" name="object 12"/>
          <p:cNvSpPr txBox="1"/>
          <p:nvPr/>
        </p:nvSpPr>
        <p:spPr>
          <a:xfrm>
            <a:off x="4334200" y="3367711"/>
            <a:ext cx="269240" cy="88900"/>
          </a:xfrm>
          <a:prstGeom prst="rect">
            <a:avLst/>
          </a:prstGeom>
        </p:spPr>
        <p:txBody>
          <a:bodyPr vert="horz" wrap="square" lIns="0" tIns="0" rIns="0" bIns="0" rtlCol="0">
            <a:spAutoFit/>
          </a:bodyPr>
          <a:lstStyle/>
          <a:p>
            <a:pPr marL="38100">
              <a:lnSpc>
                <a:spcPts val="575"/>
              </a:lnSpc>
            </a:pPr>
            <a:fld id="{81D60167-4931-47E6-BA6A-407CBD079E47}" type="slidenum">
              <a:rPr sz="500" spc="-10" dirty="0">
                <a:latin typeface="Tahoma"/>
                <a:cs typeface="Tahoma"/>
              </a:rPr>
              <a:t>14</a:t>
            </a:fld>
            <a:r>
              <a:rPr sz="500" spc="-10" dirty="0">
                <a:latin typeface="Tahoma"/>
                <a:cs typeface="Tahoma"/>
              </a:rPr>
              <a:t> </a:t>
            </a:r>
            <a:r>
              <a:rPr sz="500" spc="70" dirty="0">
                <a:latin typeface="Tahoma"/>
                <a:cs typeface="Tahoma"/>
              </a:rPr>
              <a:t>/</a:t>
            </a:r>
            <a:r>
              <a:rPr sz="500" spc="-10" dirty="0">
                <a:latin typeface="Tahoma"/>
                <a:cs typeface="Tahoma"/>
              </a:rPr>
              <a:t> </a:t>
            </a:r>
            <a:r>
              <a:rPr sz="500" spc="-15" dirty="0">
                <a:latin typeface="Tahoma"/>
                <a:cs typeface="Tahoma"/>
              </a:rPr>
              <a:t>51</a:t>
            </a:r>
            <a:endParaRPr sz="500">
              <a:latin typeface="Tahoma"/>
              <a:cs typeface="Tahoma"/>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2919095" cy="244475"/>
          </a:xfrm>
          <a:prstGeom prst="rect">
            <a:avLst/>
          </a:prstGeom>
        </p:spPr>
        <p:txBody>
          <a:bodyPr vert="horz" wrap="square" lIns="0" tIns="17145" rIns="0" bIns="0" rtlCol="0">
            <a:spAutoFit/>
          </a:bodyPr>
          <a:lstStyle/>
          <a:p>
            <a:pPr marL="12700">
              <a:lnSpc>
                <a:spcPct val="100000"/>
              </a:lnSpc>
              <a:spcBef>
                <a:spcPts val="135"/>
              </a:spcBef>
            </a:pPr>
            <a:r>
              <a:rPr spc="-50" dirty="0"/>
              <a:t>Snapshot</a:t>
            </a:r>
            <a:r>
              <a:rPr spc="15" dirty="0"/>
              <a:t> </a:t>
            </a:r>
            <a:r>
              <a:rPr spc="-40" dirty="0"/>
              <a:t>algorithms</a:t>
            </a:r>
            <a:r>
              <a:rPr spc="-15" dirty="0"/>
              <a:t> </a:t>
            </a:r>
            <a:r>
              <a:rPr spc="-50" dirty="0"/>
              <a:t>for</a:t>
            </a:r>
            <a:r>
              <a:rPr spc="10" dirty="0"/>
              <a:t> </a:t>
            </a:r>
            <a:r>
              <a:rPr spc="-5" dirty="0"/>
              <a:t>FIFO</a:t>
            </a:r>
            <a:r>
              <a:rPr spc="25" dirty="0"/>
              <a:t> </a:t>
            </a:r>
            <a:r>
              <a:rPr spc="-60" dirty="0"/>
              <a:t>channels</a:t>
            </a:r>
          </a:p>
        </p:txBody>
      </p:sp>
      <p:pic>
        <p:nvPicPr>
          <p:cNvPr id="5" name="object 5"/>
          <p:cNvPicPr/>
          <p:nvPr/>
        </p:nvPicPr>
        <p:blipFill>
          <a:blip r:embed="rId2" cstate="print"/>
          <a:stretch>
            <a:fillRect/>
          </a:stretch>
        </p:blipFill>
        <p:spPr>
          <a:xfrm>
            <a:off x="250478" y="1196549"/>
            <a:ext cx="70717" cy="68211"/>
          </a:xfrm>
          <a:prstGeom prst="rect">
            <a:avLst/>
          </a:prstGeom>
        </p:spPr>
      </p:pic>
      <p:pic>
        <p:nvPicPr>
          <p:cNvPr id="6" name="object 6"/>
          <p:cNvPicPr/>
          <p:nvPr/>
        </p:nvPicPr>
        <p:blipFill>
          <a:blip r:embed="rId3" cstate="print"/>
          <a:stretch>
            <a:fillRect/>
          </a:stretch>
        </p:blipFill>
        <p:spPr>
          <a:xfrm>
            <a:off x="250478" y="1537925"/>
            <a:ext cx="70717" cy="68211"/>
          </a:xfrm>
          <a:prstGeom prst="rect">
            <a:avLst/>
          </a:prstGeom>
        </p:spPr>
      </p:pic>
      <p:pic>
        <p:nvPicPr>
          <p:cNvPr id="7" name="object 7"/>
          <p:cNvPicPr/>
          <p:nvPr/>
        </p:nvPicPr>
        <p:blipFill>
          <a:blip r:embed="rId4" cstate="print"/>
          <a:stretch>
            <a:fillRect/>
          </a:stretch>
        </p:blipFill>
        <p:spPr>
          <a:xfrm>
            <a:off x="250478" y="1879301"/>
            <a:ext cx="68374" cy="68211"/>
          </a:xfrm>
          <a:prstGeom prst="rect">
            <a:avLst/>
          </a:prstGeom>
        </p:spPr>
      </p:pic>
      <p:pic>
        <p:nvPicPr>
          <p:cNvPr id="8" name="object 8"/>
          <p:cNvPicPr/>
          <p:nvPr/>
        </p:nvPicPr>
        <p:blipFill>
          <a:blip r:embed="rId5" cstate="print"/>
          <a:stretch>
            <a:fillRect/>
          </a:stretch>
        </p:blipFill>
        <p:spPr>
          <a:xfrm>
            <a:off x="250478" y="2220684"/>
            <a:ext cx="68374" cy="68207"/>
          </a:xfrm>
          <a:prstGeom prst="rect">
            <a:avLst/>
          </a:prstGeom>
        </p:spPr>
      </p:pic>
      <p:sp>
        <p:nvSpPr>
          <p:cNvPr id="9" name="object 9"/>
          <p:cNvSpPr txBox="1"/>
          <p:nvPr/>
        </p:nvSpPr>
        <p:spPr>
          <a:xfrm>
            <a:off x="113794" y="893858"/>
            <a:ext cx="4380865" cy="1583055"/>
          </a:xfrm>
          <a:prstGeom prst="rect">
            <a:avLst/>
          </a:prstGeom>
        </p:spPr>
        <p:txBody>
          <a:bodyPr vert="horz" wrap="square" lIns="0" tIns="50800" rIns="0" bIns="0" rtlCol="0">
            <a:spAutoFit/>
          </a:bodyPr>
          <a:lstStyle/>
          <a:p>
            <a:pPr marL="12700">
              <a:lnSpc>
                <a:spcPct val="100000"/>
              </a:lnSpc>
              <a:spcBef>
                <a:spcPts val="400"/>
              </a:spcBef>
            </a:pPr>
            <a:r>
              <a:rPr sz="1000" spc="10" dirty="0">
                <a:latin typeface="Microsoft Sans Serif"/>
                <a:cs typeface="Microsoft Sans Serif"/>
              </a:rPr>
              <a:t>Chandy-Lamport</a:t>
            </a:r>
            <a:r>
              <a:rPr sz="1000" spc="60" dirty="0">
                <a:latin typeface="Microsoft Sans Serif"/>
                <a:cs typeface="Microsoft Sans Serif"/>
              </a:rPr>
              <a:t> </a:t>
            </a:r>
            <a:r>
              <a:rPr sz="1000" spc="15" dirty="0">
                <a:latin typeface="Microsoft Sans Serif"/>
                <a:cs typeface="Microsoft Sans Serif"/>
              </a:rPr>
              <a:t>algorithm</a:t>
            </a:r>
            <a:endParaRPr sz="1000">
              <a:latin typeface="Microsoft Sans Serif"/>
              <a:cs typeface="Microsoft Sans Serif"/>
            </a:endParaRPr>
          </a:p>
          <a:p>
            <a:pPr marL="265430">
              <a:lnSpc>
                <a:spcPts val="1195"/>
              </a:lnSpc>
              <a:spcBef>
                <a:spcPts val="300"/>
              </a:spcBef>
            </a:pPr>
            <a:r>
              <a:rPr sz="1000" spc="-10" dirty="0">
                <a:latin typeface="Tahoma"/>
                <a:cs typeface="Tahoma"/>
              </a:rPr>
              <a:t>The</a:t>
            </a:r>
            <a:r>
              <a:rPr sz="1000" spc="10" dirty="0">
                <a:latin typeface="Tahoma"/>
                <a:cs typeface="Tahoma"/>
              </a:rPr>
              <a:t> </a:t>
            </a:r>
            <a:r>
              <a:rPr sz="1000" spc="-25" dirty="0">
                <a:latin typeface="Tahoma"/>
                <a:cs typeface="Tahoma"/>
              </a:rPr>
              <a:t>Chandy-Lamport</a:t>
            </a:r>
            <a:r>
              <a:rPr sz="1000" spc="10" dirty="0">
                <a:latin typeface="Tahoma"/>
                <a:cs typeface="Tahoma"/>
              </a:rPr>
              <a:t> </a:t>
            </a:r>
            <a:r>
              <a:rPr sz="1000" spc="-30" dirty="0">
                <a:latin typeface="Tahoma"/>
                <a:cs typeface="Tahoma"/>
              </a:rPr>
              <a:t>algorithm</a:t>
            </a:r>
            <a:r>
              <a:rPr sz="1000" dirty="0">
                <a:latin typeface="Tahoma"/>
                <a:cs typeface="Tahoma"/>
              </a:rPr>
              <a:t> </a:t>
            </a:r>
            <a:r>
              <a:rPr sz="1000" spc="-65" dirty="0">
                <a:latin typeface="Tahoma"/>
                <a:cs typeface="Tahoma"/>
              </a:rPr>
              <a:t>uses</a:t>
            </a:r>
            <a:r>
              <a:rPr sz="1000" spc="10" dirty="0">
                <a:latin typeface="Tahoma"/>
                <a:cs typeface="Tahoma"/>
              </a:rPr>
              <a:t> </a:t>
            </a:r>
            <a:r>
              <a:rPr sz="1000" spc="-50" dirty="0">
                <a:latin typeface="Tahoma"/>
                <a:cs typeface="Tahoma"/>
              </a:rPr>
              <a:t>a</a:t>
            </a:r>
            <a:r>
              <a:rPr sz="1000" spc="25" dirty="0">
                <a:latin typeface="Tahoma"/>
                <a:cs typeface="Tahoma"/>
              </a:rPr>
              <a:t> </a:t>
            </a:r>
            <a:r>
              <a:rPr sz="1000" spc="-20" dirty="0">
                <a:latin typeface="Tahoma"/>
                <a:cs typeface="Tahoma"/>
              </a:rPr>
              <a:t>control</a:t>
            </a:r>
            <a:r>
              <a:rPr sz="1000" dirty="0">
                <a:latin typeface="Tahoma"/>
                <a:cs typeface="Tahoma"/>
              </a:rPr>
              <a:t> </a:t>
            </a:r>
            <a:r>
              <a:rPr sz="1000" spc="-60" dirty="0">
                <a:latin typeface="Tahoma"/>
                <a:cs typeface="Tahoma"/>
              </a:rPr>
              <a:t>message,</a:t>
            </a:r>
            <a:r>
              <a:rPr sz="1000" spc="10" dirty="0">
                <a:latin typeface="Tahoma"/>
                <a:cs typeface="Tahoma"/>
              </a:rPr>
              <a:t> </a:t>
            </a:r>
            <a:r>
              <a:rPr sz="1000" spc="-30" dirty="0">
                <a:latin typeface="Tahoma"/>
                <a:cs typeface="Tahoma"/>
              </a:rPr>
              <a:t>called</a:t>
            </a:r>
            <a:r>
              <a:rPr sz="1000" spc="10" dirty="0">
                <a:latin typeface="Tahoma"/>
                <a:cs typeface="Tahoma"/>
              </a:rPr>
              <a:t> </a:t>
            </a:r>
            <a:r>
              <a:rPr sz="1000" spc="-50" dirty="0">
                <a:latin typeface="Tahoma"/>
                <a:cs typeface="Tahoma"/>
              </a:rPr>
              <a:t>a</a:t>
            </a:r>
            <a:r>
              <a:rPr sz="1000" spc="10" dirty="0">
                <a:latin typeface="Tahoma"/>
                <a:cs typeface="Tahoma"/>
              </a:rPr>
              <a:t> </a:t>
            </a:r>
            <a:r>
              <a:rPr sz="1000" i="1" spc="-50" dirty="0">
                <a:latin typeface="Arial"/>
                <a:cs typeface="Arial"/>
              </a:rPr>
              <a:t>marker</a:t>
            </a:r>
            <a:endParaRPr sz="1000">
              <a:latin typeface="Arial"/>
              <a:cs typeface="Arial"/>
            </a:endParaRPr>
          </a:p>
          <a:p>
            <a:pPr marL="265430">
              <a:lnSpc>
                <a:spcPts val="1195"/>
              </a:lnSpc>
            </a:pPr>
            <a:r>
              <a:rPr sz="1000" spc="-60" dirty="0">
                <a:latin typeface="Tahoma"/>
                <a:cs typeface="Tahoma"/>
              </a:rPr>
              <a:t>whose</a:t>
            </a:r>
            <a:r>
              <a:rPr sz="1000" spc="5" dirty="0">
                <a:latin typeface="Tahoma"/>
                <a:cs typeface="Tahoma"/>
              </a:rPr>
              <a:t> </a:t>
            </a:r>
            <a:r>
              <a:rPr sz="1000" spc="-35" dirty="0">
                <a:latin typeface="Tahoma"/>
                <a:cs typeface="Tahoma"/>
              </a:rPr>
              <a:t>role</a:t>
            </a:r>
            <a:r>
              <a:rPr sz="1000" spc="10" dirty="0">
                <a:latin typeface="Tahoma"/>
                <a:cs typeface="Tahoma"/>
              </a:rPr>
              <a:t> </a:t>
            </a:r>
            <a:r>
              <a:rPr sz="1000" spc="-20" dirty="0">
                <a:latin typeface="Tahoma"/>
                <a:cs typeface="Tahoma"/>
              </a:rPr>
              <a:t>in</a:t>
            </a:r>
            <a:r>
              <a:rPr sz="1000" spc="10" dirty="0">
                <a:latin typeface="Tahoma"/>
                <a:cs typeface="Tahoma"/>
              </a:rPr>
              <a:t> </a:t>
            </a:r>
            <a:r>
              <a:rPr sz="1000" spc="-50" dirty="0">
                <a:latin typeface="Tahoma"/>
                <a:cs typeface="Tahoma"/>
              </a:rPr>
              <a:t>a</a:t>
            </a:r>
            <a:r>
              <a:rPr sz="1000" spc="20" dirty="0">
                <a:latin typeface="Tahoma"/>
                <a:cs typeface="Tahoma"/>
              </a:rPr>
              <a:t> </a:t>
            </a:r>
            <a:r>
              <a:rPr sz="1000" spc="-5" dirty="0">
                <a:latin typeface="Tahoma"/>
                <a:cs typeface="Tahoma"/>
              </a:rPr>
              <a:t>FIFO</a:t>
            </a:r>
            <a:r>
              <a:rPr sz="1000" spc="15" dirty="0">
                <a:latin typeface="Tahoma"/>
                <a:cs typeface="Tahoma"/>
              </a:rPr>
              <a:t> </a:t>
            </a:r>
            <a:r>
              <a:rPr sz="1000" spc="-50" dirty="0">
                <a:latin typeface="Tahoma"/>
                <a:cs typeface="Tahoma"/>
              </a:rPr>
              <a:t>system</a:t>
            </a:r>
            <a:r>
              <a:rPr sz="1000" spc="10" dirty="0">
                <a:latin typeface="Tahoma"/>
                <a:cs typeface="Tahoma"/>
              </a:rPr>
              <a:t> </a:t>
            </a:r>
            <a:r>
              <a:rPr sz="1000" spc="-30" dirty="0">
                <a:latin typeface="Tahoma"/>
                <a:cs typeface="Tahoma"/>
              </a:rPr>
              <a:t>is</a:t>
            </a:r>
            <a:r>
              <a:rPr sz="1000" spc="25" dirty="0">
                <a:latin typeface="Tahoma"/>
                <a:cs typeface="Tahoma"/>
              </a:rPr>
              <a:t> </a:t>
            </a:r>
            <a:r>
              <a:rPr sz="1000" spc="-10" dirty="0">
                <a:latin typeface="Tahoma"/>
                <a:cs typeface="Tahoma"/>
              </a:rPr>
              <a:t>to</a:t>
            </a:r>
            <a:r>
              <a:rPr sz="1000" spc="15" dirty="0">
                <a:latin typeface="Tahoma"/>
                <a:cs typeface="Tahoma"/>
              </a:rPr>
              <a:t> </a:t>
            </a:r>
            <a:r>
              <a:rPr sz="1000" spc="-50" dirty="0">
                <a:latin typeface="Tahoma"/>
                <a:cs typeface="Tahoma"/>
              </a:rPr>
              <a:t>separate</a:t>
            </a:r>
            <a:r>
              <a:rPr sz="1000" spc="5" dirty="0">
                <a:latin typeface="Tahoma"/>
                <a:cs typeface="Tahoma"/>
              </a:rPr>
              <a:t> </a:t>
            </a:r>
            <a:r>
              <a:rPr sz="1000" spc="-65" dirty="0">
                <a:latin typeface="Tahoma"/>
                <a:cs typeface="Tahoma"/>
              </a:rPr>
              <a:t>messages</a:t>
            </a:r>
            <a:r>
              <a:rPr sz="1000" dirty="0">
                <a:latin typeface="Tahoma"/>
                <a:cs typeface="Tahoma"/>
              </a:rPr>
              <a:t> </a:t>
            </a:r>
            <a:r>
              <a:rPr sz="1000" spc="-20" dirty="0">
                <a:latin typeface="Tahoma"/>
                <a:cs typeface="Tahoma"/>
              </a:rPr>
              <a:t>in</a:t>
            </a:r>
            <a:r>
              <a:rPr sz="1000" spc="20" dirty="0">
                <a:latin typeface="Tahoma"/>
                <a:cs typeface="Tahoma"/>
              </a:rPr>
              <a:t> </a:t>
            </a:r>
            <a:r>
              <a:rPr sz="1000" spc="-35" dirty="0">
                <a:latin typeface="Tahoma"/>
                <a:cs typeface="Tahoma"/>
              </a:rPr>
              <a:t>the</a:t>
            </a:r>
            <a:r>
              <a:rPr sz="1000" spc="10" dirty="0">
                <a:latin typeface="Tahoma"/>
                <a:cs typeface="Tahoma"/>
              </a:rPr>
              <a:t> </a:t>
            </a:r>
            <a:r>
              <a:rPr sz="1000" spc="-40" dirty="0">
                <a:latin typeface="Tahoma"/>
                <a:cs typeface="Tahoma"/>
              </a:rPr>
              <a:t>channels.</a:t>
            </a:r>
            <a:endParaRPr sz="1000">
              <a:latin typeface="Tahoma"/>
              <a:cs typeface="Tahoma"/>
            </a:endParaRPr>
          </a:p>
          <a:p>
            <a:pPr marL="265430" marR="318770">
              <a:lnSpc>
                <a:spcPct val="100000"/>
              </a:lnSpc>
              <a:spcBef>
                <a:spcPts val="300"/>
              </a:spcBef>
            </a:pPr>
            <a:r>
              <a:rPr sz="1000" spc="-10" dirty="0">
                <a:latin typeface="Tahoma"/>
                <a:cs typeface="Tahoma"/>
              </a:rPr>
              <a:t>After</a:t>
            </a:r>
            <a:r>
              <a:rPr sz="1000" spc="30" dirty="0">
                <a:latin typeface="Tahoma"/>
                <a:cs typeface="Tahoma"/>
              </a:rPr>
              <a:t> </a:t>
            </a:r>
            <a:r>
              <a:rPr sz="1000" spc="-50" dirty="0">
                <a:latin typeface="Tahoma"/>
                <a:cs typeface="Tahoma"/>
              </a:rPr>
              <a:t>a</a:t>
            </a:r>
            <a:r>
              <a:rPr sz="1000" spc="10" dirty="0">
                <a:latin typeface="Tahoma"/>
                <a:cs typeface="Tahoma"/>
              </a:rPr>
              <a:t> </a:t>
            </a:r>
            <a:r>
              <a:rPr sz="1000" spc="-30" dirty="0">
                <a:latin typeface="Tahoma"/>
                <a:cs typeface="Tahoma"/>
              </a:rPr>
              <a:t>site</a:t>
            </a:r>
            <a:r>
              <a:rPr sz="1000" spc="10" dirty="0">
                <a:latin typeface="Tahoma"/>
                <a:cs typeface="Tahoma"/>
              </a:rPr>
              <a:t> </a:t>
            </a:r>
            <a:r>
              <a:rPr sz="1000" spc="-55" dirty="0">
                <a:latin typeface="Tahoma"/>
                <a:cs typeface="Tahoma"/>
              </a:rPr>
              <a:t>has</a:t>
            </a:r>
            <a:r>
              <a:rPr sz="1000" spc="25" dirty="0">
                <a:latin typeface="Tahoma"/>
                <a:cs typeface="Tahoma"/>
              </a:rPr>
              <a:t> </a:t>
            </a:r>
            <a:r>
              <a:rPr sz="1000" spc="-50" dirty="0">
                <a:latin typeface="Tahoma"/>
                <a:cs typeface="Tahoma"/>
              </a:rPr>
              <a:t>recorded</a:t>
            </a:r>
            <a:r>
              <a:rPr sz="1000" spc="10" dirty="0">
                <a:latin typeface="Tahoma"/>
                <a:cs typeface="Tahoma"/>
              </a:rPr>
              <a:t> </a:t>
            </a:r>
            <a:r>
              <a:rPr sz="1000" spc="-10" dirty="0">
                <a:latin typeface="Tahoma"/>
                <a:cs typeface="Tahoma"/>
              </a:rPr>
              <a:t>its</a:t>
            </a:r>
            <a:r>
              <a:rPr sz="1000" spc="15" dirty="0">
                <a:latin typeface="Tahoma"/>
                <a:cs typeface="Tahoma"/>
              </a:rPr>
              <a:t> </a:t>
            </a:r>
            <a:r>
              <a:rPr sz="1000" spc="-40" dirty="0">
                <a:latin typeface="Tahoma"/>
                <a:cs typeface="Tahoma"/>
              </a:rPr>
              <a:t>snapshot,</a:t>
            </a:r>
            <a:r>
              <a:rPr sz="1000" spc="10" dirty="0">
                <a:latin typeface="Tahoma"/>
                <a:cs typeface="Tahoma"/>
              </a:rPr>
              <a:t> </a:t>
            </a:r>
            <a:r>
              <a:rPr sz="1000" spc="15" dirty="0">
                <a:latin typeface="Tahoma"/>
                <a:cs typeface="Tahoma"/>
              </a:rPr>
              <a:t>it</a:t>
            </a:r>
            <a:r>
              <a:rPr sz="1000" spc="10" dirty="0">
                <a:latin typeface="Tahoma"/>
                <a:cs typeface="Tahoma"/>
              </a:rPr>
              <a:t> </a:t>
            </a:r>
            <a:r>
              <a:rPr sz="1000" spc="-60" dirty="0">
                <a:latin typeface="Tahoma"/>
                <a:cs typeface="Tahoma"/>
              </a:rPr>
              <a:t>sends</a:t>
            </a:r>
            <a:r>
              <a:rPr sz="1000" spc="10" dirty="0">
                <a:latin typeface="Tahoma"/>
                <a:cs typeface="Tahoma"/>
              </a:rPr>
              <a:t> </a:t>
            </a:r>
            <a:r>
              <a:rPr sz="1000" spc="-50" dirty="0">
                <a:latin typeface="Tahoma"/>
                <a:cs typeface="Tahoma"/>
              </a:rPr>
              <a:t>a</a:t>
            </a:r>
            <a:r>
              <a:rPr sz="1000" spc="20" dirty="0">
                <a:latin typeface="Tahoma"/>
                <a:cs typeface="Tahoma"/>
              </a:rPr>
              <a:t> </a:t>
            </a:r>
            <a:r>
              <a:rPr sz="1000" i="1" spc="-45" dirty="0">
                <a:latin typeface="Arial"/>
                <a:cs typeface="Arial"/>
              </a:rPr>
              <a:t>marker</a:t>
            </a:r>
            <a:r>
              <a:rPr sz="1000" spc="-45" dirty="0">
                <a:latin typeface="Tahoma"/>
                <a:cs typeface="Tahoma"/>
              </a:rPr>
              <a:t>,</a:t>
            </a:r>
            <a:r>
              <a:rPr sz="1000" spc="10" dirty="0">
                <a:latin typeface="Tahoma"/>
                <a:cs typeface="Tahoma"/>
              </a:rPr>
              <a:t> </a:t>
            </a:r>
            <a:r>
              <a:rPr sz="1000" spc="-35" dirty="0">
                <a:latin typeface="Tahoma"/>
                <a:cs typeface="Tahoma"/>
              </a:rPr>
              <a:t>along</a:t>
            </a:r>
            <a:r>
              <a:rPr sz="1000" spc="10" dirty="0">
                <a:latin typeface="Tahoma"/>
                <a:cs typeface="Tahoma"/>
              </a:rPr>
              <a:t> </a:t>
            </a:r>
            <a:r>
              <a:rPr sz="1000" spc="-10" dirty="0">
                <a:latin typeface="Tahoma"/>
                <a:cs typeface="Tahoma"/>
              </a:rPr>
              <a:t>all</a:t>
            </a:r>
            <a:r>
              <a:rPr sz="1000" spc="10" dirty="0">
                <a:latin typeface="Tahoma"/>
                <a:cs typeface="Tahoma"/>
              </a:rPr>
              <a:t> </a:t>
            </a:r>
            <a:r>
              <a:rPr sz="1000" spc="-30" dirty="0">
                <a:latin typeface="Tahoma"/>
                <a:cs typeface="Tahoma"/>
              </a:rPr>
              <a:t>of</a:t>
            </a:r>
            <a:r>
              <a:rPr sz="1000" spc="15" dirty="0">
                <a:latin typeface="Tahoma"/>
                <a:cs typeface="Tahoma"/>
              </a:rPr>
              <a:t> </a:t>
            </a:r>
            <a:r>
              <a:rPr sz="1000" spc="-10" dirty="0">
                <a:latin typeface="Tahoma"/>
                <a:cs typeface="Tahoma"/>
              </a:rPr>
              <a:t>its </a:t>
            </a:r>
            <a:r>
              <a:rPr sz="1000" spc="-300" dirty="0">
                <a:latin typeface="Tahoma"/>
                <a:cs typeface="Tahoma"/>
              </a:rPr>
              <a:t> </a:t>
            </a:r>
            <a:r>
              <a:rPr sz="1000" spc="-30" dirty="0">
                <a:latin typeface="Tahoma"/>
                <a:cs typeface="Tahoma"/>
              </a:rPr>
              <a:t>outgoing</a:t>
            </a:r>
            <a:r>
              <a:rPr sz="1000" spc="-10" dirty="0">
                <a:latin typeface="Tahoma"/>
                <a:cs typeface="Tahoma"/>
              </a:rPr>
              <a:t> </a:t>
            </a:r>
            <a:r>
              <a:rPr sz="1000" spc="-45" dirty="0">
                <a:latin typeface="Tahoma"/>
                <a:cs typeface="Tahoma"/>
              </a:rPr>
              <a:t>channels</a:t>
            </a:r>
            <a:r>
              <a:rPr sz="1000" spc="10" dirty="0">
                <a:latin typeface="Tahoma"/>
                <a:cs typeface="Tahoma"/>
              </a:rPr>
              <a:t> </a:t>
            </a:r>
            <a:r>
              <a:rPr sz="1000" spc="-50" dirty="0">
                <a:latin typeface="Tahoma"/>
                <a:cs typeface="Tahoma"/>
              </a:rPr>
              <a:t>before</a:t>
            </a:r>
            <a:r>
              <a:rPr sz="1000" spc="20" dirty="0">
                <a:latin typeface="Tahoma"/>
                <a:cs typeface="Tahoma"/>
              </a:rPr>
              <a:t> </a:t>
            </a:r>
            <a:r>
              <a:rPr sz="1000" spc="-50" dirty="0">
                <a:latin typeface="Tahoma"/>
                <a:cs typeface="Tahoma"/>
              </a:rPr>
              <a:t>sending</a:t>
            </a:r>
            <a:r>
              <a:rPr sz="1000" spc="5" dirty="0">
                <a:latin typeface="Tahoma"/>
                <a:cs typeface="Tahoma"/>
              </a:rPr>
              <a:t> </a:t>
            </a:r>
            <a:r>
              <a:rPr sz="1000" spc="-20" dirty="0">
                <a:latin typeface="Tahoma"/>
                <a:cs typeface="Tahoma"/>
              </a:rPr>
              <a:t>out</a:t>
            </a:r>
            <a:r>
              <a:rPr sz="1000" spc="10" dirty="0">
                <a:latin typeface="Tahoma"/>
                <a:cs typeface="Tahoma"/>
              </a:rPr>
              <a:t> </a:t>
            </a:r>
            <a:r>
              <a:rPr sz="1000" spc="-45" dirty="0">
                <a:latin typeface="Tahoma"/>
                <a:cs typeface="Tahoma"/>
              </a:rPr>
              <a:t>any</a:t>
            </a:r>
            <a:r>
              <a:rPr sz="1000" spc="20" dirty="0">
                <a:latin typeface="Tahoma"/>
                <a:cs typeface="Tahoma"/>
              </a:rPr>
              <a:t> </a:t>
            </a:r>
            <a:r>
              <a:rPr sz="1000" spc="-60" dirty="0">
                <a:latin typeface="Tahoma"/>
                <a:cs typeface="Tahoma"/>
              </a:rPr>
              <a:t>more</a:t>
            </a:r>
            <a:r>
              <a:rPr sz="1000" spc="10" dirty="0">
                <a:latin typeface="Tahoma"/>
                <a:cs typeface="Tahoma"/>
              </a:rPr>
              <a:t> </a:t>
            </a:r>
            <a:r>
              <a:rPr sz="1000" spc="-60" dirty="0">
                <a:latin typeface="Tahoma"/>
                <a:cs typeface="Tahoma"/>
              </a:rPr>
              <a:t>messages.</a:t>
            </a:r>
            <a:endParaRPr sz="1000">
              <a:latin typeface="Tahoma"/>
              <a:cs typeface="Tahoma"/>
            </a:endParaRPr>
          </a:p>
          <a:p>
            <a:pPr marL="265430" marR="73025">
              <a:lnSpc>
                <a:spcPct val="100000"/>
              </a:lnSpc>
              <a:spcBef>
                <a:spcPts val="285"/>
              </a:spcBef>
            </a:pPr>
            <a:r>
              <a:rPr sz="1000" spc="60" dirty="0">
                <a:latin typeface="Tahoma"/>
                <a:cs typeface="Tahoma"/>
              </a:rPr>
              <a:t>A</a:t>
            </a:r>
            <a:r>
              <a:rPr sz="1000" spc="20" dirty="0">
                <a:latin typeface="Tahoma"/>
                <a:cs typeface="Tahoma"/>
              </a:rPr>
              <a:t> </a:t>
            </a:r>
            <a:r>
              <a:rPr sz="1000" spc="-50" dirty="0">
                <a:latin typeface="Tahoma"/>
                <a:cs typeface="Tahoma"/>
              </a:rPr>
              <a:t>marker</a:t>
            </a:r>
            <a:r>
              <a:rPr sz="1000" spc="10" dirty="0">
                <a:latin typeface="Tahoma"/>
                <a:cs typeface="Tahoma"/>
              </a:rPr>
              <a:t> </a:t>
            </a:r>
            <a:r>
              <a:rPr sz="1000" spc="-55" dirty="0">
                <a:latin typeface="Tahoma"/>
                <a:cs typeface="Tahoma"/>
              </a:rPr>
              <a:t>separates</a:t>
            </a:r>
            <a:r>
              <a:rPr sz="1000" spc="15" dirty="0">
                <a:latin typeface="Tahoma"/>
                <a:cs typeface="Tahoma"/>
              </a:rPr>
              <a:t> </a:t>
            </a:r>
            <a:r>
              <a:rPr sz="1000" spc="-35" dirty="0">
                <a:latin typeface="Tahoma"/>
                <a:cs typeface="Tahoma"/>
              </a:rPr>
              <a:t>the</a:t>
            </a:r>
            <a:r>
              <a:rPr sz="1000" spc="30" dirty="0">
                <a:latin typeface="Tahoma"/>
                <a:cs typeface="Tahoma"/>
              </a:rPr>
              <a:t> </a:t>
            </a:r>
            <a:r>
              <a:rPr sz="1000" spc="-65" dirty="0">
                <a:latin typeface="Tahoma"/>
                <a:cs typeface="Tahoma"/>
              </a:rPr>
              <a:t>messages</a:t>
            </a:r>
            <a:r>
              <a:rPr sz="1000" spc="5" dirty="0">
                <a:latin typeface="Tahoma"/>
                <a:cs typeface="Tahoma"/>
              </a:rPr>
              <a:t> </a:t>
            </a:r>
            <a:r>
              <a:rPr sz="1000" spc="-20" dirty="0">
                <a:latin typeface="Tahoma"/>
                <a:cs typeface="Tahoma"/>
              </a:rPr>
              <a:t>in</a:t>
            </a:r>
            <a:r>
              <a:rPr sz="1000" spc="15" dirty="0">
                <a:latin typeface="Tahoma"/>
                <a:cs typeface="Tahoma"/>
              </a:rPr>
              <a:t> </a:t>
            </a:r>
            <a:r>
              <a:rPr sz="1000" spc="-35" dirty="0">
                <a:latin typeface="Tahoma"/>
                <a:cs typeface="Tahoma"/>
              </a:rPr>
              <a:t>the</a:t>
            </a:r>
            <a:r>
              <a:rPr sz="1000" spc="25" dirty="0">
                <a:latin typeface="Tahoma"/>
                <a:cs typeface="Tahoma"/>
              </a:rPr>
              <a:t> </a:t>
            </a:r>
            <a:r>
              <a:rPr sz="1000" spc="-40" dirty="0">
                <a:latin typeface="Tahoma"/>
                <a:cs typeface="Tahoma"/>
              </a:rPr>
              <a:t>channel</a:t>
            </a:r>
            <a:r>
              <a:rPr sz="1000" spc="20" dirty="0">
                <a:latin typeface="Tahoma"/>
                <a:cs typeface="Tahoma"/>
              </a:rPr>
              <a:t> </a:t>
            </a:r>
            <a:r>
              <a:rPr sz="1000" spc="-15" dirty="0">
                <a:latin typeface="Tahoma"/>
                <a:cs typeface="Tahoma"/>
              </a:rPr>
              <a:t>into</a:t>
            </a:r>
            <a:r>
              <a:rPr sz="1000" spc="10" dirty="0">
                <a:latin typeface="Tahoma"/>
                <a:cs typeface="Tahoma"/>
              </a:rPr>
              <a:t> </a:t>
            </a:r>
            <a:r>
              <a:rPr sz="1000" spc="-45" dirty="0">
                <a:latin typeface="Tahoma"/>
                <a:cs typeface="Tahoma"/>
              </a:rPr>
              <a:t>those</a:t>
            </a:r>
            <a:r>
              <a:rPr sz="1000" spc="15" dirty="0">
                <a:latin typeface="Tahoma"/>
                <a:cs typeface="Tahoma"/>
              </a:rPr>
              <a:t> </a:t>
            </a:r>
            <a:r>
              <a:rPr sz="1000" spc="-10" dirty="0">
                <a:latin typeface="Tahoma"/>
                <a:cs typeface="Tahoma"/>
              </a:rPr>
              <a:t>to</a:t>
            </a:r>
            <a:r>
              <a:rPr sz="1000" spc="20" dirty="0">
                <a:latin typeface="Tahoma"/>
                <a:cs typeface="Tahoma"/>
              </a:rPr>
              <a:t> </a:t>
            </a:r>
            <a:r>
              <a:rPr sz="1000" spc="-50" dirty="0">
                <a:latin typeface="Tahoma"/>
                <a:cs typeface="Tahoma"/>
              </a:rPr>
              <a:t>be</a:t>
            </a:r>
            <a:r>
              <a:rPr sz="1000" spc="30" dirty="0">
                <a:latin typeface="Tahoma"/>
                <a:cs typeface="Tahoma"/>
              </a:rPr>
              <a:t> </a:t>
            </a:r>
            <a:r>
              <a:rPr sz="1000" spc="-35" dirty="0">
                <a:latin typeface="Tahoma"/>
                <a:cs typeface="Tahoma"/>
              </a:rPr>
              <a:t>included</a:t>
            </a:r>
            <a:r>
              <a:rPr sz="1000" spc="15" dirty="0">
                <a:latin typeface="Tahoma"/>
                <a:cs typeface="Tahoma"/>
              </a:rPr>
              <a:t> </a:t>
            </a:r>
            <a:r>
              <a:rPr sz="1000" spc="-20" dirty="0">
                <a:latin typeface="Tahoma"/>
                <a:cs typeface="Tahoma"/>
              </a:rPr>
              <a:t>in </a:t>
            </a:r>
            <a:r>
              <a:rPr sz="1000" spc="-300" dirty="0">
                <a:latin typeface="Tahoma"/>
                <a:cs typeface="Tahoma"/>
              </a:rPr>
              <a:t> </a:t>
            </a:r>
            <a:r>
              <a:rPr sz="1000" spc="-35" dirty="0">
                <a:latin typeface="Tahoma"/>
                <a:cs typeface="Tahoma"/>
              </a:rPr>
              <a:t>the</a:t>
            </a:r>
            <a:r>
              <a:rPr sz="1000" spc="20" dirty="0">
                <a:latin typeface="Tahoma"/>
                <a:cs typeface="Tahoma"/>
              </a:rPr>
              <a:t> </a:t>
            </a:r>
            <a:r>
              <a:rPr sz="1000" spc="-40" dirty="0">
                <a:latin typeface="Tahoma"/>
                <a:cs typeface="Tahoma"/>
              </a:rPr>
              <a:t>snapshot</a:t>
            </a:r>
            <a:r>
              <a:rPr sz="1000" spc="-5" dirty="0">
                <a:latin typeface="Tahoma"/>
                <a:cs typeface="Tahoma"/>
              </a:rPr>
              <a:t> </a:t>
            </a:r>
            <a:r>
              <a:rPr sz="1000" spc="-35" dirty="0">
                <a:latin typeface="Tahoma"/>
                <a:cs typeface="Tahoma"/>
              </a:rPr>
              <a:t>from</a:t>
            </a:r>
            <a:r>
              <a:rPr sz="1000" spc="20" dirty="0">
                <a:latin typeface="Tahoma"/>
                <a:cs typeface="Tahoma"/>
              </a:rPr>
              <a:t> </a:t>
            </a:r>
            <a:r>
              <a:rPr sz="1000" spc="-45" dirty="0">
                <a:latin typeface="Tahoma"/>
                <a:cs typeface="Tahoma"/>
              </a:rPr>
              <a:t>those</a:t>
            </a:r>
            <a:r>
              <a:rPr sz="1000" spc="10" dirty="0">
                <a:latin typeface="Tahoma"/>
                <a:cs typeface="Tahoma"/>
              </a:rPr>
              <a:t> </a:t>
            </a:r>
            <a:r>
              <a:rPr sz="1000" spc="-20" dirty="0">
                <a:latin typeface="Tahoma"/>
                <a:cs typeface="Tahoma"/>
              </a:rPr>
              <a:t>not</a:t>
            </a:r>
            <a:r>
              <a:rPr sz="1000" spc="10" dirty="0">
                <a:latin typeface="Tahoma"/>
                <a:cs typeface="Tahoma"/>
              </a:rPr>
              <a:t> </a:t>
            </a:r>
            <a:r>
              <a:rPr sz="1000" spc="-10" dirty="0">
                <a:latin typeface="Tahoma"/>
                <a:cs typeface="Tahoma"/>
              </a:rPr>
              <a:t>to</a:t>
            </a:r>
            <a:r>
              <a:rPr sz="1000" spc="15" dirty="0">
                <a:latin typeface="Tahoma"/>
                <a:cs typeface="Tahoma"/>
              </a:rPr>
              <a:t> </a:t>
            </a:r>
            <a:r>
              <a:rPr sz="1000" spc="-50" dirty="0">
                <a:latin typeface="Tahoma"/>
                <a:cs typeface="Tahoma"/>
              </a:rPr>
              <a:t>be</a:t>
            </a:r>
            <a:r>
              <a:rPr sz="1000" spc="20" dirty="0">
                <a:latin typeface="Tahoma"/>
                <a:cs typeface="Tahoma"/>
              </a:rPr>
              <a:t> </a:t>
            </a:r>
            <a:r>
              <a:rPr sz="1000" spc="-50" dirty="0">
                <a:latin typeface="Tahoma"/>
                <a:cs typeface="Tahoma"/>
              </a:rPr>
              <a:t>recorded</a:t>
            </a:r>
            <a:r>
              <a:rPr sz="1000" spc="10" dirty="0">
                <a:latin typeface="Tahoma"/>
                <a:cs typeface="Tahoma"/>
              </a:rPr>
              <a:t> </a:t>
            </a:r>
            <a:r>
              <a:rPr sz="1000" spc="-20" dirty="0">
                <a:latin typeface="Tahoma"/>
                <a:cs typeface="Tahoma"/>
              </a:rPr>
              <a:t>in</a:t>
            </a:r>
            <a:r>
              <a:rPr sz="1000" spc="10" dirty="0">
                <a:latin typeface="Tahoma"/>
                <a:cs typeface="Tahoma"/>
              </a:rPr>
              <a:t> </a:t>
            </a:r>
            <a:r>
              <a:rPr sz="1000" spc="-35" dirty="0">
                <a:latin typeface="Tahoma"/>
                <a:cs typeface="Tahoma"/>
              </a:rPr>
              <a:t>the</a:t>
            </a:r>
            <a:r>
              <a:rPr sz="1000" spc="20" dirty="0">
                <a:latin typeface="Tahoma"/>
                <a:cs typeface="Tahoma"/>
              </a:rPr>
              <a:t> </a:t>
            </a:r>
            <a:r>
              <a:rPr sz="1000" spc="-40" dirty="0">
                <a:latin typeface="Tahoma"/>
                <a:cs typeface="Tahoma"/>
              </a:rPr>
              <a:t>snapshot.</a:t>
            </a:r>
            <a:endParaRPr sz="1000">
              <a:latin typeface="Tahoma"/>
              <a:cs typeface="Tahoma"/>
            </a:endParaRPr>
          </a:p>
          <a:p>
            <a:pPr marL="265430" marR="5080">
              <a:lnSpc>
                <a:spcPct val="100000"/>
              </a:lnSpc>
              <a:spcBef>
                <a:spcPts val="290"/>
              </a:spcBef>
            </a:pPr>
            <a:r>
              <a:rPr sz="1000" spc="60" dirty="0">
                <a:latin typeface="Tahoma"/>
                <a:cs typeface="Tahoma"/>
              </a:rPr>
              <a:t>A</a:t>
            </a:r>
            <a:r>
              <a:rPr sz="1000" spc="5" dirty="0">
                <a:latin typeface="Tahoma"/>
                <a:cs typeface="Tahoma"/>
              </a:rPr>
              <a:t> </a:t>
            </a:r>
            <a:r>
              <a:rPr sz="1000" spc="-50" dirty="0">
                <a:latin typeface="Tahoma"/>
                <a:cs typeface="Tahoma"/>
              </a:rPr>
              <a:t>process</a:t>
            </a:r>
            <a:r>
              <a:rPr sz="1000" spc="-15" dirty="0">
                <a:latin typeface="Tahoma"/>
                <a:cs typeface="Tahoma"/>
              </a:rPr>
              <a:t> </a:t>
            </a:r>
            <a:r>
              <a:rPr sz="1000" spc="-35" dirty="0">
                <a:latin typeface="Tahoma"/>
                <a:cs typeface="Tahoma"/>
              </a:rPr>
              <a:t>must</a:t>
            </a:r>
            <a:r>
              <a:rPr sz="1000" dirty="0">
                <a:latin typeface="Tahoma"/>
                <a:cs typeface="Tahoma"/>
              </a:rPr>
              <a:t> </a:t>
            </a:r>
            <a:r>
              <a:rPr sz="1000" spc="-45" dirty="0">
                <a:latin typeface="Tahoma"/>
                <a:cs typeface="Tahoma"/>
              </a:rPr>
              <a:t>record</a:t>
            </a:r>
            <a:r>
              <a:rPr sz="1000" dirty="0">
                <a:latin typeface="Tahoma"/>
                <a:cs typeface="Tahoma"/>
              </a:rPr>
              <a:t> </a:t>
            </a:r>
            <a:r>
              <a:rPr sz="1000" spc="-10" dirty="0">
                <a:latin typeface="Tahoma"/>
                <a:cs typeface="Tahoma"/>
              </a:rPr>
              <a:t>its</a:t>
            </a:r>
            <a:r>
              <a:rPr sz="1000" dirty="0">
                <a:latin typeface="Tahoma"/>
                <a:cs typeface="Tahoma"/>
              </a:rPr>
              <a:t> </a:t>
            </a:r>
            <a:r>
              <a:rPr sz="1000" spc="-40" dirty="0">
                <a:latin typeface="Tahoma"/>
                <a:cs typeface="Tahoma"/>
              </a:rPr>
              <a:t>snapshot</a:t>
            </a:r>
            <a:r>
              <a:rPr sz="1000" spc="-10" dirty="0">
                <a:latin typeface="Tahoma"/>
                <a:cs typeface="Tahoma"/>
              </a:rPr>
              <a:t> </a:t>
            </a:r>
            <a:r>
              <a:rPr sz="1000" spc="-45" dirty="0">
                <a:latin typeface="Tahoma"/>
                <a:cs typeface="Tahoma"/>
              </a:rPr>
              <a:t>no</a:t>
            </a:r>
            <a:r>
              <a:rPr sz="1000" spc="-10" dirty="0">
                <a:latin typeface="Tahoma"/>
                <a:cs typeface="Tahoma"/>
              </a:rPr>
              <a:t> </a:t>
            </a:r>
            <a:r>
              <a:rPr sz="1000" spc="-25" dirty="0">
                <a:latin typeface="Tahoma"/>
                <a:cs typeface="Tahoma"/>
              </a:rPr>
              <a:t>later</a:t>
            </a:r>
            <a:r>
              <a:rPr sz="1000" spc="10" dirty="0">
                <a:latin typeface="Tahoma"/>
                <a:cs typeface="Tahoma"/>
              </a:rPr>
              <a:t> </a:t>
            </a:r>
            <a:r>
              <a:rPr sz="1000" spc="-30" dirty="0">
                <a:latin typeface="Tahoma"/>
                <a:cs typeface="Tahoma"/>
              </a:rPr>
              <a:t>than</a:t>
            </a:r>
            <a:r>
              <a:rPr sz="1000" spc="-15" dirty="0">
                <a:latin typeface="Tahoma"/>
                <a:cs typeface="Tahoma"/>
              </a:rPr>
              <a:t> </a:t>
            </a:r>
            <a:r>
              <a:rPr sz="1000" spc="-60" dirty="0">
                <a:latin typeface="Tahoma"/>
                <a:cs typeface="Tahoma"/>
              </a:rPr>
              <a:t>when</a:t>
            </a:r>
            <a:r>
              <a:rPr sz="1000" dirty="0">
                <a:latin typeface="Tahoma"/>
                <a:cs typeface="Tahoma"/>
              </a:rPr>
              <a:t> </a:t>
            </a:r>
            <a:r>
              <a:rPr sz="1000" spc="15" dirty="0">
                <a:latin typeface="Tahoma"/>
                <a:cs typeface="Tahoma"/>
              </a:rPr>
              <a:t>it</a:t>
            </a:r>
            <a:r>
              <a:rPr sz="1000" dirty="0">
                <a:latin typeface="Tahoma"/>
                <a:cs typeface="Tahoma"/>
              </a:rPr>
              <a:t> </a:t>
            </a:r>
            <a:r>
              <a:rPr sz="1000" spc="-50" dirty="0">
                <a:latin typeface="Tahoma"/>
                <a:cs typeface="Tahoma"/>
              </a:rPr>
              <a:t>receives</a:t>
            </a:r>
            <a:r>
              <a:rPr sz="1000" dirty="0">
                <a:latin typeface="Tahoma"/>
                <a:cs typeface="Tahoma"/>
              </a:rPr>
              <a:t> </a:t>
            </a:r>
            <a:r>
              <a:rPr sz="1000" spc="-50" dirty="0">
                <a:latin typeface="Tahoma"/>
                <a:cs typeface="Tahoma"/>
              </a:rPr>
              <a:t>a</a:t>
            </a:r>
            <a:r>
              <a:rPr sz="1000" dirty="0">
                <a:latin typeface="Tahoma"/>
                <a:cs typeface="Tahoma"/>
              </a:rPr>
              <a:t> </a:t>
            </a:r>
            <a:r>
              <a:rPr sz="1000" spc="-50" dirty="0">
                <a:latin typeface="Tahoma"/>
                <a:cs typeface="Tahoma"/>
              </a:rPr>
              <a:t>marker</a:t>
            </a:r>
            <a:r>
              <a:rPr sz="1000" dirty="0">
                <a:latin typeface="Tahoma"/>
                <a:cs typeface="Tahoma"/>
              </a:rPr>
              <a:t> </a:t>
            </a:r>
            <a:r>
              <a:rPr sz="1000" spc="-45" dirty="0">
                <a:latin typeface="Tahoma"/>
                <a:cs typeface="Tahoma"/>
              </a:rPr>
              <a:t>on </a:t>
            </a:r>
            <a:r>
              <a:rPr sz="1000" spc="-300" dirty="0">
                <a:latin typeface="Tahoma"/>
                <a:cs typeface="Tahoma"/>
              </a:rPr>
              <a:t> </a:t>
            </a:r>
            <a:r>
              <a:rPr sz="1000" spc="-45" dirty="0">
                <a:latin typeface="Tahoma"/>
                <a:cs typeface="Tahoma"/>
              </a:rPr>
              <a:t>any</a:t>
            </a:r>
            <a:r>
              <a:rPr sz="1000" spc="15" dirty="0">
                <a:latin typeface="Tahoma"/>
                <a:cs typeface="Tahoma"/>
              </a:rPr>
              <a:t> </a:t>
            </a:r>
            <a:r>
              <a:rPr sz="1000" spc="-30" dirty="0">
                <a:latin typeface="Tahoma"/>
                <a:cs typeface="Tahoma"/>
              </a:rPr>
              <a:t>of</a:t>
            </a:r>
            <a:r>
              <a:rPr sz="1000" spc="5" dirty="0">
                <a:latin typeface="Tahoma"/>
                <a:cs typeface="Tahoma"/>
              </a:rPr>
              <a:t> </a:t>
            </a:r>
            <a:r>
              <a:rPr sz="1000" spc="-10" dirty="0">
                <a:latin typeface="Tahoma"/>
                <a:cs typeface="Tahoma"/>
              </a:rPr>
              <a:t>its</a:t>
            </a:r>
            <a:r>
              <a:rPr sz="1000" spc="25" dirty="0">
                <a:latin typeface="Tahoma"/>
                <a:cs typeface="Tahoma"/>
              </a:rPr>
              <a:t> </a:t>
            </a:r>
            <a:r>
              <a:rPr sz="1000" spc="-30" dirty="0">
                <a:latin typeface="Tahoma"/>
                <a:cs typeface="Tahoma"/>
              </a:rPr>
              <a:t>incoming</a:t>
            </a:r>
            <a:r>
              <a:rPr sz="1000" spc="5" dirty="0">
                <a:latin typeface="Tahoma"/>
                <a:cs typeface="Tahoma"/>
              </a:rPr>
              <a:t> </a:t>
            </a:r>
            <a:r>
              <a:rPr sz="1000" spc="-40" dirty="0">
                <a:latin typeface="Tahoma"/>
                <a:cs typeface="Tahoma"/>
              </a:rPr>
              <a:t>channels.</a:t>
            </a:r>
            <a:endParaRPr sz="1000">
              <a:latin typeface="Tahoma"/>
              <a:cs typeface="Tahoma"/>
            </a:endParaRPr>
          </a:p>
        </p:txBody>
      </p:sp>
      <p:grpSp>
        <p:nvGrpSpPr>
          <p:cNvPr id="10" name="object 10"/>
          <p:cNvGrpSpPr/>
          <p:nvPr/>
        </p:nvGrpSpPr>
        <p:grpSpPr>
          <a:xfrm>
            <a:off x="-152" y="3365525"/>
            <a:ext cx="4608830" cy="91440"/>
            <a:chOff x="-152" y="3365525"/>
            <a:chExt cx="4608830" cy="91440"/>
          </a:xfrm>
        </p:grpSpPr>
        <p:sp>
          <p:nvSpPr>
            <p:cNvPr id="11" name="object 11"/>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2" name="object 12"/>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3" name="object 13"/>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5" name="object 15"/>
          <p:cNvSpPr txBox="1">
            <a:spLocks noGrp="1"/>
          </p:cNvSpPr>
          <p:nvPr>
            <p:ph type="dt" sz="half" idx="6"/>
          </p:nvPr>
        </p:nvSpPr>
        <p:spPr>
          <a:prstGeom prst="rect">
            <a:avLst/>
          </a:prstGeom>
        </p:spPr>
        <p:txBody>
          <a:bodyPr vert="horz" wrap="square" lIns="0" tIns="0" rIns="0" bIns="0" rtlCol="0">
            <a:spAutoFit/>
          </a:bodyPr>
          <a:lstStyle/>
          <a:p>
            <a:pPr marL="12700">
              <a:lnSpc>
                <a:spcPts val="575"/>
              </a:lnSpc>
            </a:pPr>
            <a:r>
              <a:rPr spc="40" dirty="0"/>
              <a:t>CUP</a:t>
            </a:r>
            <a:r>
              <a:rPr spc="-30" dirty="0"/>
              <a:t> </a:t>
            </a:r>
            <a:r>
              <a:rPr spc="-15" dirty="0"/>
              <a:t>2008</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575"/>
              </a:lnSpc>
            </a:pPr>
            <a:fld id="{81D60167-4931-47E6-BA6A-407CBD079E47}" type="slidenum">
              <a:rPr spc="-10" dirty="0"/>
              <a:t>15</a:t>
            </a:fld>
            <a:r>
              <a:rPr spc="-10" dirty="0"/>
              <a:t> </a:t>
            </a:r>
            <a:r>
              <a:rPr spc="70" dirty="0"/>
              <a:t>/</a:t>
            </a:r>
            <a:r>
              <a:rPr spc="-10" dirty="0"/>
              <a:t> </a:t>
            </a:r>
            <a:r>
              <a:rPr spc="-15" dirty="0"/>
              <a:t>51</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2032000" cy="244475"/>
          </a:xfrm>
          <a:prstGeom prst="rect">
            <a:avLst/>
          </a:prstGeom>
        </p:spPr>
        <p:txBody>
          <a:bodyPr vert="horz" wrap="square" lIns="0" tIns="17145" rIns="0" bIns="0" rtlCol="0">
            <a:spAutoFit/>
          </a:bodyPr>
          <a:lstStyle/>
          <a:p>
            <a:pPr marL="12700">
              <a:lnSpc>
                <a:spcPct val="100000"/>
              </a:lnSpc>
              <a:spcBef>
                <a:spcPts val="135"/>
              </a:spcBef>
            </a:pPr>
            <a:r>
              <a:rPr spc="-35" dirty="0"/>
              <a:t>Chandy-Lamport</a:t>
            </a:r>
            <a:r>
              <a:rPr spc="-10" dirty="0"/>
              <a:t> </a:t>
            </a:r>
            <a:r>
              <a:rPr spc="-40" dirty="0"/>
              <a:t>algorithm</a:t>
            </a:r>
          </a:p>
        </p:txBody>
      </p:sp>
      <p:pic>
        <p:nvPicPr>
          <p:cNvPr id="5" name="object 5"/>
          <p:cNvPicPr/>
          <p:nvPr/>
        </p:nvPicPr>
        <p:blipFill>
          <a:blip r:embed="rId2" cstate="print"/>
          <a:stretch>
            <a:fillRect/>
          </a:stretch>
        </p:blipFill>
        <p:spPr>
          <a:xfrm>
            <a:off x="250478" y="928325"/>
            <a:ext cx="70717" cy="68211"/>
          </a:xfrm>
          <a:prstGeom prst="rect">
            <a:avLst/>
          </a:prstGeom>
        </p:spPr>
      </p:pic>
      <p:pic>
        <p:nvPicPr>
          <p:cNvPr id="6" name="object 6"/>
          <p:cNvPicPr/>
          <p:nvPr/>
        </p:nvPicPr>
        <p:blipFill>
          <a:blip r:embed="rId3" cstate="print"/>
          <a:stretch>
            <a:fillRect/>
          </a:stretch>
        </p:blipFill>
        <p:spPr>
          <a:xfrm>
            <a:off x="250478" y="1422101"/>
            <a:ext cx="70717" cy="68211"/>
          </a:xfrm>
          <a:prstGeom prst="rect">
            <a:avLst/>
          </a:prstGeom>
        </p:spPr>
      </p:pic>
      <p:pic>
        <p:nvPicPr>
          <p:cNvPr id="7" name="object 7"/>
          <p:cNvPicPr/>
          <p:nvPr/>
        </p:nvPicPr>
        <p:blipFill>
          <a:blip r:embed="rId4" cstate="print"/>
          <a:stretch>
            <a:fillRect/>
          </a:stretch>
        </p:blipFill>
        <p:spPr>
          <a:xfrm>
            <a:off x="250478" y="2066766"/>
            <a:ext cx="68374" cy="68199"/>
          </a:xfrm>
          <a:prstGeom prst="rect">
            <a:avLst/>
          </a:prstGeom>
        </p:spPr>
      </p:pic>
      <p:pic>
        <p:nvPicPr>
          <p:cNvPr id="8" name="object 8"/>
          <p:cNvPicPr/>
          <p:nvPr/>
        </p:nvPicPr>
        <p:blipFill>
          <a:blip r:embed="rId5" cstate="print"/>
          <a:stretch>
            <a:fillRect/>
          </a:stretch>
        </p:blipFill>
        <p:spPr>
          <a:xfrm>
            <a:off x="250478" y="2408132"/>
            <a:ext cx="68374" cy="68207"/>
          </a:xfrm>
          <a:prstGeom prst="rect">
            <a:avLst/>
          </a:prstGeom>
        </p:spPr>
      </p:pic>
      <p:sp>
        <p:nvSpPr>
          <p:cNvPr id="9" name="object 9"/>
          <p:cNvSpPr txBox="1">
            <a:spLocks noGrp="1"/>
          </p:cNvSpPr>
          <p:nvPr>
            <p:ph type="body" idx="1"/>
          </p:nvPr>
        </p:nvSpPr>
        <p:spPr>
          <a:prstGeom prst="rect">
            <a:avLst/>
          </a:prstGeom>
        </p:spPr>
        <p:txBody>
          <a:bodyPr vert="horz" wrap="square" lIns="0" tIns="12700" rIns="0" bIns="0" rtlCol="0">
            <a:spAutoFit/>
          </a:bodyPr>
          <a:lstStyle/>
          <a:p>
            <a:pPr marL="276225" marR="43180">
              <a:lnSpc>
                <a:spcPct val="99500"/>
              </a:lnSpc>
              <a:spcBef>
                <a:spcPts val="100"/>
              </a:spcBef>
            </a:pPr>
            <a:r>
              <a:rPr spc="-10" dirty="0"/>
              <a:t>The</a:t>
            </a:r>
            <a:r>
              <a:rPr spc="10" dirty="0"/>
              <a:t> </a:t>
            </a:r>
            <a:r>
              <a:rPr spc="-30" dirty="0"/>
              <a:t>algorithm</a:t>
            </a:r>
            <a:r>
              <a:rPr spc="5" dirty="0"/>
              <a:t> </a:t>
            </a:r>
            <a:r>
              <a:rPr spc="-40" dirty="0"/>
              <a:t>can</a:t>
            </a:r>
            <a:r>
              <a:rPr spc="20" dirty="0"/>
              <a:t> </a:t>
            </a:r>
            <a:r>
              <a:rPr spc="-50" dirty="0"/>
              <a:t>be</a:t>
            </a:r>
            <a:r>
              <a:rPr spc="15" dirty="0"/>
              <a:t> </a:t>
            </a:r>
            <a:r>
              <a:rPr spc="-15" dirty="0"/>
              <a:t>initiated</a:t>
            </a:r>
            <a:r>
              <a:rPr spc="10" dirty="0"/>
              <a:t> </a:t>
            </a:r>
            <a:r>
              <a:rPr spc="-55" dirty="0"/>
              <a:t>by</a:t>
            </a:r>
            <a:r>
              <a:rPr spc="25" dirty="0"/>
              <a:t> </a:t>
            </a:r>
            <a:r>
              <a:rPr spc="-45" dirty="0"/>
              <a:t>any</a:t>
            </a:r>
            <a:r>
              <a:rPr spc="5" dirty="0"/>
              <a:t> </a:t>
            </a:r>
            <a:r>
              <a:rPr spc="-50" dirty="0"/>
              <a:t>process</a:t>
            </a:r>
            <a:r>
              <a:rPr spc="15" dirty="0"/>
              <a:t> </a:t>
            </a:r>
            <a:r>
              <a:rPr spc="-55" dirty="0"/>
              <a:t>by</a:t>
            </a:r>
            <a:r>
              <a:rPr spc="20" dirty="0"/>
              <a:t> </a:t>
            </a:r>
            <a:r>
              <a:rPr spc="-40" dirty="0"/>
              <a:t>executing</a:t>
            </a:r>
            <a:r>
              <a:rPr spc="20" dirty="0"/>
              <a:t> </a:t>
            </a:r>
            <a:r>
              <a:rPr spc="-40" dirty="0"/>
              <a:t>the</a:t>
            </a:r>
            <a:r>
              <a:rPr spc="10" dirty="0"/>
              <a:t> </a:t>
            </a:r>
            <a:r>
              <a:rPr spc="-5" dirty="0"/>
              <a:t>“Marker </a:t>
            </a:r>
            <a:r>
              <a:rPr dirty="0"/>
              <a:t> </a:t>
            </a:r>
            <a:r>
              <a:rPr spc="-40" dirty="0"/>
              <a:t>Sending</a:t>
            </a:r>
            <a:r>
              <a:rPr spc="15" dirty="0"/>
              <a:t> </a:t>
            </a:r>
            <a:r>
              <a:rPr dirty="0"/>
              <a:t>Rule”</a:t>
            </a:r>
            <a:r>
              <a:rPr spc="10" dirty="0"/>
              <a:t> </a:t>
            </a:r>
            <a:r>
              <a:rPr spc="-55" dirty="0"/>
              <a:t>by</a:t>
            </a:r>
            <a:r>
              <a:rPr spc="25" dirty="0"/>
              <a:t> </a:t>
            </a:r>
            <a:r>
              <a:rPr spc="-35" dirty="0"/>
              <a:t>which</a:t>
            </a:r>
            <a:r>
              <a:rPr spc="10" dirty="0"/>
              <a:t> </a:t>
            </a:r>
            <a:r>
              <a:rPr spc="15" dirty="0"/>
              <a:t>it </a:t>
            </a:r>
            <a:r>
              <a:rPr spc="-50" dirty="0"/>
              <a:t>records</a:t>
            </a:r>
            <a:r>
              <a:rPr spc="15" dirty="0"/>
              <a:t> </a:t>
            </a:r>
            <a:r>
              <a:rPr spc="-10" dirty="0"/>
              <a:t>its</a:t>
            </a:r>
            <a:r>
              <a:rPr spc="30" dirty="0"/>
              <a:t> </a:t>
            </a:r>
            <a:r>
              <a:rPr spc="-15" dirty="0"/>
              <a:t>local</a:t>
            </a:r>
            <a:r>
              <a:rPr spc="10" dirty="0"/>
              <a:t> </a:t>
            </a:r>
            <a:r>
              <a:rPr spc="-30" dirty="0"/>
              <a:t>state</a:t>
            </a:r>
            <a:r>
              <a:rPr spc="15" dirty="0"/>
              <a:t> </a:t>
            </a:r>
            <a:r>
              <a:rPr spc="-45" dirty="0"/>
              <a:t>and</a:t>
            </a:r>
            <a:r>
              <a:rPr spc="15" dirty="0"/>
              <a:t> </a:t>
            </a:r>
            <a:r>
              <a:rPr spc="-60" dirty="0"/>
              <a:t>sends</a:t>
            </a:r>
            <a:r>
              <a:rPr spc="15" dirty="0"/>
              <a:t> </a:t>
            </a:r>
            <a:r>
              <a:rPr spc="-50" dirty="0"/>
              <a:t>a</a:t>
            </a:r>
            <a:r>
              <a:rPr spc="20" dirty="0"/>
              <a:t> </a:t>
            </a:r>
            <a:r>
              <a:rPr spc="-50" dirty="0"/>
              <a:t>marker</a:t>
            </a:r>
            <a:r>
              <a:rPr spc="10" dirty="0"/>
              <a:t> </a:t>
            </a:r>
            <a:r>
              <a:rPr spc="-45" dirty="0"/>
              <a:t>on</a:t>
            </a:r>
            <a:r>
              <a:rPr spc="15" dirty="0"/>
              <a:t> </a:t>
            </a:r>
            <a:r>
              <a:rPr spc="-50" dirty="0"/>
              <a:t>each </a:t>
            </a:r>
            <a:r>
              <a:rPr spc="-300" dirty="0"/>
              <a:t> </a:t>
            </a:r>
            <a:r>
              <a:rPr spc="-30" dirty="0"/>
              <a:t>outgoing</a:t>
            </a:r>
            <a:r>
              <a:rPr spc="-15" dirty="0"/>
              <a:t> </a:t>
            </a:r>
            <a:r>
              <a:rPr spc="-40" dirty="0"/>
              <a:t>channel.</a:t>
            </a:r>
          </a:p>
          <a:p>
            <a:pPr marL="276225" marR="5080">
              <a:lnSpc>
                <a:spcPct val="99300"/>
              </a:lnSpc>
              <a:spcBef>
                <a:spcPts val="310"/>
              </a:spcBef>
            </a:pPr>
            <a:r>
              <a:rPr spc="60" dirty="0"/>
              <a:t>A</a:t>
            </a:r>
            <a:r>
              <a:rPr spc="15" dirty="0"/>
              <a:t> </a:t>
            </a:r>
            <a:r>
              <a:rPr spc="-50" dirty="0"/>
              <a:t>process</a:t>
            </a:r>
            <a:r>
              <a:rPr dirty="0"/>
              <a:t> </a:t>
            </a:r>
            <a:r>
              <a:rPr spc="-50" dirty="0"/>
              <a:t>executes</a:t>
            </a:r>
            <a:r>
              <a:rPr spc="10" dirty="0"/>
              <a:t> </a:t>
            </a:r>
            <a:r>
              <a:rPr spc="-35" dirty="0"/>
              <a:t>the</a:t>
            </a:r>
            <a:r>
              <a:rPr spc="25" dirty="0"/>
              <a:t> </a:t>
            </a:r>
            <a:r>
              <a:rPr spc="-5" dirty="0"/>
              <a:t>“Marker </a:t>
            </a:r>
            <a:r>
              <a:rPr spc="-35" dirty="0"/>
              <a:t>Receiving</a:t>
            </a:r>
            <a:r>
              <a:rPr spc="5" dirty="0"/>
              <a:t> </a:t>
            </a:r>
            <a:r>
              <a:rPr dirty="0"/>
              <a:t>Rule”</a:t>
            </a:r>
            <a:r>
              <a:rPr spc="5" dirty="0"/>
              <a:t> </a:t>
            </a:r>
            <a:r>
              <a:rPr spc="-45" dirty="0"/>
              <a:t>on</a:t>
            </a:r>
            <a:r>
              <a:rPr spc="15" dirty="0"/>
              <a:t> </a:t>
            </a:r>
            <a:r>
              <a:rPr spc="-40" dirty="0"/>
              <a:t>receiving</a:t>
            </a:r>
            <a:r>
              <a:rPr spc="5" dirty="0"/>
              <a:t> </a:t>
            </a:r>
            <a:r>
              <a:rPr spc="-50" dirty="0"/>
              <a:t>a</a:t>
            </a:r>
            <a:r>
              <a:rPr spc="20" dirty="0"/>
              <a:t> </a:t>
            </a:r>
            <a:r>
              <a:rPr spc="-45" dirty="0"/>
              <a:t>marker.</a:t>
            </a:r>
            <a:r>
              <a:rPr spc="120" dirty="0"/>
              <a:t> </a:t>
            </a:r>
            <a:r>
              <a:rPr spc="-60" dirty="0"/>
              <a:t>If</a:t>
            </a:r>
            <a:r>
              <a:rPr spc="15" dirty="0"/>
              <a:t> </a:t>
            </a:r>
            <a:r>
              <a:rPr spc="-35" dirty="0"/>
              <a:t>the </a:t>
            </a:r>
            <a:r>
              <a:rPr spc="-300" dirty="0"/>
              <a:t> </a:t>
            </a:r>
            <a:r>
              <a:rPr spc="-50" dirty="0"/>
              <a:t>process</a:t>
            </a:r>
            <a:r>
              <a:rPr dirty="0"/>
              <a:t> </a:t>
            </a:r>
            <a:r>
              <a:rPr spc="-55" dirty="0"/>
              <a:t>has</a:t>
            </a:r>
            <a:r>
              <a:rPr spc="5" dirty="0"/>
              <a:t> </a:t>
            </a:r>
            <a:r>
              <a:rPr spc="-20" dirty="0"/>
              <a:t>not</a:t>
            </a:r>
            <a:r>
              <a:rPr spc="-5" dirty="0"/>
              <a:t> </a:t>
            </a:r>
            <a:r>
              <a:rPr spc="-45" dirty="0"/>
              <a:t>yet</a:t>
            </a:r>
            <a:r>
              <a:rPr dirty="0"/>
              <a:t> </a:t>
            </a:r>
            <a:r>
              <a:rPr spc="-50" dirty="0"/>
              <a:t>recorded</a:t>
            </a:r>
            <a:r>
              <a:rPr spc="5" dirty="0"/>
              <a:t> </a:t>
            </a:r>
            <a:r>
              <a:rPr spc="-10" dirty="0"/>
              <a:t>its</a:t>
            </a:r>
            <a:r>
              <a:rPr spc="10" dirty="0"/>
              <a:t> </a:t>
            </a:r>
            <a:r>
              <a:rPr spc="-15" dirty="0"/>
              <a:t>local</a:t>
            </a:r>
            <a:r>
              <a:rPr spc="-10" dirty="0"/>
              <a:t> </a:t>
            </a:r>
            <a:r>
              <a:rPr spc="-30" dirty="0"/>
              <a:t>state,</a:t>
            </a:r>
            <a:r>
              <a:rPr spc="10" dirty="0"/>
              <a:t> </a:t>
            </a:r>
            <a:r>
              <a:rPr spc="15" dirty="0"/>
              <a:t>it</a:t>
            </a:r>
            <a:r>
              <a:rPr dirty="0"/>
              <a:t> </a:t>
            </a:r>
            <a:r>
              <a:rPr spc="-50" dirty="0"/>
              <a:t>records</a:t>
            </a:r>
            <a:r>
              <a:rPr spc="5" dirty="0"/>
              <a:t> </a:t>
            </a:r>
            <a:r>
              <a:rPr spc="-35" dirty="0"/>
              <a:t>the</a:t>
            </a:r>
            <a:r>
              <a:rPr dirty="0"/>
              <a:t> </a:t>
            </a:r>
            <a:r>
              <a:rPr spc="-30" dirty="0"/>
              <a:t>state</a:t>
            </a:r>
            <a:r>
              <a:rPr spc="15" dirty="0"/>
              <a:t> </a:t>
            </a:r>
            <a:r>
              <a:rPr spc="-30" dirty="0"/>
              <a:t>of</a:t>
            </a:r>
            <a:r>
              <a:rPr spc="-5" dirty="0"/>
              <a:t> </a:t>
            </a:r>
            <a:r>
              <a:rPr spc="-35" dirty="0"/>
              <a:t>the</a:t>
            </a:r>
            <a:r>
              <a:rPr spc="5" dirty="0"/>
              <a:t> </a:t>
            </a:r>
            <a:r>
              <a:rPr spc="-40" dirty="0"/>
              <a:t>channel </a:t>
            </a:r>
            <a:r>
              <a:rPr spc="-295" dirty="0"/>
              <a:t> </a:t>
            </a:r>
            <a:r>
              <a:rPr spc="-45" dirty="0"/>
              <a:t>on</a:t>
            </a:r>
            <a:r>
              <a:rPr spc="10" dirty="0"/>
              <a:t> </a:t>
            </a:r>
            <a:r>
              <a:rPr spc="-35" dirty="0"/>
              <a:t>which</a:t>
            </a:r>
            <a:r>
              <a:rPr spc="15" dirty="0"/>
              <a:t> </a:t>
            </a:r>
            <a:r>
              <a:rPr spc="-35" dirty="0"/>
              <a:t>the</a:t>
            </a:r>
            <a:r>
              <a:rPr spc="25" dirty="0"/>
              <a:t> </a:t>
            </a:r>
            <a:r>
              <a:rPr spc="-50" dirty="0"/>
              <a:t>marker</a:t>
            </a:r>
            <a:r>
              <a:rPr spc="10" dirty="0"/>
              <a:t> </a:t>
            </a:r>
            <a:r>
              <a:rPr spc="-30" dirty="0"/>
              <a:t>is</a:t>
            </a:r>
            <a:r>
              <a:rPr spc="15" dirty="0"/>
              <a:t> </a:t>
            </a:r>
            <a:r>
              <a:rPr spc="-50" dirty="0"/>
              <a:t>received</a:t>
            </a:r>
            <a:r>
              <a:rPr spc="25" dirty="0"/>
              <a:t> </a:t>
            </a:r>
            <a:r>
              <a:rPr spc="-60" dirty="0"/>
              <a:t>as</a:t>
            </a:r>
            <a:r>
              <a:rPr spc="15" dirty="0"/>
              <a:t> </a:t>
            </a:r>
            <a:r>
              <a:rPr spc="-45" dirty="0"/>
              <a:t>empty</a:t>
            </a:r>
            <a:r>
              <a:rPr spc="10" dirty="0"/>
              <a:t> </a:t>
            </a:r>
            <a:r>
              <a:rPr spc="-45" dirty="0"/>
              <a:t>and</a:t>
            </a:r>
            <a:r>
              <a:rPr spc="25" dirty="0"/>
              <a:t> </a:t>
            </a:r>
            <a:r>
              <a:rPr spc="-50" dirty="0"/>
              <a:t>executes</a:t>
            </a:r>
            <a:r>
              <a:rPr spc="10" dirty="0"/>
              <a:t> </a:t>
            </a:r>
            <a:r>
              <a:rPr spc="-35" dirty="0"/>
              <a:t>the</a:t>
            </a:r>
            <a:r>
              <a:rPr spc="15" dirty="0"/>
              <a:t> </a:t>
            </a:r>
            <a:r>
              <a:rPr spc="-5" dirty="0"/>
              <a:t>“Marker</a:t>
            </a:r>
            <a:r>
              <a:rPr spc="10" dirty="0"/>
              <a:t> </a:t>
            </a:r>
            <a:r>
              <a:rPr spc="-40" dirty="0"/>
              <a:t>Sending </a:t>
            </a:r>
            <a:r>
              <a:rPr spc="-35" dirty="0"/>
              <a:t> </a:t>
            </a:r>
            <a:r>
              <a:rPr dirty="0"/>
              <a:t>Rule” </a:t>
            </a:r>
            <a:r>
              <a:rPr spc="-10" dirty="0"/>
              <a:t>to</a:t>
            </a:r>
            <a:r>
              <a:rPr spc="25" dirty="0"/>
              <a:t> </a:t>
            </a:r>
            <a:r>
              <a:rPr spc="-45" dirty="0"/>
              <a:t>record</a:t>
            </a:r>
            <a:r>
              <a:rPr spc="10" dirty="0"/>
              <a:t> </a:t>
            </a:r>
            <a:r>
              <a:rPr spc="-10" dirty="0"/>
              <a:t>its</a:t>
            </a:r>
            <a:r>
              <a:rPr spc="10" dirty="0"/>
              <a:t> </a:t>
            </a:r>
            <a:r>
              <a:rPr spc="-15" dirty="0"/>
              <a:t>local</a:t>
            </a:r>
            <a:r>
              <a:rPr spc="10" dirty="0"/>
              <a:t> </a:t>
            </a:r>
            <a:r>
              <a:rPr spc="-30" dirty="0"/>
              <a:t>state.</a:t>
            </a:r>
          </a:p>
          <a:p>
            <a:pPr marL="276225" marR="107314">
              <a:lnSpc>
                <a:spcPct val="100000"/>
              </a:lnSpc>
              <a:spcBef>
                <a:spcPts val="300"/>
              </a:spcBef>
            </a:pPr>
            <a:r>
              <a:rPr spc="-10" dirty="0"/>
              <a:t>The</a:t>
            </a:r>
            <a:r>
              <a:rPr spc="15" dirty="0"/>
              <a:t> </a:t>
            </a:r>
            <a:r>
              <a:rPr spc="-30" dirty="0"/>
              <a:t>algorithm</a:t>
            </a:r>
            <a:r>
              <a:rPr spc="5" dirty="0"/>
              <a:t> </a:t>
            </a:r>
            <a:r>
              <a:rPr spc="-35" dirty="0"/>
              <a:t>terminates</a:t>
            </a:r>
            <a:r>
              <a:rPr spc="15" dirty="0"/>
              <a:t> </a:t>
            </a:r>
            <a:r>
              <a:rPr spc="-30" dirty="0"/>
              <a:t>after</a:t>
            </a:r>
            <a:r>
              <a:rPr spc="35" dirty="0"/>
              <a:t> </a:t>
            </a:r>
            <a:r>
              <a:rPr spc="-50" dirty="0"/>
              <a:t>each</a:t>
            </a:r>
            <a:r>
              <a:rPr spc="15" dirty="0"/>
              <a:t> </a:t>
            </a:r>
            <a:r>
              <a:rPr spc="-50" dirty="0"/>
              <a:t>process</a:t>
            </a:r>
            <a:r>
              <a:rPr spc="15" dirty="0"/>
              <a:t> </a:t>
            </a:r>
            <a:r>
              <a:rPr spc="-55" dirty="0"/>
              <a:t>has</a:t>
            </a:r>
            <a:r>
              <a:rPr spc="20" dirty="0"/>
              <a:t> </a:t>
            </a:r>
            <a:r>
              <a:rPr spc="-50" dirty="0"/>
              <a:t>received</a:t>
            </a:r>
            <a:r>
              <a:rPr spc="25" dirty="0"/>
              <a:t> </a:t>
            </a:r>
            <a:r>
              <a:rPr spc="-50" dirty="0"/>
              <a:t>a</a:t>
            </a:r>
            <a:r>
              <a:rPr spc="15" dirty="0"/>
              <a:t> </a:t>
            </a:r>
            <a:r>
              <a:rPr spc="-50" dirty="0"/>
              <a:t>marker</a:t>
            </a:r>
            <a:r>
              <a:rPr spc="10" dirty="0"/>
              <a:t> </a:t>
            </a:r>
            <a:r>
              <a:rPr spc="-45" dirty="0"/>
              <a:t>on</a:t>
            </a:r>
            <a:r>
              <a:rPr spc="15" dirty="0"/>
              <a:t> </a:t>
            </a:r>
            <a:r>
              <a:rPr spc="-10" dirty="0"/>
              <a:t>all</a:t>
            </a:r>
            <a:r>
              <a:rPr spc="30" dirty="0"/>
              <a:t> </a:t>
            </a:r>
            <a:r>
              <a:rPr spc="-30" dirty="0"/>
              <a:t>of </a:t>
            </a:r>
            <a:r>
              <a:rPr spc="-295" dirty="0"/>
              <a:t> </a:t>
            </a:r>
            <a:r>
              <a:rPr spc="-10" dirty="0"/>
              <a:t>its</a:t>
            </a:r>
            <a:r>
              <a:rPr spc="5" dirty="0"/>
              <a:t> </a:t>
            </a:r>
            <a:r>
              <a:rPr spc="-30" dirty="0"/>
              <a:t>incoming</a:t>
            </a:r>
            <a:r>
              <a:rPr spc="5" dirty="0"/>
              <a:t> </a:t>
            </a:r>
            <a:r>
              <a:rPr spc="-40" dirty="0"/>
              <a:t>channels.</a:t>
            </a:r>
          </a:p>
          <a:p>
            <a:pPr marL="276225" marR="224154">
              <a:lnSpc>
                <a:spcPct val="100000"/>
              </a:lnSpc>
              <a:spcBef>
                <a:spcPts val="285"/>
              </a:spcBef>
            </a:pPr>
            <a:r>
              <a:rPr spc="25" dirty="0"/>
              <a:t>All </a:t>
            </a:r>
            <a:r>
              <a:rPr spc="-35" dirty="0"/>
              <a:t>the</a:t>
            </a:r>
            <a:r>
              <a:rPr spc="10" dirty="0"/>
              <a:t> </a:t>
            </a:r>
            <a:r>
              <a:rPr spc="-15" dirty="0"/>
              <a:t>local</a:t>
            </a:r>
            <a:r>
              <a:rPr spc="10" dirty="0"/>
              <a:t> </a:t>
            </a:r>
            <a:r>
              <a:rPr spc="-45" dirty="0"/>
              <a:t>snapshots</a:t>
            </a:r>
            <a:r>
              <a:rPr dirty="0"/>
              <a:t> </a:t>
            </a:r>
            <a:r>
              <a:rPr spc="-40" dirty="0"/>
              <a:t>get</a:t>
            </a:r>
            <a:r>
              <a:rPr spc="10" dirty="0"/>
              <a:t> </a:t>
            </a:r>
            <a:r>
              <a:rPr spc="-40" dirty="0"/>
              <a:t>disseminated</a:t>
            </a:r>
            <a:r>
              <a:rPr spc="15" dirty="0"/>
              <a:t> </a:t>
            </a:r>
            <a:r>
              <a:rPr spc="-10" dirty="0"/>
              <a:t>to</a:t>
            </a:r>
            <a:r>
              <a:rPr spc="15" dirty="0"/>
              <a:t> </a:t>
            </a:r>
            <a:r>
              <a:rPr spc="-10" dirty="0"/>
              <a:t>all</a:t>
            </a:r>
            <a:r>
              <a:rPr spc="10" dirty="0"/>
              <a:t> </a:t>
            </a:r>
            <a:r>
              <a:rPr spc="-35" dirty="0"/>
              <a:t>other</a:t>
            </a:r>
            <a:r>
              <a:rPr spc="5" dirty="0"/>
              <a:t> </a:t>
            </a:r>
            <a:r>
              <a:rPr spc="-55" dirty="0"/>
              <a:t>processes</a:t>
            </a:r>
            <a:r>
              <a:rPr spc="10" dirty="0"/>
              <a:t> </a:t>
            </a:r>
            <a:r>
              <a:rPr spc="-45" dirty="0"/>
              <a:t>and</a:t>
            </a:r>
            <a:r>
              <a:rPr spc="15" dirty="0"/>
              <a:t> </a:t>
            </a:r>
            <a:r>
              <a:rPr spc="-10" dirty="0"/>
              <a:t>all</a:t>
            </a:r>
            <a:r>
              <a:rPr spc="25" dirty="0"/>
              <a:t> </a:t>
            </a:r>
            <a:r>
              <a:rPr spc="-35" dirty="0"/>
              <a:t>the </a:t>
            </a:r>
            <a:r>
              <a:rPr spc="-300" dirty="0"/>
              <a:t> </a:t>
            </a:r>
            <a:r>
              <a:rPr spc="-55" dirty="0"/>
              <a:t>processes</a:t>
            </a:r>
            <a:r>
              <a:rPr spc="5" dirty="0"/>
              <a:t> </a:t>
            </a:r>
            <a:r>
              <a:rPr spc="-40" dirty="0"/>
              <a:t>can</a:t>
            </a:r>
            <a:r>
              <a:rPr spc="10" dirty="0"/>
              <a:t> </a:t>
            </a:r>
            <a:r>
              <a:rPr spc="-45" dirty="0"/>
              <a:t>determine</a:t>
            </a:r>
            <a:r>
              <a:rPr spc="10" dirty="0"/>
              <a:t> </a:t>
            </a:r>
            <a:r>
              <a:rPr spc="-35" dirty="0"/>
              <a:t>the</a:t>
            </a:r>
            <a:r>
              <a:rPr spc="20" dirty="0"/>
              <a:t> </a:t>
            </a:r>
            <a:r>
              <a:rPr spc="-30" dirty="0"/>
              <a:t>global</a:t>
            </a:r>
            <a:r>
              <a:rPr dirty="0"/>
              <a:t> </a:t>
            </a:r>
            <a:r>
              <a:rPr spc="-30" dirty="0"/>
              <a:t>state.</a:t>
            </a:r>
          </a:p>
        </p:txBody>
      </p:sp>
      <p:grpSp>
        <p:nvGrpSpPr>
          <p:cNvPr id="10" name="object 10"/>
          <p:cNvGrpSpPr/>
          <p:nvPr/>
        </p:nvGrpSpPr>
        <p:grpSpPr>
          <a:xfrm>
            <a:off x="-152" y="3365525"/>
            <a:ext cx="4608830" cy="91440"/>
            <a:chOff x="-152" y="3365525"/>
            <a:chExt cx="4608830" cy="91440"/>
          </a:xfrm>
        </p:grpSpPr>
        <p:sp>
          <p:nvSpPr>
            <p:cNvPr id="11" name="object 11"/>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2" name="object 12"/>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3" name="object 13"/>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5" name="object 15"/>
          <p:cNvSpPr txBox="1">
            <a:spLocks noGrp="1"/>
          </p:cNvSpPr>
          <p:nvPr>
            <p:ph type="dt" sz="half" idx="6"/>
          </p:nvPr>
        </p:nvSpPr>
        <p:spPr>
          <a:prstGeom prst="rect">
            <a:avLst/>
          </a:prstGeom>
        </p:spPr>
        <p:txBody>
          <a:bodyPr vert="horz" wrap="square" lIns="0" tIns="0" rIns="0" bIns="0" rtlCol="0">
            <a:spAutoFit/>
          </a:bodyPr>
          <a:lstStyle/>
          <a:p>
            <a:pPr marL="12700">
              <a:lnSpc>
                <a:spcPts val="575"/>
              </a:lnSpc>
            </a:pPr>
            <a:r>
              <a:rPr spc="40" dirty="0"/>
              <a:t>CUP</a:t>
            </a:r>
            <a:r>
              <a:rPr spc="-30" dirty="0"/>
              <a:t> </a:t>
            </a:r>
            <a:r>
              <a:rPr spc="-15" dirty="0"/>
              <a:t>2008</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575"/>
              </a:lnSpc>
            </a:pPr>
            <a:fld id="{81D60167-4931-47E6-BA6A-407CBD079E47}" type="slidenum">
              <a:rPr spc="-10" dirty="0"/>
              <a:t>16</a:t>
            </a:fld>
            <a:r>
              <a:rPr spc="-10" dirty="0"/>
              <a:t> </a:t>
            </a:r>
            <a:r>
              <a:rPr spc="70" dirty="0"/>
              <a:t>/</a:t>
            </a:r>
            <a:r>
              <a:rPr spc="-10" dirty="0"/>
              <a:t> </a:t>
            </a:r>
            <a:r>
              <a:rPr spc="-15" dirty="0"/>
              <a:t>51</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2032000" cy="244475"/>
          </a:xfrm>
          <a:prstGeom prst="rect">
            <a:avLst/>
          </a:prstGeom>
        </p:spPr>
        <p:txBody>
          <a:bodyPr vert="horz" wrap="square" lIns="0" tIns="17145" rIns="0" bIns="0" rtlCol="0">
            <a:spAutoFit/>
          </a:bodyPr>
          <a:lstStyle/>
          <a:p>
            <a:pPr marL="12700">
              <a:lnSpc>
                <a:spcPct val="100000"/>
              </a:lnSpc>
              <a:spcBef>
                <a:spcPts val="135"/>
              </a:spcBef>
            </a:pPr>
            <a:r>
              <a:rPr spc="-35" dirty="0"/>
              <a:t>Chandy-Lamport</a:t>
            </a:r>
            <a:r>
              <a:rPr spc="-10" dirty="0"/>
              <a:t> </a:t>
            </a:r>
            <a:r>
              <a:rPr spc="-40" dirty="0"/>
              <a:t>algorithm</a:t>
            </a:r>
          </a:p>
        </p:txBody>
      </p:sp>
      <p:sp>
        <p:nvSpPr>
          <p:cNvPr id="5" name="object 5"/>
          <p:cNvSpPr txBox="1"/>
          <p:nvPr/>
        </p:nvSpPr>
        <p:spPr>
          <a:xfrm>
            <a:off x="156462" y="754219"/>
            <a:ext cx="192151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Microsoft Sans Serif"/>
                <a:cs typeface="Microsoft Sans Serif"/>
              </a:rPr>
              <a:t>Marker</a:t>
            </a:r>
            <a:r>
              <a:rPr sz="1000" spc="105" dirty="0">
                <a:latin typeface="Microsoft Sans Serif"/>
                <a:cs typeface="Microsoft Sans Serif"/>
              </a:rPr>
              <a:t> </a:t>
            </a:r>
            <a:r>
              <a:rPr sz="1000" spc="-15" dirty="0">
                <a:latin typeface="Microsoft Sans Serif"/>
                <a:cs typeface="Microsoft Sans Serif"/>
              </a:rPr>
              <a:t>Sending</a:t>
            </a:r>
            <a:r>
              <a:rPr sz="1000" spc="80" dirty="0">
                <a:latin typeface="Microsoft Sans Serif"/>
                <a:cs typeface="Microsoft Sans Serif"/>
              </a:rPr>
              <a:t> </a:t>
            </a:r>
            <a:r>
              <a:rPr sz="1000" spc="-15" dirty="0">
                <a:latin typeface="Microsoft Sans Serif"/>
                <a:cs typeface="Microsoft Sans Serif"/>
              </a:rPr>
              <a:t>Rule</a:t>
            </a:r>
            <a:r>
              <a:rPr sz="1000" spc="55" dirty="0">
                <a:latin typeface="Microsoft Sans Serif"/>
                <a:cs typeface="Microsoft Sans Serif"/>
              </a:rPr>
              <a:t> </a:t>
            </a:r>
            <a:r>
              <a:rPr sz="1000" spc="-35" dirty="0">
                <a:latin typeface="Tahoma"/>
                <a:cs typeface="Tahoma"/>
              </a:rPr>
              <a:t>for</a:t>
            </a:r>
            <a:r>
              <a:rPr sz="1000" spc="10" dirty="0">
                <a:latin typeface="Tahoma"/>
                <a:cs typeface="Tahoma"/>
              </a:rPr>
              <a:t> </a:t>
            </a:r>
            <a:r>
              <a:rPr sz="1000" spc="-50" dirty="0">
                <a:latin typeface="Tahoma"/>
                <a:cs typeface="Tahoma"/>
              </a:rPr>
              <a:t>process</a:t>
            </a:r>
            <a:r>
              <a:rPr sz="1000" spc="5" dirty="0">
                <a:latin typeface="Tahoma"/>
                <a:cs typeface="Tahoma"/>
              </a:rPr>
              <a:t> </a:t>
            </a:r>
            <a:r>
              <a:rPr sz="1000" i="1" spc="15" dirty="0">
                <a:latin typeface="Arial"/>
                <a:cs typeface="Arial"/>
              </a:rPr>
              <a:t>i</a:t>
            </a:r>
            <a:endParaRPr sz="1000">
              <a:latin typeface="Arial"/>
              <a:cs typeface="Arial"/>
            </a:endParaRPr>
          </a:p>
        </p:txBody>
      </p:sp>
      <p:pic>
        <p:nvPicPr>
          <p:cNvPr id="6" name="object 6"/>
          <p:cNvPicPr/>
          <p:nvPr/>
        </p:nvPicPr>
        <p:blipFill>
          <a:blip r:embed="rId2" cstate="print"/>
          <a:stretch>
            <a:fillRect/>
          </a:stretch>
        </p:blipFill>
        <p:spPr>
          <a:xfrm>
            <a:off x="241393" y="988356"/>
            <a:ext cx="123760" cy="119370"/>
          </a:xfrm>
          <a:prstGeom prst="rect">
            <a:avLst/>
          </a:prstGeom>
        </p:spPr>
      </p:pic>
      <p:sp>
        <p:nvSpPr>
          <p:cNvPr id="7" name="object 7"/>
          <p:cNvSpPr txBox="1"/>
          <p:nvPr/>
        </p:nvSpPr>
        <p:spPr>
          <a:xfrm>
            <a:off x="273768" y="984309"/>
            <a:ext cx="590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Tahoma"/>
                <a:cs typeface="Tahoma"/>
              </a:rPr>
              <a:t>1</a:t>
            </a:r>
            <a:endParaRPr sz="500">
              <a:latin typeface="Tahoma"/>
              <a:cs typeface="Tahoma"/>
            </a:endParaRPr>
          </a:p>
        </p:txBody>
      </p:sp>
      <p:pic>
        <p:nvPicPr>
          <p:cNvPr id="8" name="object 8"/>
          <p:cNvPicPr/>
          <p:nvPr/>
        </p:nvPicPr>
        <p:blipFill>
          <a:blip r:embed="rId2" cstate="print"/>
          <a:stretch>
            <a:fillRect/>
          </a:stretch>
        </p:blipFill>
        <p:spPr>
          <a:xfrm>
            <a:off x="241393" y="1178856"/>
            <a:ext cx="123760" cy="119370"/>
          </a:xfrm>
          <a:prstGeom prst="rect">
            <a:avLst/>
          </a:prstGeom>
        </p:spPr>
      </p:pic>
      <p:sp>
        <p:nvSpPr>
          <p:cNvPr id="9" name="object 9"/>
          <p:cNvSpPr txBox="1"/>
          <p:nvPr/>
        </p:nvSpPr>
        <p:spPr>
          <a:xfrm>
            <a:off x="273768" y="1174809"/>
            <a:ext cx="590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Tahoma"/>
                <a:cs typeface="Tahoma"/>
              </a:rPr>
              <a:t>2</a:t>
            </a:r>
            <a:endParaRPr sz="500">
              <a:latin typeface="Tahoma"/>
              <a:cs typeface="Tahoma"/>
            </a:endParaRPr>
          </a:p>
        </p:txBody>
      </p:sp>
      <p:sp>
        <p:nvSpPr>
          <p:cNvPr id="10" name="object 10"/>
          <p:cNvSpPr txBox="1"/>
          <p:nvPr/>
        </p:nvSpPr>
        <p:spPr>
          <a:xfrm>
            <a:off x="409445" y="904526"/>
            <a:ext cx="2567305" cy="709930"/>
          </a:xfrm>
          <a:prstGeom prst="rect">
            <a:avLst/>
          </a:prstGeom>
        </p:spPr>
        <p:txBody>
          <a:bodyPr vert="horz" wrap="square" lIns="0" tIns="50800" rIns="0" bIns="0" rtlCol="0">
            <a:spAutoFit/>
          </a:bodyPr>
          <a:lstStyle/>
          <a:p>
            <a:pPr marL="12700">
              <a:lnSpc>
                <a:spcPct val="100000"/>
              </a:lnSpc>
              <a:spcBef>
                <a:spcPts val="400"/>
              </a:spcBef>
            </a:pPr>
            <a:r>
              <a:rPr sz="1000" spc="-30" dirty="0">
                <a:latin typeface="Tahoma"/>
                <a:cs typeface="Tahoma"/>
              </a:rPr>
              <a:t>Process</a:t>
            </a:r>
            <a:r>
              <a:rPr sz="1000" spc="15" dirty="0">
                <a:latin typeface="Tahoma"/>
                <a:cs typeface="Tahoma"/>
              </a:rPr>
              <a:t> </a:t>
            </a:r>
            <a:r>
              <a:rPr sz="1000" i="1" spc="15" dirty="0">
                <a:latin typeface="Arial"/>
                <a:cs typeface="Arial"/>
              </a:rPr>
              <a:t>i</a:t>
            </a:r>
            <a:r>
              <a:rPr sz="1000" i="1" spc="130" dirty="0">
                <a:latin typeface="Arial"/>
                <a:cs typeface="Arial"/>
              </a:rPr>
              <a:t> </a:t>
            </a:r>
            <a:r>
              <a:rPr sz="1000" spc="-50" dirty="0">
                <a:latin typeface="Tahoma"/>
                <a:cs typeface="Tahoma"/>
              </a:rPr>
              <a:t>records</a:t>
            </a:r>
            <a:r>
              <a:rPr sz="1000" spc="5" dirty="0">
                <a:latin typeface="Tahoma"/>
                <a:cs typeface="Tahoma"/>
              </a:rPr>
              <a:t> </a:t>
            </a:r>
            <a:r>
              <a:rPr sz="1000" spc="-10" dirty="0">
                <a:latin typeface="Tahoma"/>
                <a:cs typeface="Tahoma"/>
              </a:rPr>
              <a:t>its</a:t>
            </a:r>
            <a:r>
              <a:rPr sz="1000" spc="15" dirty="0">
                <a:latin typeface="Tahoma"/>
                <a:cs typeface="Tahoma"/>
              </a:rPr>
              <a:t> </a:t>
            </a:r>
            <a:r>
              <a:rPr sz="1000" spc="-30" dirty="0">
                <a:latin typeface="Tahoma"/>
                <a:cs typeface="Tahoma"/>
              </a:rPr>
              <a:t>state.</a:t>
            </a:r>
            <a:endParaRPr sz="1000">
              <a:latin typeface="Tahoma"/>
              <a:cs typeface="Tahoma"/>
            </a:endParaRPr>
          </a:p>
          <a:p>
            <a:pPr marL="12700" marR="5080">
              <a:lnSpc>
                <a:spcPct val="99500"/>
              </a:lnSpc>
              <a:spcBef>
                <a:spcPts val="305"/>
              </a:spcBef>
            </a:pPr>
            <a:r>
              <a:rPr sz="1000" spc="-25" dirty="0">
                <a:latin typeface="Tahoma"/>
                <a:cs typeface="Tahoma"/>
              </a:rPr>
              <a:t>For</a:t>
            </a:r>
            <a:r>
              <a:rPr sz="1000" spc="10" dirty="0">
                <a:latin typeface="Tahoma"/>
                <a:cs typeface="Tahoma"/>
              </a:rPr>
              <a:t> </a:t>
            </a:r>
            <a:r>
              <a:rPr sz="1000" spc="-50" dirty="0">
                <a:latin typeface="Tahoma"/>
                <a:cs typeface="Tahoma"/>
              </a:rPr>
              <a:t>each</a:t>
            </a:r>
            <a:r>
              <a:rPr sz="1000" spc="10" dirty="0">
                <a:latin typeface="Tahoma"/>
                <a:cs typeface="Tahoma"/>
              </a:rPr>
              <a:t> </a:t>
            </a:r>
            <a:r>
              <a:rPr sz="1000" spc="-30" dirty="0">
                <a:latin typeface="Tahoma"/>
                <a:cs typeface="Tahoma"/>
              </a:rPr>
              <a:t>outgoing</a:t>
            </a:r>
            <a:r>
              <a:rPr sz="1000" spc="-10" dirty="0">
                <a:latin typeface="Tahoma"/>
                <a:cs typeface="Tahoma"/>
              </a:rPr>
              <a:t> </a:t>
            </a:r>
            <a:r>
              <a:rPr sz="1000" spc="-40" dirty="0">
                <a:latin typeface="Tahoma"/>
                <a:cs typeface="Tahoma"/>
              </a:rPr>
              <a:t>channel</a:t>
            </a:r>
            <a:r>
              <a:rPr sz="1000" spc="5" dirty="0">
                <a:latin typeface="Tahoma"/>
                <a:cs typeface="Tahoma"/>
              </a:rPr>
              <a:t> </a:t>
            </a:r>
            <a:r>
              <a:rPr sz="1000" spc="35" dirty="0">
                <a:latin typeface="Tahoma"/>
                <a:cs typeface="Tahoma"/>
              </a:rPr>
              <a:t>C</a:t>
            </a:r>
            <a:r>
              <a:rPr sz="1000" spc="20" dirty="0">
                <a:latin typeface="Tahoma"/>
                <a:cs typeface="Tahoma"/>
              </a:rPr>
              <a:t> </a:t>
            </a:r>
            <a:r>
              <a:rPr sz="1000" spc="-45" dirty="0">
                <a:latin typeface="Tahoma"/>
                <a:cs typeface="Tahoma"/>
              </a:rPr>
              <a:t>on</a:t>
            </a:r>
            <a:r>
              <a:rPr sz="1000" spc="10" dirty="0">
                <a:latin typeface="Tahoma"/>
                <a:cs typeface="Tahoma"/>
              </a:rPr>
              <a:t> </a:t>
            </a:r>
            <a:r>
              <a:rPr sz="1000" spc="-35" dirty="0">
                <a:latin typeface="Tahoma"/>
                <a:cs typeface="Tahoma"/>
              </a:rPr>
              <a:t>which</a:t>
            </a:r>
            <a:r>
              <a:rPr sz="1000" spc="5" dirty="0">
                <a:latin typeface="Tahoma"/>
                <a:cs typeface="Tahoma"/>
              </a:rPr>
              <a:t> </a:t>
            </a:r>
            <a:r>
              <a:rPr sz="1000" spc="-50" dirty="0">
                <a:latin typeface="Tahoma"/>
                <a:cs typeface="Tahoma"/>
              </a:rPr>
              <a:t>a</a:t>
            </a:r>
            <a:r>
              <a:rPr sz="1000" spc="10" dirty="0">
                <a:latin typeface="Tahoma"/>
                <a:cs typeface="Tahoma"/>
              </a:rPr>
              <a:t> </a:t>
            </a:r>
            <a:r>
              <a:rPr sz="1000" spc="-50" dirty="0">
                <a:latin typeface="Tahoma"/>
                <a:cs typeface="Tahoma"/>
              </a:rPr>
              <a:t>marker </a:t>
            </a:r>
            <a:r>
              <a:rPr sz="1000" spc="-300" dirty="0">
                <a:latin typeface="Tahoma"/>
                <a:cs typeface="Tahoma"/>
              </a:rPr>
              <a:t> </a:t>
            </a:r>
            <a:r>
              <a:rPr sz="1000" spc="-55" dirty="0">
                <a:latin typeface="Tahoma"/>
                <a:cs typeface="Tahoma"/>
              </a:rPr>
              <a:t>has</a:t>
            </a:r>
            <a:r>
              <a:rPr sz="1000" spc="20" dirty="0">
                <a:latin typeface="Tahoma"/>
                <a:cs typeface="Tahoma"/>
              </a:rPr>
              <a:t> </a:t>
            </a:r>
            <a:r>
              <a:rPr sz="1000" spc="-20" dirty="0">
                <a:latin typeface="Tahoma"/>
                <a:cs typeface="Tahoma"/>
              </a:rPr>
              <a:t>not</a:t>
            </a:r>
            <a:r>
              <a:rPr sz="1000" spc="10" dirty="0">
                <a:latin typeface="Tahoma"/>
                <a:cs typeface="Tahoma"/>
              </a:rPr>
              <a:t> </a:t>
            </a:r>
            <a:r>
              <a:rPr sz="1000" spc="-60" dirty="0">
                <a:latin typeface="Tahoma"/>
                <a:cs typeface="Tahoma"/>
              </a:rPr>
              <a:t>been</a:t>
            </a:r>
            <a:r>
              <a:rPr sz="1000" spc="5" dirty="0">
                <a:latin typeface="Tahoma"/>
                <a:cs typeface="Tahoma"/>
              </a:rPr>
              <a:t> </a:t>
            </a:r>
            <a:r>
              <a:rPr sz="1000" spc="-40" dirty="0">
                <a:latin typeface="Tahoma"/>
                <a:cs typeface="Tahoma"/>
              </a:rPr>
              <a:t>sent,</a:t>
            </a:r>
            <a:r>
              <a:rPr sz="1000" spc="20" dirty="0">
                <a:latin typeface="Tahoma"/>
                <a:cs typeface="Tahoma"/>
              </a:rPr>
              <a:t> </a:t>
            </a:r>
            <a:r>
              <a:rPr sz="1000" i="1" spc="15" dirty="0">
                <a:latin typeface="Arial"/>
                <a:cs typeface="Arial"/>
              </a:rPr>
              <a:t>i</a:t>
            </a:r>
            <a:r>
              <a:rPr sz="1000" i="1" spc="140" dirty="0">
                <a:latin typeface="Arial"/>
                <a:cs typeface="Arial"/>
              </a:rPr>
              <a:t> </a:t>
            </a:r>
            <a:r>
              <a:rPr sz="1000" spc="-60" dirty="0">
                <a:latin typeface="Tahoma"/>
                <a:cs typeface="Tahoma"/>
              </a:rPr>
              <a:t>sends</a:t>
            </a:r>
            <a:r>
              <a:rPr sz="1000" spc="10" dirty="0">
                <a:latin typeface="Tahoma"/>
                <a:cs typeface="Tahoma"/>
              </a:rPr>
              <a:t> </a:t>
            </a:r>
            <a:r>
              <a:rPr sz="1000" spc="-50" dirty="0">
                <a:latin typeface="Tahoma"/>
                <a:cs typeface="Tahoma"/>
              </a:rPr>
              <a:t>a</a:t>
            </a:r>
            <a:r>
              <a:rPr sz="1000" spc="20" dirty="0">
                <a:latin typeface="Tahoma"/>
                <a:cs typeface="Tahoma"/>
              </a:rPr>
              <a:t> </a:t>
            </a:r>
            <a:r>
              <a:rPr sz="1000" spc="-50" dirty="0">
                <a:latin typeface="Tahoma"/>
                <a:cs typeface="Tahoma"/>
              </a:rPr>
              <a:t>marker</a:t>
            </a:r>
            <a:r>
              <a:rPr sz="1000" dirty="0">
                <a:latin typeface="Tahoma"/>
                <a:cs typeface="Tahoma"/>
              </a:rPr>
              <a:t> </a:t>
            </a:r>
            <a:r>
              <a:rPr sz="1000" spc="-35" dirty="0">
                <a:latin typeface="Tahoma"/>
                <a:cs typeface="Tahoma"/>
              </a:rPr>
              <a:t>along</a:t>
            </a:r>
            <a:r>
              <a:rPr sz="1000" spc="5" dirty="0">
                <a:latin typeface="Tahoma"/>
                <a:cs typeface="Tahoma"/>
              </a:rPr>
              <a:t> </a:t>
            </a:r>
            <a:r>
              <a:rPr sz="1000" spc="35" dirty="0">
                <a:latin typeface="Tahoma"/>
                <a:cs typeface="Tahoma"/>
              </a:rPr>
              <a:t>C </a:t>
            </a:r>
            <a:r>
              <a:rPr sz="1000" spc="40" dirty="0">
                <a:latin typeface="Tahoma"/>
                <a:cs typeface="Tahoma"/>
              </a:rPr>
              <a:t> </a:t>
            </a:r>
            <a:r>
              <a:rPr sz="1000" spc="-50" dirty="0">
                <a:latin typeface="Tahoma"/>
                <a:cs typeface="Tahoma"/>
              </a:rPr>
              <a:t>before</a:t>
            </a:r>
            <a:r>
              <a:rPr sz="1000" spc="15" dirty="0">
                <a:latin typeface="Tahoma"/>
                <a:cs typeface="Tahoma"/>
              </a:rPr>
              <a:t> </a:t>
            </a:r>
            <a:r>
              <a:rPr sz="1000" i="1" spc="15" dirty="0">
                <a:latin typeface="Arial"/>
                <a:cs typeface="Arial"/>
              </a:rPr>
              <a:t>i</a:t>
            </a:r>
            <a:r>
              <a:rPr sz="1000" i="1" spc="135" dirty="0">
                <a:latin typeface="Arial"/>
                <a:cs typeface="Arial"/>
              </a:rPr>
              <a:t> </a:t>
            </a:r>
            <a:r>
              <a:rPr sz="1000" spc="-60" dirty="0">
                <a:latin typeface="Tahoma"/>
                <a:cs typeface="Tahoma"/>
              </a:rPr>
              <a:t>sends</a:t>
            </a:r>
            <a:r>
              <a:rPr sz="1000" spc="10" dirty="0">
                <a:latin typeface="Tahoma"/>
                <a:cs typeface="Tahoma"/>
              </a:rPr>
              <a:t> </a:t>
            </a:r>
            <a:r>
              <a:rPr sz="1000" spc="-30" dirty="0">
                <a:latin typeface="Tahoma"/>
                <a:cs typeface="Tahoma"/>
              </a:rPr>
              <a:t>further</a:t>
            </a:r>
            <a:r>
              <a:rPr sz="1000" spc="25" dirty="0">
                <a:latin typeface="Tahoma"/>
                <a:cs typeface="Tahoma"/>
              </a:rPr>
              <a:t> </a:t>
            </a:r>
            <a:r>
              <a:rPr sz="1000" spc="-65" dirty="0">
                <a:latin typeface="Tahoma"/>
                <a:cs typeface="Tahoma"/>
              </a:rPr>
              <a:t>messages</a:t>
            </a:r>
            <a:r>
              <a:rPr sz="1000" spc="-5" dirty="0">
                <a:latin typeface="Tahoma"/>
                <a:cs typeface="Tahoma"/>
              </a:rPr>
              <a:t> </a:t>
            </a:r>
            <a:r>
              <a:rPr sz="1000" spc="-35" dirty="0">
                <a:latin typeface="Tahoma"/>
                <a:cs typeface="Tahoma"/>
              </a:rPr>
              <a:t>along</a:t>
            </a:r>
            <a:r>
              <a:rPr sz="1000" spc="15" dirty="0">
                <a:latin typeface="Tahoma"/>
                <a:cs typeface="Tahoma"/>
              </a:rPr>
              <a:t> </a:t>
            </a:r>
            <a:r>
              <a:rPr sz="1000" dirty="0">
                <a:latin typeface="Tahoma"/>
                <a:cs typeface="Tahoma"/>
              </a:rPr>
              <a:t>C.</a:t>
            </a:r>
            <a:endParaRPr sz="1000">
              <a:latin typeface="Tahoma"/>
              <a:cs typeface="Tahoma"/>
            </a:endParaRPr>
          </a:p>
        </p:txBody>
      </p:sp>
      <p:sp>
        <p:nvSpPr>
          <p:cNvPr id="11" name="object 11"/>
          <p:cNvSpPr txBox="1"/>
          <p:nvPr/>
        </p:nvSpPr>
        <p:spPr>
          <a:xfrm>
            <a:off x="156462" y="1627472"/>
            <a:ext cx="2978785" cy="1391920"/>
          </a:xfrm>
          <a:prstGeom prst="rect">
            <a:avLst/>
          </a:prstGeom>
        </p:spPr>
        <p:txBody>
          <a:bodyPr vert="horz" wrap="square" lIns="0" tIns="12065" rIns="0" bIns="0" rtlCol="0">
            <a:spAutoFit/>
          </a:bodyPr>
          <a:lstStyle/>
          <a:p>
            <a:pPr marL="12700">
              <a:lnSpc>
                <a:spcPts val="1195"/>
              </a:lnSpc>
              <a:spcBef>
                <a:spcPts val="95"/>
              </a:spcBef>
            </a:pPr>
            <a:r>
              <a:rPr sz="1000" spc="10" dirty="0">
                <a:latin typeface="Microsoft Sans Serif"/>
                <a:cs typeface="Microsoft Sans Serif"/>
              </a:rPr>
              <a:t>Marker</a:t>
            </a:r>
            <a:r>
              <a:rPr sz="1000" spc="110" dirty="0">
                <a:latin typeface="Microsoft Sans Serif"/>
                <a:cs typeface="Microsoft Sans Serif"/>
              </a:rPr>
              <a:t> </a:t>
            </a:r>
            <a:r>
              <a:rPr sz="1000" spc="-15" dirty="0">
                <a:latin typeface="Microsoft Sans Serif"/>
                <a:cs typeface="Microsoft Sans Serif"/>
              </a:rPr>
              <a:t>Receiving</a:t>
            </a:r>
            <a:r>
              <a:rPr sz="1000" spc="90" dirty="0">
                <a:latin typeface="Microsoft Sans Serif"/>
                <a:cs typeface="Microsoft Sans Serif"/>
              </a:rPr>
              <a:t> </a:t>
            </a:r>
            <a:r>
              <a:rPr sz="1000" spc="-15" dirty="0">
                <a:latin typeface="Microsoft Sans Serif"/>
                <a:cs typeface="Microsoft Sans Serif"/>
              </a:rPr>
              <a:t>Rule</a:t>
            </a:r>
            <a:r>
              <a:rPr sz="1000" spc="55" dirty="0">
                <a:latin typeface="Microsoft Sans Serif"/>
                <a:cs typeface="Microsoft Sans Serif"/>
              </a:rPr>
              <a:t> </a:t>
            </a:r>
            <a:r>
              <a:rPr sz="1000" spc="-35" dirty="0">
                <a:latin typeface="Tahoma"/>
                <a:cs typeface="Tahoma"/>
              </a:rPr>
              <a:t>for</a:t>
            </a:r>
            <a:r>
              <a:rPr sz="1000" spc="10" dirty="0">
                <a:latin typeface="Tahoma"/>
                <a:cs typeface="Tahoma"/>
              </a:rPr>
              <a:t> </a:t>
            </a:r>
            <a:r>
              <a:rPr sz="1000" spc="-50" dirty="0">
                <a:latin typeface="Tahoma"/>
                <a:cs typeface="Tahoma"/>
              </a:rPr>
              <a:t>process</a:t>
            </a:r>
            <a:r>
              <a:rPr sz="1000" spc="5" dirty="0">
                <a:latin typeface="Tahoma"/>
                <a:cs typeface="Tahoma"/>
              </a:rPr>
              <a:t> </a:t>
            </a:r>
            <a:r>
              <a:rPr sz="1000" i="1" spc="40" dirty="0">
                <a:latin typeface="Arial"/>
                <a:cs typeface="Arial"/>
              </a:rPr>
              <a:t>j</a:t>
            </a:r>
            <a:endParaRPr sz="1000">
              <a:latin typeface="Arial"/>
              <a:cs typeface="Arial"/>
            </a:endParaRPr>
          </a:p>
          <a:p>
            <a:pPr marR="868044" algn="r">
              <a:lnSpc>
                <a:spcPts val="1195"/>
              </a:lnSpc>
            </a:pPr>
            <a:r>
              <a:rPr sz="1000" spc="-15" dirty="0">
                <a:latin typeface="Tahoma"/>
                <a:cs typeface="Tahoma"/>
              </a:rPr>
              <a:t>On</a:t>
            </a:r>
            <a:r>
              <a:rPr sz="1000" spc="15" dirty="0">
                <a:latin typeface="Tahoma"/>
                <a:cs typeface="Tahoma"/>
              </a:rPr>
              <a:t> </a:t>
            </a:r>
            <a:r>
              <a:rPr sz="1000" spc="-40" dirty="0">
                <a:latin typeface="Tahoma"/>
                <a:cs typeface="Tahoma"/>
              </a:rPr>
              <a:t>receiving</a:t>
            </a:r>
            <a:r>
              <a:rPr sz="1000" spc="10" dirty="0">
                <a:latin typeface="Tahoma"/>
                <a:cs typeface="Tahoma"/>
              </a:rPr>
              <a:t> </a:t>
            </a:r>
            <a:r>
              <a:rPr sz="1000" spc="-50" dirty="0">
                <a:latin typeface="Tahoma"/>
                <a:cs typeface="Tahoma"/>
              </a:rPr>
              <a:t>a</a:t>
            </a:r>
            <a:r>
              <a:rPr sz="1000" spc="15" dirty="0">
                <a:latin typeface="Tahoma"/>
                <a:cs typeface="Tahoma"/>
              </a:rPr>
              <a:t> </a:t>
            </a:r>
            <a:r>
              <a:rPr sz="1000" spc="-50" dirty="0">
                <a:latin typeface="Tahoma"/>
                <a:cs typeface="Tahoma"/>
              </a:rPr>
              <a:t>marker</a:t>
            </a:r>
            <a:r>
              <a:rPr sz="1000" spc="5" dirty="0">
                <a:latin typeface="Tahoma"/>
                <a:cs typeface="Tahoma"/>
              </a:rPr>
              <a:t> </a:t>
            </a:r>
            <a:r>
              <a:rPr sz="1000" spc="-35" dirty="0">
                <a:latin typeface="Tahoma"/>
                <a:cs typeface="Tahoma"/>
              </a:rPr>
              <a:t>along</a:t>
            </a:r>
            <a:r>
              <a:rPr sz="1000" dirty="0">
                <a:latin typeface="Tahoma"/>
                <a:cs typeface="Tahoma"/>
              </a:rPr>
              <a:t> </a:t>
            </a:r>
            <a:r>
              <a:rPr sz="1000" spc="-40" dirty="0">
                <a:latin typeface="Tahoma"/>
                <a:cs typeface="Tahoma"/>
              </a:rPr>
              <a:t>channel</a:t>
            </a:r>
            <a:r>
              <a:rPr sz="1000" spc="5" dirty="0">
                <a:latin typeface="Tahoma"/>
                <a:cs typeface="Tahoma"/>
              </a:rPr>
              <a:t> </a:t>
            </a:r>
            <a:r>
              <a:rPr sz="1000" spc="-25" dirty="0">
                <a:latin typeface="Tahoma"/>
                <a:cs typeface="Tahoma"/>
              </a:rPr>
              <a:t>C:</a:t>
            </a:r>
            <a:endParaRPr sz="1000">
              <a:latin typeface="Tahoma"/>
              <a:cs typeface="Tahoma"/>
            </a:endParaRPr>
          </a:p>
          <a:p>
            <a:pPr marR="882650" algn="r">
              <a:lnSpc>
                <a:spcPts val="1195"/>
              </a:lnSpc>
            </a:pPr>
            <a:r>
              <a:rPr sz="1000" spc="35" dirty="0">
                <a:latin typeface="Microsoft Sans Serif"/>
                <a:cs typeface="Microsoft Sans Serif"/>
              </a:rPr>
              <a:t>if</a:t>
            </a:r>
            <a:r>
              <a:rPr sz="1000" spc="60" dirty="0">
                <a:latin typeface="Microsoft Sans Serif"/>
                <a:cs typeface="Microsoft Sans Serif"/>
              </a:rPr>
              <a:t> </a:t>
            </a:r>
            <a:r>
              <a:rPr sz="1000" i="1" spc="40" dirty="0">
                <a:latin typeface="Arial"/>
                <a:cs typeface="Arial"/>
              </a:rPr>
              <a:t>j</a:t>
            </a:r>
            <a:r>
              <a:rPr sz="1000" i="1" spc="135" dirty="0">
                <a:latin typeface="Arial"/>
                <a:cs typeface="Arial"/>
              </a:rPr>
              <a:t> </a:t>
            </a:r>
            <a:r>
              <a:rPr sz="1000" spc="-55" dirty="0">
                <a:latin typeface="Tahoma"/>
                <a:cs typeface="Tahoma"/>
              </a:rPr>
              <a:t>has</a:t>
            </a:r>
            <a:r>
              <a:rPr sz="1000" dirty="0">
                <a:latin typeface="Tahoma"/>
                <a:cs typeface="Tahoma"/>
              </a:rPr>
              <a:t> </a:t>
            </a:r>
            <a:r>
              <a:rPr sz="1000" spc="-20" dirty="0">
                <a:latin typeface="Tahoma"/>
                <a:cs typeface="Tahoma"/>
              </a:rPr>
              <a:t>not</a:t>
            </a:r>
            <a:r>
              <a:rPr sz="1000" spc="5" dirty="0">
                <a:latin typeface="Tahoma"/>
                <a:cs typeface="Tahoma"/>
              </a:rPr>
              <a:t> </a:t>
            </a:r>
            <a:r>
              <a:rPr sz="1000" spc="-50" dirty="0">
                <a:latin typeface="Tahoma"/>
                <a:cs typeface="Tahoma"/>
              </a:rPr>
              <a:t>recorded</a:t>
            </a:r>
            <a:r>
              <a:rPr sz="1000" spc="15" dirty="0">
                <a:latin typeface="Tahoma"/>
                <a:cs typeface="Tahoma"/>
              </a:rPr>
              <a:t> </a:t>
            </a:r>
            <a:r>
              <a:rPr sz="1000" spc="-10" dirty="0">
                <a:latin typeface="Tahoma"/>
                <a:cs typeface="Tahoma"/>
              </a:rPr>
              <a:t>its</a:t>
            </a:r>
            <a:r>
              <a:rPr sz="1000" spc="5" dirty="0">
                <a:latin typeface="Tahoma"/>
                <a:cs typeface="Tahoma"/>
              </a:rPr>
              <a:t> </a:t>
            </a:r>
            <a:r>
              <a:rPr sz="1000" spc="-30" dirty="0">
                <a:latin typeface="Tahoma"/>
                <a:cs typeface="Tahoma"/>
              </a:rPr>
              <a:t>state</a:t>
            </a:r>
            <a:r>
              <a:rPr sz="1000" spc="5" dirty="0">
                <a:latin typeface="Tahoma"/>
                <a:cs typeface="Tahoma"/>
              </a:rPr>
              <a:t> </a:t>
            </a:r>
            <a:r>
              <a:rPr sz="1000" spc="20" dirty="0">
                <a:latin typeface="Microsoft Sans Serif"/>
                <a:cs typeface="Microsoft Sans Serif"/>
              </a:rPr>
              <a:t>then</a:t>
            </a:r>
            <a:endParaRPr sz="1000">
              <a:latin typeface="Microsoft Sans Serif"/>
              <a:cs typeface="Microsoft Sans Serif"/>
            </a:endParaRPr>
          </a:p>
          <a:p>
            <a:pPr marL="603885" marR="309245">
              <a:lnSpc>
                <a:spcPts val="1200"/>
              </a:lnSpc>
              <a:spcBef>
                <a:spcPts val="35"/>
              </a:spcBef>
            </a:pPr>
            <a:r>
              <a:rPr sz="1000" spc="-35" dirty="0">
                <a:latin typeface="Tahoma"/>
                <a:cs typeface="Tahoma"/>
              </a:rPr>
              <a:t>Record</a:t>
            </a:r>
            <a:r>
              <a:rPr sz="1000" spc="-5" dirty="0">
                <a:latin typeface="Tahoma"/>
                <a:cs typeface="Tahoma"/>
              </a:rPr>
              <a:t> </a:t>
            </a:r>
            <a:r>
              <a:rPr sz="1000" spc="-35" dirty="0">
                <a:latin typeface="Tahoma"/>
                <a:cs typeface="Tahoma"/>
              </a:rPr>
              <a:t>the</a:t>
            </a:r>
            <a:r>
              <a:rPr sz="1000" spc="15" dirty="0">
                <a:latin typeface="Tahoma"/>
                <a:cs typeface="Tahoma"/>
              </a:rPr>
              <a:t> </a:t>
            </a:r>
            <a:r>
              <a:rPr sz="1000" spc="-30" dirty="0">
                <a:latin typeface="Tahoma"/>
                <a:cs typeface="Tahoma"/>
              </a:rPr>
              <a:t>state</a:t>
            </a:r>
            <a:r>
              <a:rPr sz="1000" spc="5" dirty="0">
                <a:latin typeface="Tahoma"/>
                <a:cs typeface="Tahoma"/>
              </a:rPr>
              <a:t> </a:t>
            </a:r>
            <a:r>
              <a:rPr sz="1000" spc="-30" dirty="0">
                <a:latin typeface="Tahoma"/>
                <a:cs typeface="Tahoma"/>
              </a:rPr>
              <a:t>of</a:t>
            </a:r>
            <a:r>
              <a:rPr sz="1000" spc="10" dirty="0">
                <a:latin typeface="Tahoma"/>
                <a:cs typeface="Tahoma"/>
              </a:rPr>
              <a:t> </a:t>
            </a:r>
            <a:r>
              <a:rPr sz="1000" spc="35" dirty="0">
                <a:latin typeface="Tahoma"/>
                <a:cs typeface="Tahoma"/>
              </a:rPr>
              <a:t>C</a:t>
            </a:r>
            <a:r>
              <a:rPr sz="1000" spc="5" dirty="0">
                <a:latin typeface="Tahoma"/>
                <a:cs typeface="Tahoma"/>
              </a:rPr>
              <a:t> </a:t>
            </a:r>
            <a:r>
              <a:rPr sz="1000" spc="-60" dirty="0">
                <a:latin typeface="Tahoma"/>
                <a:cs typeface="Tahoma"/>
              </a:rPr>
              <a:t>as</a:t>
            </a:r>
            <a:r>
              <a:rPr sz="1000" spc="20" dirty="0">
                <a:latin typeface="Tahoma"/>
                <a:cs typeface="Tahoma"/>
              </a:rPr>
              <a:t> </a:t>
            </a:r>
            <a:r>
              <a:rPr sz="1000" spc="-35" dirty="0">
                <a:latin typeface="Tahoma"/>
                <a:cs typeface="Tahoma"/>
              </a:rPr>
              <a:t>the</a:t>
            </a:r>
            <a:r>
              <a:rPr sz="1000" spc="5" dirty="0">
                <a:latin typeface="Tahoma"/>
                <a:cs typeface="Tahoma"/>
              </a:rPr>
              <a:t> </a:t>
            </a:r>
            <a:r>
              <a:rPr sz="1000" spc="-45" dirty="0">
                <a:latin typeface="Tahoma"/>
                <a:cs typeface="Tahoma"/>
              </a:rPr>
              <a:t>empty</a:t>
            </a:r>
            <a:r>
              <a:rPr sz="1000" spc="15" dirty="0">
                <a:latin typeface="Tahoma"/>
                <a:cs typeface="Tahoma"/>
              </a:rPr>
              <a:t> </a:t>
            </a:r>
            <a:r>
              <a:rPr sz="1000" spc="-45" dirty="0">
                <a:latin typeface="Tahoma"/>
                <a:cs typeface="Tahoma"/>
              </a:rPr>
              <a:t>set </a:t>
            </a:r>
            <a:r>
              <a:rPr sz="1000" spc="-300" dirty="0">
                <a:latin typeface="Tahoma"/>
                <a:cs typeface="Tahoma"/>
              </a:rPr>
              <a:t> </a:t>
            </a:r>
            <a:r>
              <a:rPr sz="1000" spc="-25" dirty="0">
                <a:latin typeface="Tahoma"/>
                <a:cs typeface="Tahoma"/>
              </a:rPr>
              <a:t>Follow</a:t>
            </a:r>
            <a:r>
              <a:rPr sz="1000" spc="-5" dirty="0">
                <a:latin typeface="Tahoma"/>
                <a:cs typeface="Tahoma"/>
              </a:rPr>
              <a:t> </a:t>
            </a:r>
            <a:r>
              <a:rPr sz="1000" spc="-35" dirty="0">
                <a:latin typeface="Tahoma"/>
                <a:cs typeface="Tahoma"/>
              </a:rPr>
              <a:t>the</a:t>
            </a:r>
            <a:r>
              <a:rPr sz="1000" spc="5" dirty="0">
                <a:latin typeface="Tahoma"/>
                <a:cs typeface="Tahoma"/>
              </a:rPr>
              <a:t> </a:t>
            </a:r>
            <a:r>
              <a:rPr sz="1000" spc="-5" dirty="0">
                <a:latin typeface="Tahoma"/>
                <a:cs typeface="Tahoma"/>
              </a:rPr>
              <a:t>“Marker</a:t>
            </a:r>
            <a:r>
              <a:rPr sz="1000" spc="-10" dirty="0">
                <a:latin typeface="Tahoma"/>
                <a:cs typeface="Tahoma"/>
              </a:rPr>
              <a:t> </a:t>
            </a:r>
            <a:r>
              <a:rPr sz="1000" spc="-40" dirty="0">
                <a:latin typeface="Tahoma"/>
                <a:cs typeface="Tahoma"/>
              </a:rPr>
              <a:t>Sending</a:t>
            </a:r>
            <a:r>
              <a:rPr sz="1000" spc="10" dirty="0">
                <a:latin typeface="Tahoma"/>
                <a:cs typeface="Tahoma"/>
              </a:rPr>
              <a:t> </a:t>
            </a:r>
            <a:r>
              <a:rPr sz="1000" dirty="0">
                <a:latin typeface="Tahoma"/>
                <a:cs typeface="Tahoma"/>
              </a:rPr>
              <a:t>Rule”</a:t>
            </a:r>
            <a:endParaRPr sz="1000">
              <a:latin typeface="Tahoma"/>
              <a:cs typeface="Tahoma"/>
            </a:endParaRPr>
          </a:p>
          <a:p>
            <a:pPr marL="238125">
              <a:lnSpc>
                <a:spcPts val="1155"/>
              </a:lnSpc>
            </a:pPr>
            <a:r>
              <a:rPr sz="1000" spc="-45" dirty="0">
                <a:latin typeface="Microsoft Sans Serif"/>
                <a:cs typeface="Microsoft Sans Serif"/>
              </a:rPr>
              <a:t>else</a:t>
            </a:r>
            <a:endParaRPr sz="1000">
              <a:latin typeface="Microsoft Sans Serif"/>
              <a:cs typeface="Microsoft Sans Serif"/>
            </a:endParaRPr>
          </a:p>
          <a:p>
            <a:pPr marL="603885" marR="5080" algn="just">
              <a:lnSpc>
                <a:spcPts val="1200"/>
              </a:lnSpc>
              <a:spcBef>
                <a:spcPts val="35"/>
              </a:spcBef>
            </a:pPr>
            <a:r>
              <a:rPr sz="1000" spc="-35" dirty="0">
                <a:latin typeface="Tahoma"/>
                <a:cs typeface="Tahoma"/>
              </a:rPr>
              <a:t>Record the </a:t>
            </a:r>
            <a:r>
              <a:rPr sz="1000" spc="-30" dirty="0">
                <a:latin typeface="Tahoma"/>
                <a:cs typeface="Tahoma"/>
              </a:rPr>
              <a:t>state of </a:t>
            </a:r>
            <a:r>
              <a:rPr sz="1000" spc="35" dirty="0">
                <a:latin typeface="Tahoma"/>
                <a:cs typeface="Tahoma"/>
              </a:rPr>
              <a:t>C </a:t>
            </a:r>
            <a:r>
              <a:rPr sz="1000" spc="-60" dirty="0">
                <a:latin typeface="Tahoma"/>
                <a:cs typeface="Tahoma"/>
              </a:rPr>
              <a:t>as </a:t>
            </a:r>
            <a:r>
              <a:rPr sz="1000" spc="-35" dirty="0">
                <a:latin typeface="Tahoma"/>
                <a:cs typeface="Tahoma"/>
              </a:rPr>
              <a:t>the </a:t>
            </a:r>
            <a:r>
              <a:rPr sz="1000" spc="-45" dirty="0">
                <a:latin typeface="Tahoma"/>
                <a:cs typeface="Tahoma"/>
              </a:rPr>
              <a:t>set </a:t>
            </a:r>
            <a:r>
              <a:rPr sz="1000" spc="-30" dirty="0">
                <a:latin typeface="Tahoma"/>
                <a:cs typeface="Tahoma"/>
              </a:rPr>
              <a:t>of </a:t>
            </a:r>
            <a:r>
              <a:rPr sz="1000" spc="-65" dirty="0">
                <a:latin typeface="Tahoma"/>
                <a:cs typeface="Tahoma"/>
              </a:rPr>
              <a:t>messages </a:t>
            </a:r>
            <a:r>
              <a:rPr sz="1000" spc="-60" dirty="0">
                <a:latin typeface="Tahoma"/>
                <a:cs typeface="Tahoma"/>
              </a:rPr>
              <a:t> </a:t>
            </a:r>
            <a:r>
              <a:rPr sz="1000" spc="-50" dirty="0">
                <a:latin typeface="Tahoma"/>
                <a:cs typeface="Tahoma"/>
              </a:rPr>
              <a:t>received </a:t>
            </a:r>
            <a:r>
              <a:rPr sz="1000" spc="-35" dirty="0">
                <a:latin typeface="Tahoma"/>
                <a:cs typeface="Tahoma"/>
              </a:rPr>
              <a:t>along </a:t>
            </a:r>
            <a:r>
              <a:rPr sz="1000" spc="35" dirty="0">
                <a:latin typeface="Tahoma"/>
                <a:cs typeface="Tahoma"/>
              </a:rPr>
              <a:t>C </a:t>
            </a:r>
            <a:r>
              <a:rPr sz="1000" spc="-30" dirty="0">
                <a:latin typeface="Tahoma"/>
                <a:cs typeface="Tahoma"/>
              </a:rPr>
              <a:t>after </a:t>
            </a:r>
            <a:r>
              <a:rPr sz="1000" i="1" spc="40" dirty="0">
                <a:latin typeface="Arial"/>
                <a:cs typeface="Arial"/>
              </a:rPr>
              <a:t>j</a:t>
            </a:r>
            <a:r>
              <a:rPr sz="1000" spc="40" dirty="0">
                <a:latin typeface="Tahoma"/>
                <a:cs typeface="Tahoma"/>
              </a:rPr>
              <a:t>’s </a:t>
            </a:r>
            <a:r>
              <a:rPr sz="1000" spc="-30" dirty="0">
                <a:latin typeface="Tahoma"/>
                <a:cs typeface="Tahoma"/>
              </a:rPr>
              <a:t>state </a:t>
            </a:r>
            <a:r>
              <a:rPr sz="1000" spc="-70" dirty="0">
                <a:latin typeface="Tahoma"/>
                <a:cs typeface="Tahoma"/>
              </a:rPr>
              <a:t>was </a:t>
            </a:r>
            <a:r>
              <a:rPr sz="1000" spc="-50" dirty="0">
                <a:latin typeface="Tahoma"/>
                <a:cs typeface="Tahoma"/>
              </a:rPr>
              <a:t>recorded </a:t>
            </a:r>
            <a:r>
              <a:rPr sz="1000" spc="-45" dirty="0">
                <a:latin typeface="Tahoma"/>
                <a:cs typeface="Tahoma"/>
              </a:rPr>
              <a:t> and</a:t>
            </a:r>
            <a:r>
              <a:rPr sz="1000" spc="5" dirty="0">
                <a:latin typeface="Tahoma"/>
                <a:cs typeface="Tahoma"/>
              </a:rPr>
              <a:t> </a:t>
            </a:r>
            <a:r>
              <a:rPr sz="1000" spc="-50" dirty="0">
                <a:latin typeface="Tahoma"/>
                <a:cs typeface="Tahoma"/>
              </a:rPr>
              <a:t>before</a:t>
            </a:r>
            <a:r>
              <a:rPr sz="1000" spc="20" dirty="0">
                <a:latin typeface="Tahoma"/>
                <a:cs typeface="Tahoma"/>
              </a:rPr>
              <a:t> </a:t>
            </a:r>
            <a:r>
              <a:rPr sz="1000" i="1" spc="40" dirty="0">
                <a:latin typeface="Arial"/>
                <a:cs typeface="Arial"/>
              </a:rPr>
              <a:t>j</a:t>
            </a:r>
            <a:r>
              <a:rPr sz="1000" i="1" spc="135" dirty="0">
                <a:latin typeface="Arial"/>
                <a:cs typeface="Arial"/>
              </a:rPr>
              <a:t> </a:t>
            </a:r>
            <a:r>
              <a:rPr sz="1000" spc="-50" dirty="0">
                <a:latin typeface="Tahoma"/>
                <a:cs typeface="Tahoma"/>
              </a:rPr>
              <a:t>received</a:t>
            </a:r>
            <a:r>
              <a:rPr sz="1000" spc="20" dirty="0">
                <a:latin typeface="Tahoma"/>
                <a:cs typeface="Tahoma"/>
              </a:rPr>
              <a:t> </a:t>
            </a:r>
            <a:r>
              <a:rPr sz="1000" spc="-35" dirty="0">
                <a:latin typeface="Tahoma"/>
                <a:cs typeface="Tahoma"/>
              </a:rPr>
              <a:t>the</a:t>
            </a:r>
            <a:r>
              <a:rPr sz="1000" spc="10" dirty="0">
                <a:latin typeface="Tahoma"/>
                <a:cs typeface="Tahoma"/>
              </a:rPr>
              <a:t> </a:t>
            </a:r>
            <a:r>
              <a:rPr sz="1000" spc="-50" dirty="0">
                <a:latin typeface="Tahoma"/>
                <a:cs typeface="Tahoma"/>
              </a:rPr>
              <a:t>marker</a:t>
            </a:r>
            <a:r>
              <a:rPr sz="1000" spc="10" dirty="0">
                <a:latin typeface="Tahoma"/>
                <a:cs typeface="Tahoma"/>
              </a:rPr>
              <a:t> </a:t>
            </a:r>
            <a:r>
              <a:rPr sz="1000" spc="-35" dirty="0">
                <a:latin typeface="Tahoma"/>
                <a:cs typeface="Tahoma"/>
              </a:rPr>
              <a:t>along</a:t>
            </a:r>
            <a:r>
              <a:rPr sz="1000" spc="5" dirty="0">
                <a:latin typeface="Tahoma"/>
                <a:cs typeface="Tahoma"/>
              </a:rPr>
              <a:t> </a:t>
            </a:r>
            <a:r>
              <a:rPr sz="1000" spc="35" dirty="0">
                <a:latin typeface="Tahoma"/>
                <a:cs typeface="Tahoma"/>
              </a:rPr>
              <a:t>C</a:t>
            </a:r>
            <a:endParaRPr sz="1000">
              <a:latin typeface="Tahoma"/>
              <a:cs typeface="Tahoma"/>
            </a:endParaRPr>
          </a:p>
        </p:txBody>
      </p:sp>
      <p:grpSp>
        <p:nvGrpSpPr>
          <p:cNvPr id="12" name="object 12"/>
          <p:cNvGrpSpPr/>
          <p:nvPr/>
        </p:nvGrpSpPr>
        <p:grpSpPr>
          <a:xfrm>
            <a:off x="126339" y="761009"/>
            <a:ext cx="4481830" cy="2287905"/>
            <a:chOff x="126339" y="761009"/>
            <a:chExt cx="4481830" cy="2287905"/>
          </a:xfrm>
        </p:grpSpPr>
        <p:sp>
          <p:nvSpPr>
            <p:cNvPr id="13" name="object 13"/>
            <p:cNvSpPr/>
            <p:nvPr/>
          </p:nvSpPr>
          <p:spPr>
            <a:xfrm>
              <a:off x="126339" y="761009"/>
              <a:ext cx="4481830" cy="6350"/>
            </a:xfrm>
            <a:custGeom>
              <a:avLst/>
              <a:gdLst/>
              <a:ahLst/>
              <a:cxnLst/>
              <a:rect l="l" t="t" r="r" b="b"/>
              <a:pathLst>
                <a:path w="4481830" h="6350">
                  <a:moveTo>
                    <a:pt x="0" y="6096"/>
                  </a:moveTo>
                  <a:lnTo>
                    <a:pt x="4481601" y="6096"/>
                  </a:lnTo>
                  <a:lnTo>
                    <a:pt x="4481601" y="0"/>
                  </a:lnTo>
                  <a:lnTo>
                    <a:pt x="0" y="0"/>
                  </a:lnTo>
                  <a:lnTo>
                    <a:pt x="0" y="6096"/>
                  </a:lnTo>
                  <a:close/>
                </a:path>
              </a:pathLst>
            </a:custGeom>
            <a:solidFill>
              <a:srgbClr val="000000"/>
            </a:solidFill>
          </p:spPr>
          <p:txBody>
            <a:bodyPr wrap="square" lIns="0" tIns="0" rIns="0" bIns="0" rtlCol="0"/>
            <a:lstStyle/>
            <a:p>
              <a:endParaRPr/>
            </a:p>
          </p:txBody>
        </p:sp>
        <p:sp>
          <p:nvSpPr>
            <p:cNvPr id="14" name="object 14"/>
            <p:cNvSpPr/>
            <p:nvPr/>
          </p:nvSpPr>
          <p:spPr>
            <a:xfrm>
              <a:off x="129387" y="764057"/>
              <a:ext cx="0" cy="2281555"/>
            </a:xfrm>
            <a:custGeom>
              <a:avLst/>
              <a:gdLst/>
              <a:ahLst/>
              <a:cxnLst/>
              <a:rect l="l" t="t" r="r" b="b"/>
              <a:pathLst>
                <a:path h="2281555">
                  <a:moveTo>
                    <a:pt x="0" y="2281428"/>
                  </a:moveTo>
                  <a:lnTo>
                    <a:pt x="0" y="0"/>
                  </a:lnTo>
                </a:path>
              </a:pathLst>
            </a:custGeom>
            <a:ln w="6096">
              <a:solidFill>
                <a:srgbClr val="000000"/>
              </a:solidFill>
            </a:ln>
          </p:spPr>
          <p:txBody>
            <a:bodyPr wrap="square" lIns="0" tIns="0" rIns="0" bIns="0" rtlCol="0"/>
            <a:lstStyle/>
            <a:p>
              <a:endParaRPr/>
            </a:p>
          </p:txBody>
        </p:sp>
        <p:sp>
          <p:nvSpPr>
            <p:cNvPr id="15" name="object 15"/>
            <p:cNvSpPr/>
            <p:nvPr/>
          </p:nvSpPr>
          <p:spPr>
            <a:xfrm>
              <a:off x="126339" y="3042437"/>
              <a:ext cx="4481830" cy="6350"/>
            </a:xfrm>
            <a:custGeom>
              <a:avLst/>
              <a:gdLst/>
              <a:ahLst/>
              <a:cxnLst/>
              <a:rect l="l" t="t" r="r" b="b"/>
              <a:pathLst>
                <a:path w="4481830" h="6350">
                  <a:moveTo>
                    <a:pt x="0" y="6095"/>
                  </a:moveTo>
                  <a:lnTo>
                    <a:pt x="4481601" y="6095"/>
                  </a:lnTo>
                  <a:lnTo>
                    <a:pt x="4481601" y="0"/>
                  </a:lnTo>
                  <a:lnTo>
                    <a:pt x="0" y="0"/>
                  </a:lnTo>
                  <a:lnTo>
                    <a:pt x="0" y="6095"/>
                  </a:lnTo>
                  <a:close/>
                </a:path>
              </a:pathLst>
            </a:custGeom>
            <a:solidFill>
              <a:srgbClr val="000000"/>
            </a:solidFill>
          </p:spPr>
          <p:txBody>
            <a:bodyPr wrap="square" lIns="0" tIns="0" rIns="0" bIns="0" rtlCol="0"/>
            <a:lstStyle/>
            <a:p>
              <a:endParaRPr/>
            </a:p>
          </p:txBody>
        </p:sp>
      </p:grpSp>
      <p:grpSp>
        <p:nvGrpSpPr>
          <p:cNvPr id="16" name="object 16"/>
          <p:cNvGrpSpPr/>
          <p:nvPr/>
        </p:nvGrpSpPr>
        <p:grpSpPr>
          <a:xfrm>
            <a:off x="-152" y="3365525"/>
            <a:ext cx="4608830" cy="91440"/>
            <a:chOff x="-152" y="3365525"/>
            <a:chExt cx="4608830" cy="91440"/>
          </a:xfrm>
        </p:grpSpPr>
        <p:sp>
          <p:nvSpPr>
            <p:cNvPr id="17" name="object 17"/>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8" name="object 18"/>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9" name="object 19"/>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21" name="object 21"/>
          <p:cNvSpPr txBox="1">
            <a:spLocks noGrp="1"/>
          </p:cNvSpPr>
          <p:nvPr>
            <p:ph type="dt" sz="half" idx="6"/>
          </p:nvPr>
        </p:nvSpPr>
        <p:spPr>
          <a:prstGeom prst="rect">
            <a:avLst/>
          </a:prstGeom>
        </p:spPr>
        <p:txBody>
          <a:bodyPr vert="horz" wrap="square" lIns="0" tIns="0" rIns="0" bIns="0" rtlCol="0">
            <a:spAutoFit/>
          </a:bodyPr>
          <a:lstStyle/>
          <a:p>
            <a:pPr marL="12700">
              <a:lnSpc>
                <a:spcPts val="575"/>
              </a:lnSpc>
            </a:pPr>
            <a:r>
              <a:rPr spc="40" dirty="0"/>
              <a:t>CUP</a:t>
            </a:r>
            <a:r>
              <a:rPr spc="-30" dirty="0"/>
              <a:t> </a:t>
            </a:r>
            <a:r>
              <a:rPr spc="-15" dirty="0"/>
              <a:t>2008</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575"/>
              </a:lnSpc>
            </a:pPr>
            <a:fld id="{81D60167-4931-47E6-BA6A-407CBD079E47}" type="slidenum">
              <a:rPr spc="-10" dirty="0"/>
              <a:t>17</a:t>
            </a:fld>
            <a:r>
              <a:rPr spc="-10" dirty="0"/>
              <a:t> </a:t>
            </a:r>
            <a:r>
              <a:rPr spc="70" dirty="0"/>
              <a:t>/</a:t>
            </a:r>
            <a:r>
              <a:rPr spc="-10" dirty="0"/>
              <a:t> </a:t>
            </a:r>
            <a:r>
              <a:rPr spc="-15" dirty="0"/>
              <a:t>51</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2088514" cy="244475"/>
          </a:xfrm>
          <a:prstGeom prst="rect">
            <a:avLst/>
          </a:prstGeom>
        </p:spPr>
        <p:txBody>
          <a:bodyPr vert="horz" wrap="square" lIns="0" tIns="17145" rIns="0" bIns="0" rtlCol="0">
            <a:spAutoFit/>
          </a:bodyPr>
          <a:lstStyle/>
          <a:p>
            <a:pPr marL="12700">
              <a:lnSpc>
                <a:spcPct val="100000"/>
              </a:lnSpc>
              <a:spcBef>
                <a:spcPts val="135"/>
              </a:spcBef>
            </a:pPr>
            <a:r>
              <a:rPr spc="-55" dirty="0"/>
              <a:t>Correctness</a:t>
            </a:r>
            <a:r>
              <a:rPr spc="20" dirty="0"/>
              <a:t> </a:t>
            </a:r>
            <a:r>
              <a:rPr spc="-65" dirty="0"/>
              <a:t>and</a:t>
            </a:r>
            <a:r>
              <a:rPr spc="30" dirty="0"/>
              <a:t> </a:t>
            </a:r>
            <a:r>
              <a:rPr spc="-35" dirty="0"/>
              <a:t>Complexity</a:t>
            </a:r>
          </a:p>
        </p:txBody>
      </p:sp>
      <p:pic>
        <p:nvPicPr>
          <p:cNvPr id="5" name="object 5"/>
          <p:cNvPicPr/>
          <p:nvPr/>
        </p:nvPicPr>
        <p:blipFill>
          <a:blip r:embed="rId2" cstate="print"/>
          <a:stretch>
            <a:fillRect/>
          </a:stretch>
        </p:blipFill>
        <p:spPr>
          <a:xfrm>
            <a:off x="250478" y="1003001"/>
            <a:ext cx="70717" cy="68211"/>
          </a:xfrm>
          <a:prstGeom prst="rect">
            <a:avLst/>
          </a:prstGeom>
        </p:spPr>
      </p:pic>
      <p:pic>
        <p:nvPicPr>
          <p:cNvPr id="6" name="object 6"/>
          <p:cNvPicPr/>
          <p:nvPr/>
        </p:nvPicPr>
        <p:blipFill>
          <a:blip r:embed="rId3" cstate="print"/>
          <a:stretch>
            <a:fillRect/>
          </a:stretch>
        </p:blipFill>
        <p:spPr>
          <a:xfrm>
            <a:off x="250478" y="1496777"/>
            <a:ext cx="70717" cy="68211"/>
          </a:xfrm>
          <a:prstGeom prst="rect">
            <a:avLst/>
          </a:prstGeom>
        </p:spPr>
      </p:pic>
      <p:pic>
        <p:nvPicPr>
          <p:cNvPr id="7" name="object 7"/>
          <p:cNvPicPr/>
          <p:nvPr/>
        </p:nvPicPr>
        <p:blipFill>
          <a:blip r:embed="rId4" cstate="print"/>
          <a:stretch>
            <a:fillRect/>
          </a:stretch>
        </p:blipFill>
        <p:spPr>
          <a:xfrm>
            <a:off x="250478" y="2357843"/>
            <a:ext cx="68374" cy="68207"/>
          </a:xfrm>
          <a:prstGeom prst="rect">
            <a:avLst/>
          </a:prstGeom>
        </p:spPr>
      </p:pic>
      <p:sp>
        <p:nvSpPr>
          <p:cNvPr id="8" name="object 8"/>
          <p:cNvSpPr txBox="1"/>
          <p:nvPr/>
        </p:nvSpPr>
        <p:spPr>
          <a:xfrm>
            <a:off x="88387" y="703358"/>
            <a:ext cx="4429760" cy="2061845"/>
          </a:xfrm>
          <a:prstGeom prst="rect">
            <a:avLst/>
          </a:prstGeom>
        </p:spPr>
        <p:txBody>
          <a:bodyPr vert="horz" wrap="square" lIns="0" tIns="48895" rIns="0" bIns="0" rtlCol="0">
            <a:spAutoFit/>
          </a:bodyPr>
          <a:lstStyle/>
          <a:p>
            <a:pPr marL="38100">
              <a:lnSpc>
                <a:spcPct val="100000"/>
              </a:lnSpc>
              <a:spcBef>
                <a:spcPts val="385"/>
              </a:spcBef>
            </a:pPr>
            <a:r>
              <a:rPr sz="1000" spc="-15" dirty="0">
                <a:latin typeface="Microsoft Sans Serif"/>
                <a:cs typeface="Microsoft Sans Serif"/>
              </a:rPr>
              <a:t>Correctness</a:t>
            </a:r>
            <a:endParaRPr sz="1000">
              <a:latin typeface="Microsoft Sans Serif"/>
              <a:cs typeface="Microsoft Sans Serif"/>
            </a:endParaRPr>
          </a:p>
          <a:p>
            <a:pPr marL="290830" marR="83185">
              <a:lnSpc>
                <a:spcPct val="100000"/>
              </a:lnSpc>
              <a:spcBef>
                <a:spcPts val="290"/>
              </a:spcBef>
            </a:pPr>
            <a:r>
              <a:rPr sz="1000" spc="-30" dirty="0">
                <a:latin typeface="Tahoma"/>
                <a:cs typeface="Tahoma"/>
              </a:rPr>
              <a:t>Due</a:t>
            </a:r>
            <a:r>
              <a:rPr sz="1000" spc="10" dirty="0">
                <a:latin typeface="Tahoma"/>
                <a:cs typeface="Tahoma"/>
              </a:rPr>
              <a:t> </a:t>
            </a:r>
            <a:r>
              <a:rPr sz="1000" spc="-10" dirty="0">
                <a:latin typeface="Tahoma"/>
                <a:cs typeface="Tahoma"/>
              </a:rPr>
              <a:t>to</a:t>
            </a:r>
            <a:r>
              <a:rPr sz="1000" spc="25" dirty="0">
                <a:latin typeface="Tahoma"/>
                <a:cs typeface="Tahoma"/>
              </a:rPr>
              <a:t> </a:t>
            </a:r>
            <a:r>
              <a:rPr sz="1000" spc="-5" dirty="0">
                <a:latin typeface="Tahoma"/>
                <a:cs typeface="Tahoma"/>
              </a:rPr>
              <a:t>FIFO</a:t>
            </a:r>
            <a:r>
              <a:rPr sz="1000" spc="20" dirty="0">
                <a:latin typeface="Tahoma"/>
                <a:cs typeface="Tahoma"/>
              </a:rPr>
              <a:t> </a:t>
            </a:r>
            <a:r>
              <a:rPr sz="1000" spc="-40" dirty="0">
                <a:latin typeface="Tahoma"/>
                <a:cs typeface="Tahoma"/>
              </a:rPr>
              <a:t>property</a:t>
            </a:r>
            <a:r>
              <a:rPr sz="1000" spc="5" dirty="0">
                <a:latin typeface="Tahoma"/>
                <a:cs typeface="Tahoma"/>
              </a:rPr>
              <a:t> </a:t>
            </a:r>
            <a:r>
              <a:rPr sz="1000" spc="-30" dirty="0">
                <a:latin typeface="Tahoma"/>
                <a:cs typeface="Tahoma"/>
              </a:rPr>
              <a:t>of</a:t>
            </a:r>
            <a:r>
              <a:rPr sz="1000" spc="15" dirty="0">
                <a:latin typeface="Tahoma"/>
                <a:cs typeface="Tahoma"/>
              </a:rPr>
              <a:t> </a:t>
            </a:r>
            <a:r>
              <a:rPr sz="1000" spc="-40" dirty="0">
                <a:latin typeface="Tahoma"/>
                <a:cs typeface="Tahoma"/>
              </a:rPr>
              <a:t>channels,</a:t>
            </a:r>
            <a:r>
              <a:rPr sz="1000" spc="10" dirty="0">
                <a:latin typeface="Tahoma"/>
                <a:cs typeface="Tahoma"/>
              </a:rPr>
              <a:t> </a:t>
            </a:r>
            <a:r>
              <a:rPr sz="1000" spc="15" dirty="0">
                <a:latin typeface="Tahoma"/>
                <a:cs typeface="Tahoma"/>
              </a:rPr>
              <a:t>it</a:t>
            </a:r>
            <a:r>
              <a:rPr sz="1000" spc="10" dirty="0">
                <a:latin typeface="Tahoma"/>
                <a:cs typeface="Tahoma"/>
              </a:rPr>
              <a:t> </a:t>
            </a:r>
            <a:r>
              <a:rPr sz="1000" spc="-35" dirty="0">
                <a:latin typeface="Tahoma"/>
                <a:cs typeface="Tahoma"/>
              </a:rPr>
              <a:t>follows</a:t>
            </a:r>
            <a:r>
              <a:rPr sz="1000" spc="5" dirty="0">
                <a:latin typeface="Tahoma"/>
                <a:cs typeface="Tahoma"/>
              </a:rPr>
              <a:t> </a:t>
            </a:r>
            <a:r>
              <a:rPr sz="1000" spc="-10" dirty="0">
                <a:latin typeface="Tahoma"/>
                <a:cs typeface="Tahoma"/>
              </a:rPr>
              <a:t>that</a:t>
            </a:r>
            <a:r>
              <a:rPr sz="1000" spc="20" dirty="0">
                <a:latin typeface="Tahoma"/>
                <a:cs typeface="Tahoma"/>
              </a:rPr>
              <a:t> </a:t>
            </a:r>
            <a:r>
              <a:rPr sz="1000" spc="-45" dirty="0">
                <a:latin typeface="Tahoma"/>
                <a:cs typeface="Tahoma"/>
              </a:rPr>
              <a:t>no</a:t>
            </a:r>
            <a:r>
              <a:rPr sz="1000" spc="15" dirty="0">
                <a:latin typeface="Tahoma"/>
                <a:cs typeface="Tahoma"/>
              </a:rPr>
              <a:t> </a:t>
            </a:r>
            <a:r>
              <a:rPr sz="1000" spc="-65" dirty="0">
                <a:latin typeface="Tahoma"/>
                <a:cs typeface="Tahoma"/>
              </a:rPr>
              <a:t>message</a:t>
            </a:r>
            <a:r>
              <a:rPr sz="1000" dirty="0">
                <a:latin typeface="Tahoma"/>
                <a:cs typeface="Tahoma"/>
              </a:rPr>
              <a:t> </a:t>
            </a:r>
            <a:r>
              <a:rPr sz="1000" spc="-45" dirty="0">
                <a:latin typeface="Tahoma"/>
                <a:cs typeface="Tahoma"/>
              </a:rPr>
              <a:t>sent</a:t>
            </a:r>
            <a:r>
              <a:rPr sz="1000" spc="10" dirty="0">
                <a:latin typeface="Tahoma"/>
                <a:cs typeface="Tahoma"/>
              </a:rPr>
              <a:t> </a:t>
            </a:r>
            <a:r>
              <a:rPr sz="1000" spc="-30" dirty="0">
                <a:latin typeface="Tahoma"/>
                <a:cs typeface="Tahoma"/>
              </a:rPr>
              <a:t>after</a:t>
            </a:r>
            <a:r>
              <a:rPr sz="1000" spc="30" dirty="0">
                <a:latin typeface="Tahoma"/>
                <a:cs typeface="Tahoma"/>
              </a:rPr>
              <a:t> </a:t>
            </a:r>
            <a:r>
              <a:rPr sz="1000" spc="-35" dirty="0">
                <a:latin typeface="Tahoma"/>
                <a:cs typeface="Tahoma"/>
              </a:rPr>
              <a:t>the </a:t>
            </a:r>
            <a:r>
              <a:rPr sz="1000" spc="-30" dirty="0">
                <a:latin typeface="Tahoma"/>
                <a:cs typeface="Tahoma"/>
              </a:rPr>
              <a:t> </a:t>
            </a:r>
            <a:r>
              <a:rPr sz="1000" spc="-50" dirty="0">
                <a:latin typeface="Tahoma"/>
                <a:cs typeface="Tahoma"/>
              </a:rPr>
              <a:t>marker</a:t>
            </a:r>
            <a:r>
              <a:rPr sz="1000" spc="5" dirty="0">
                <a:latin typeface="Tahoma"/>
                <a:cs typeface="Tahoma"/>
              </a:rPr>
              <a:t> </a:t>
            </a:r>
            <a:r>
              <a:rPr sz="1000" spc="-45" dirty="0">
                <a:latin typeface="Tahoma"/>
                <a:cs typeface="Tahoma"/>
              </a:rPr>
              <a:t>on</a:t>
            </a:r>
            <a:r>
              <a:rPr sz="1000" spc="15" dirty="0">
                <a:latin typeface="Tahoma"/>
                <a:cs typeface="Tahoma"/>
              </a:rPr>
              <a:t> </a:t>
            </a:r>
            <a:r>
              <a:rPr sz="1000" spc="-10" dirty="0">
                <a:latin typeface="Tahoma"/>
                <a:cs typeface="Tahoma"/>
              </a:rPr>
              <a:t>that</a:t>
            </a:r>
            <a:r>
              <a:rPr sz="1000" spc="20" dirty="0">
                <a:latin typeface="Tahoma"/>
                <a:cs typeface="Tahoma"/>
              </a:rPr>
              <a:t> </a:t>
            </a:r>
            <a:r>
              <a:rPr sz="1000" spc="-40" dirty="0">
                <a:latin typeface="Tahoma"/>
                <a:cs typeface="Tahoma"/>
              </a:rPr>
              <a:t>channel</a:t>
            </a:r>
            <a:r>
              <a:rPr sz="1000" spc="15" dirty="0">
                <a:latin typeface="Tahoma"/>
                <a:cs typeface="Tahoma"/>
              </a:rPr>
              <a:t> </a:t>
            </a:r>
            <a:r>
              <a:rPr sz="1000" spc="-30" dirty="0">
                <a:latin typeface="Tahoma"/>
                <a:cs typeface="Tahoma"/>
              </a:rPr>
              <a:t>is</a:t>
            </a:r>
            <a:r>
              <a:rPr sz="1000" spc="10" dirty="0">
                <a:latin typeface="Tahoma"/>
                <a:cs typeface="Tahoma"/>
              </a:rPr>
              <a:t> </a:t>
            </a:r>
            <a:r>
              <a:rPr sz="1000" spc="-50" dirty="0">
                <a:latin typeface="Tahoma"/>
                <a:cs typeface="Tahoma"/>
              </a:rPr>
              <a:t>recorded</a:t>
            </a:r>
            <a:r>
              <a:rPr sz="1000" spc="15" dirty="0">
                <a:latin typeface="Tahoma"/>
                <a:cs typeface="Tahoma"/>
              </a:rPr>
              <a:t> </a:t>
            </a:r>
            <a:r>
              <a:rPr sz="1000" spc="-20" dirty="0">
                <a:latin typeface="Tahoma"/>
                <a:cs typeface="Tahoma"/>
              </a:rPr>
              <a:t>in</a:t>
            </a:r>
            <a:r>
              <a:rPr sz="1000" spc="10" dirty="0">
                <a:latin typeface="Tahoma"/>
                <a:cs typeface="Tahoma"/>
              </a:rPr>
              <a:t> </a:t>
            </a:r>
            <a:r>
              <a:rPr sz="1000" spc="-35" dirty="0">
                <a:latin typeface="Tahoma"/>
                <a:cs typeface="Tahoma"/>
              </a:rPr>
              <a:t>the</a:t>
            </a:r>
            <a:r>
              <a:rPr sz="1000" spc="25" dirty="0">
                <a:latin typeface="Tahoma"/>
                <a:cs typeface="Tahoma"/>
              </a:rPr>
              <a:t> </a:t>
            </a:r>
            <a:r>
              <a:rPr sz="1000" spc="-40" dirty="0">
                <a:latin typeface="Tahoma"/>
                <a:cs typeface="Tahoma"/>
              </a:rPr>
              <a:t>channel</a:t>
            </a:r>
            <a:r>
              <a:rPr sz="1000" spc="10" dirty="0">
                <a:latin typeface="Tahoma"/>
                <a:cs typeface="Tahoma"/>
              </a:rPr>
              <a:t> </a:t>
            </a:r>
            <a:r>
              <a:rPr sz="1000" spc="-30" dirty="0">
                <a:latin typeface="Tahoma"/>
                <a:cs typeface="Tahoma"/>
              </a:rPr>
              <a:t>state.</a:t>
            </a:r>
            <a:r>
              <a:rPr sz="1000" spc="120" dirty="0">
                <a:latin typeface="Tahoma"/>
                <a:cs typeface="Tahoma"/>
              </a:rPr>
              <a:t> </a:t>
            </a:r>
            <a:r>
              <a:rPr sz="1000" spc="-20" dirty="0">
                <a:latin typeface="Tahoma"/>
                <a:cs typeface="Tahoma"/>
              </a:rPr>
              <a:t>Thus,</a:t>
            </a:r>
            <a:r>
              <a:rPr sz="1000" spc="10" dirty="0">
                <a:latin typeface="Tahoma"/>
                <a:cs typeface="Tahoma"/>
              </a:rPr>
              <a:t> </a:t>
            </a:r>
            <a:r>
              <a:rPr sz="1000" spc="-20" dirty="0">
                <a:latin typeface="Tahoma"/>
                <a:cs typeface="Tahoma"/>
              </a:rPr>
              <a:t>condition</a:t>
            </a:r>
            <a:r>
              <a:rPr sz="1000" dirty="0">
                <a:latin typeface="Tahoma"/>
                <a:cs typeface="Tahoma"/>
              </a:rPr>
              <a:t> </a:t>
            </a:r>
            <a:r>
              <a:rPr sz="1000" spc="-20" dirty="0">
                <a:latin typeface="Microsoft Sans Serif"/>
                <a:cs typeface="Microsoft Sans Serif"/>
              </a:rPr>
              <a:t>C2 </a:t>
            </a:r>
            <a:r>
              <a:rPr sz="1000" spc="-250" dirty="0">
                <a:latin typeface="Microsoft Sans Serif"/>
                <a:cs typeface="Microsoft Sans Serif"/>
              </a:rPr>
              <a:t> </a:t>
            </a:r>
            <a:r>
              <a:rPr sz="1000" spc="-30" dirty="0">
                <a:latin typeface="Tahoma"/>
                <a:cs typeface="Tahoma"/>
              </a:rPr>
              <a:t>is</a:t>
            </a:r>
            <a:r>
              <a:rPr sz="1000" spc="5" dirty="0">
                <a:latin typeface="Tahoma"/>
                <a:cs typeface="Tahoma"/>
              </a:rPr>
              <a:t> </a:t>
            </a:r>
            <a:r>
              <a:rPr sz="1000" spc="-30" dirty="0">
                <a:latin typeface="Tahoma"/>
                <a:cs typeface="Tahoma"/>
              </a:rPr>
              <a:t>satisfied.</a:t>
            </a:r>
            <a:endParaRPr sz="1000">
              <a:latin typeface="Tahoma"/>
              <a:cs typeface="Tahoma"/>
            </a:endParaRPr>
          </a:p>
          <a:p>
            <a:pPr marL="290830" marR="30480">
              <a:lnSpc>
                <a:spcPct val="99700"/>
              </a:lnSpc>
              <a:spcBef>
                <a:spcPts val="290"/>
              </a:spcBef>
            </a:pPr>
            <a:r>
              <a:rPr sz="1000" spc="-35" dirty="0">
                <a:latin typeface="Tahoma"/>
                <a:cs typeface="Tahoma"/>
              </a:rPr>
              <a:t>When</a:t>
            </a:r>
            <a:r>
              <a:rPr sz="1000" spc="20" dirty="0">
                <a:latin typeface="Tahoma"/>
                <a:cs typeface="Tahoma"/>
              </a:rPr>
              <a:t> </a:t>
            </a:r>
            <a:r>
              <a:rPr sz="1000" spc="-50" dirty="0">
                <a:latin typeface="Tahoma"/>
                <a:cs typeface="Tahoma"/>
              </a:rPr>
              <a:t>a</a:t>
            </a:r>
            <a:r>
              <a:rPr sz="1000" spc="10" dirty="0">
                <a:latin typeface="Tahoma"/>
                <a:cs typeface="Tahoma"/>
              </a:rPr>
              <a:t> </a:t>
            </a:r>
            <a:r>
              <a:rPr sz="1000" spc="-50" dirty="0">
                <a:latin typeface="Tahoma"/>
                <a:cs typeface="Tahoma"/>
              </a:rPr>
              <a:t>process</a:t>
            </a:r>
            <a:r>
              <a:rPr sz="1000" spc="10" dirty="0">
                <a:latin typeface="Tahoma"/>
                <a:cs typeface="Tahoma"/>
              </a:rPr>
              <a:t> </a:t>
            </a:r>
            <a:r>
              <a:rPr sz="1000" i="1" dirty="0">
                <a:latin typeface="Arial"/>
                <a:cs typeface="Arial"/>
              </a:rPr>
              <a:t>p</a:t>
            </a:r>
            <a:r>
              <a:rPr sz="1050" i="1" baseline="-11904" dirty="0">
                <a:latin typeface="Arial"/>
                <a:cs typeface="Arial"/>
              </a:rPr>
              <a:t>j</a:t>
            </a:r>
            <a:r>
              <a:rPr sz="1050" i="1" spc="97" baseline="-11904" dirty="0">
                <a:latin typeface="Arial"/>
                <a:cs typeface="Arial"/>
              </a:rPr>
              <a:t> </a:t>
            </a:r>
            <a:r>
              <a:rPr sz="1000" spc="-50" dirty="0">
                <a:latin typeface="Tahoma"/>
                <a:cs typeface="Tahoma"/>
              </a:rPr>
              <a:t>receives</a:t>
            </a:r>
            <a:r>
              <a:rPr sz="1000" spc="10" dirty="0">
                <a:latin typeface="Tahoma"/>
                <a:cs typeface="Tahoma"/>
              </a:rPr>
              <a:t> </a:t>
            </a:r>
            <a:r>
              <a:rPr sz="1000" spc="-65" dirty="0">
                <a:latin typeface="Tahoma"/>
                <a:cs typeface="Tahoma"/>
              </a:rPr>
              <a:t>message</a:t>
            </a:r>
            <a:r>
              <a:rPr sz="1000" spc="15" dirty="0">
                <a:latin typeface="Tahoma"/>
                <a:cs typeface="Tahoma"/>
              </a:rPr>
              <a:t> </a:t>
            </a:r>
            <a:r>
              <a:rPr sz="1000" i="1" spc="5" dirty="0">
                <a:latin typeface="Arial"/>
                <a:cs typeface="Arial"/>
              </a:rPr>
              <a:t>m</a:t>
            </a:r>
            <a:r>
              <a:rPr sz="1050" i="1" spc="7" baseline="-11904" dirty="0">
                <a:latin typeface="Arial"/>
                <a:cs typeface="Arial"/>
              </a:rPr>
              <a:t>ij</a:t>
            </a:r>
            <a:r>
              <a:rPr sz="1050" i="1" spc="75" baseline="-11904" dirty="0">
                <a:latin typeface="Arial"/>
                <a:cs typeface="Arial"/>
              </a:rPr>
              <a:t> </a:t>
            </a:r>
            <a:r>
              <a:rPr sz="1000" spc="-10" dirty="0">
                <a:latin typeface="Tahoma"/>
                <a:cs typeface="Tahoma"/>
              </a:rPr>
              <a:t>that</a:t>
            </a:r>
            <a:r>
              <a:rPr sz="1000" spc="25" dirty="0">
                <a:latin typeface="Tahoma"/>
                <a:cs typeface="Tahoma"/>
              </a:rPr>
              <a:t> </a:t>
            </a:r>
            <a:r>
              <a:rPr sz="1000" spc="-60" dirty="0">
                <a:latin typeface="Tahoma"/>
                <a:cs typeface="Tahoma"/>
              </a:rPr>
              <a:t>precedes</a:t>
            </a:r>
            <a:r>
              <a:rPr sz="1000" spc="10" dirty="0">
                <a:latin typeface="Tahoma"/>
                <a:cs typeface="Tahoma"/>
              </a:rPr>
              <a:t> </a:t>
            </a:r>
            <a:r>
              <a:rPr sz="1000" spc="-35" dirty="0">
                <a:latin typeface="Tahoma"/>
                <a:cs typeface="Tahoma"/>
              </a:rPr>
              <a:t>the</a:t>
            </a:r>
            <a:r>
              <a:rPr sz="1000" spc="10" dirty="0">
                <a:latin typeface="Tahoma"/>
                <a:cs typeface="Tahoma"/>
              </a:rPr>
              <a:t> </a:t>
            </a:r>
            <a:r>
              <a:rPr sz="1000" spc="-50" dirty="0">
                <a:latin typeface="Tahoma"/>
                <a:cs typeface="Tahoma"/>
              </a:rPr>
              <a:t>marker</a:t>
            </a:r>
            <a:r>
              <a:rPr sz="1000" spc="5" dirty="0">
                <a:latin typeface="Tahoma"/>
                <a:cs typeface="Tahoma"/>
              </a:rPr>
              <a:t> </a:t>
            </a:r>
            <a:r>
              <a:rPr sz="1000" spc="-45" dirty="0">
                <a:latin typeface="Tahoma"/>
                <a:cs typeface="Tahoma"/>
              </a:rPr>
              <a:t>on</a:t>
            </a:r>
            <a:r>
              <a:rPr sz="1000" spc="10" dirty="0">
                <a:latin typeface="Tahoma"/>
                <a:cs typeface="Tahoma"/>
              </a:rPr>
              <a:t> </a:t>
            </a:r>
            <a:r>
              <a:rPr sz="1000" spc="-40" dirty="0">
                <a:latin typeface="Tahoma"/>
                <a:cs typeface="Tahoma"/>
              </a:rPr>
              <a:t>channel </a:t>
            </a:r>
            <a:r>
              <a:rPr sz="1000" spc="-35" dirty="0">
                <a:latin typeface="Tahoma"/>
                <a:cs typeface="Tahoma"/>
              </a:rPr>
              <a:t> </a:t>
            </a:r>
            <a:r>
              <a:rPr sz="1000" i="1" spc="-10" dirty="0">
                <a:latin typeface="Arial"/>
                <a:cs typeface="Arial"/>
              </a:rPr>
              <a:t>C</a:t>
            </a:r>
            <a:r>
              <a:rPr sz="1050" i="1" spc="-15" baseline="-11904" dirty="0">
                <a:latin typeface="Arial"/>
                <a:cs typeface="Arial"/>
              </a:rPr>
              <a:t>ij </a:t>
            </a:r>
            <a:r>
              <a:rPr sz="1000" spc="-30" dirty="0">
                <a:latin typeface="Tahoma"/>
                <a:cs typeface="Tahoma"/>
              </a:rPr>
              <a:t>, </a:t>
            </a:r>
            <a:r>
              <a:rPr sz="1000" spc="15" dirty="0">
                <a:latin typeface="Tahoma"/>
                <a:cs typeface="Tahoma"/>
              </a:rPr>
              <a:t>it </a:t>
            </a:r>
            <a:r>
              <a:rPr sz="1000" spc="-30" dirty="0">
                <a:latin typeface="Tahoma"/>
                <a:cs typeface="Tahoma"/>
              </a:rPr>
              <a:t>acts </a:t>
            </a:r>
            <a:r>
              <a:rPr sz="1000" spc="-60" dirty="0">
                <a:latin typeface="Tahoma"/>
                <a:cs typeface="Tahoma"/>
              </a:rPr>
              <a:t>as</a:t>
            </a:r>
            <a:r>
              <a:rPr sz="1000" spc="-55" dirty="0">
                <a:latin typeface="Tahoma"/>
                <a:cs typeface="Tahoma"/>
              </a:rPr>
              <a:t> </a:t>
            </a:r>
            <a:r>
              <a:rPr sz="1000" spc="-40" dirty="0">
                <a:latin typeface="Tahoma"/>
                <a:cs typeface="Tahoma"/>
              </a:rPr>
              <a:t>follows:</a:t>
            </a:r>
            <a:r>
              <a:rPr sz="1000" spc="-35" dirty="0">
                <a:latin typeface="Tahoma"/>
                <a:cs typeface="Tahoma"/>
              </a:rPr>
              <a:t> </a:t>
            </a:r>
            <a:r>
              <a:rPr sz="1000" spc="-60" dirty="0">
                <a:latin typeface="Tahoma"/>
                <a:cs typeface="Tahoma"/>
              </a:rPr>
              <a:t>If</a:t>
            </a:r>
            <a:r>
              <a:rPr sz="1000" spc="-55" dirty="0">
                <a:latin typeface="Tahoma"/>
                <a:cs typeface="Tahoma"/>
              </a:rPr>
              <a:t> </a:t>
            </a:r>
            <a:r>
              <a:rPr sz="1000" spc="-50" dirty="0">
                <a:latin typeface="Tahoma"/>
                <a:cs typeface="Tahoma"/>
              </a:rPr>
              <a:t>process </a:t>
            </a:r>
            <a:r>
              <a:rPr sz="1000" i="1" dirty="0">
                <a:latin typeface="Arial"/>
                <a:cs typeface="Arial"/>
              </a:rPr>
              <a:t>p</a:t>
            </a:r>
            <a:r>
              <a:rPr sz="1050" i="1" baseline="-11904" dirty="0">
                <a:latin typeface="Arial"/>
                <a:cs typeface="Arial"/>
              </a:rPr>
              <a:t>j</a:t>
            </a:r>
            <a:r>
              <a:rPr sz="1050" i="1" spc="7" baseline="-11904" dirty="0">
                <a:latin typeface="Arial"/>
                <a:cs typeface="Arial"/>
              </a:rPr>
              <a:t> </a:t>
            </a:r>
            <a:r>
              <a:rPr sz="1000" spc="-55" dirty="0">
                <a:latin typeface="Tahoma"/>
                <a:cs typeface="Tahoma"/>
              </a:rPr>
              <a:t>has</a:t>
            </a:r>
            <a:r>
              <a:rPr sz="1000" spc="-50" dirty="0">
                <a:latin typeface="Tahoma"/>
                <a:cs typeface="Tahoma"/>
              </a:rPr>
              <a:t> </a:t>
            </a:r>
            <a:r>
              <a:rPr sz="1000" spc="-20" dirty="0">
                <a:latin typeface="Tahoma"/>
                <a:cs typeface="Tahoma"/>
              </a:rPr>
              <a:t>not </a:t>
            </a:r>
            <a:r>
              <a:rPr sz="1000" spc="-40" dirty="0">
                <a:latin typeface="Tahoma"/>
                <a:cs typeface="Tahoma"/>
              </a:rPr>
              <a:t>taken </a:t>
            </a:r>
            <a:r>
              <a:rPr sz="1000" spc="-10" dirty="0">
                <a:latin typeface="Tahoma"/>
                <a:cs typeface="Tahoma"/>
              </a:rPr>
              <a:t>its </a:t>
            </a:r>
            <a:r>
              <a:rPr sz="1000" spc="-40" dirty="0">
                <a:latin typeface="Tahoma"/>
                <a:cs typeface="Tahoma"/>
              </a:rPr>
              <a:t>snapshot yet, then </a:t>
            </a:r>
            <a:r>
              <a:rPr sz="1000" spc="15" dirty="0">
                <a:latin typeface="Tahoma"/>
                <a:cs typeface="Tahoma"/>
              </a:rPr>
              <a:t>it </a:t>
            </a:r>
            <a:r>
              <a:rPr sz="1000" spc="20" dirty="0">
                <a:latin typeface="Tahoma"/>
                <a:cs typeface="Tahoma"/>
              </a:rPr>
              <a:t> </a:t>
            </a:r>
            <a:r>
              <a:rPr sz="1000" spc="-35" dirty="0">
                <a:latin typeface="Tahoma"/>
                <a:cs typeface="Tahoma"/>
              </a:rPr>
              <a:t>includes</a:t>
            </a:r>
            <a:r>
              <a:rPr sz="1000" spc="10" dirty="0">
                <a:latin typeface="Tahoma"/>
                <a:cs typeface="Tahoma"/>
              </a:rPr>
              <a:t> </a:t>
            </a:r>
            <a:r>
              <a:rPr sz="1000" i="1" spc="5" dirty="0">
                <a:latin typeface="Arial"/>
                <a:cs typeface="Arial"/>
              </a:rPr>
              <a:t>m</a:t>
            </a:r>
            <a:r>
              <a:rPr sz="1050" i="1" spc="7" baseline="-11904" dirty="0">
                <a:latin typeface="Arial"/>
                <a:cs typeface="Arial"/>
              </a:rPr>
              <a:t>ij</a:t>
            </a:r>
            <a:r>
              <a:rPr sz="1050" i="1" spc="82" baseline="-11904" dirty="0">
                <a:latin typeface="Arial"/>
                <a:cs typeface="Arial"/>
              </a:rPr>
              <a:t> </a:t>
            </a:r>
            <a:r>
              <a:rPr sz="1000" spc="-20" dirty="0">
                <a:latin typeface="Tahoma"/>
                <a:cs typeface="Tahoma"/>
              </a:rPr>
              <a:t>in</a:t>
            </a:r>
            <a:r>
              <a:rPr sz="1000" spc="15" dirty="0">
                <a:latin typeface="Tahoma"/>
                <a:cs typeface="Tahoma"/>
              </a:rPr>
              <a:t> </a:t>
            </a:r>
            <a:r>
              <a:rPr sz="1000" spc="-10" dirty="0">
                <a:latin typeface="Tahoma"/>
                <a:cs typeface="Tahoma"/>
              </a:rPr>
              <a:t>its</a:t>
            </a:r>
            <a:r>
              <a:rPr sz="1000" spc="30" dirty="0">
                <a:latin typeface="Tahoma"/>
                <a:cs typeface="Tahoma"/>
              </a:rPr>
              <a:t> </a:t>
            </a:r>
            <a:r>
              <a:rPr sz="1000" spc="-50" dirty="0">
                <a:latin typeface="Tahoma"/>
                <a:cs typeface="Tahoma"/>
              </a:rPr>
              <a:t>recorded</a:t>
            </a:r>
            <a:r>
              <a:rPr sz="1000" spc="10" dirty="0">
                <a:latin typeface="Tahoma"/>
                <a:cs typeface="Tahoma"/>
              </a:rPr>
              <a:t> </a:t>
            </a:r>
            <a:r>
              <a:rPr sz="1000" spc="-40" dirty="0">
                <a:latin typeface="Tahoma"/>
                <a:cs typeface="Tahoma"/>
              </a:rPr>
              <a:t>snapshot.</a:t>
            </a:r>
            <a:r>
              <a:rPr sz="1000" spc="120" dirty="0">
                <a:latin typeface="Tahoma"/>
                <a:cs typeface="Tahoma"/>
              </a:rPr>
              <a:t> </a:t>
            </a:r>
            <a:r>
              <a:rPr sz="1000" spc="-35" dirty="0">
                <a:latin typeface="Tahoma"/>
                <a:cs typeface="Tahoma"/>
              </a:rPr>
              <a:t>Otherwise,</a:t>
            </a:r>
            <a:r>
              <a:rPr sz="1000" spc="15" dirty="0">
                <a:latin typeface="Tahoma"/>
                <a:cs typeface="Tahoma"/>
              </a:rPr>
              <a:t> it</a:t>
            </a:r>
            <a:r>
              <a:rPr sz="1000" spc="10" dirty="0">
                <a:latin typeface="Tahoma"/>
                <a:cs typeface="Tahoma"/>
              </a:rPr>
              <a:t> </a:t>
            </a:r>
            <a:r>
              <a:rPr sz="1000" spc="-50" dirty="0">
                <a:latin typeface="Tahoma"/>
                <a:cs typeface="Tahoma"/>
              </a:rPr>
              <a:t>records</a:t>
            </a:r>
            <a:r>
              <a:rPr sz="1000" spc="15" dirty="0">
                <a:latin typeface="Tahoma"/>
                <a:cs typeface="Tahoma"/>
              </a:rPr>
              <a:t> </a:t>
            </a:r>
            <a:r>
              <a:rPr sz="1000" i="1" spc="5" dirty="0">
                <a:latin typeface="Arial"/>
                <a:cs typeface="Arial"/>
              </a:rPr>
              <a:t>m</a:t>
            </a:r>
            <a:r>
              <a:rPr sz="1050" i="1" spc="7" baseline="-11904" dirty="0">
                <a:latin typeface="Arial"/>
                <a:cs typeface="Arial"/>
              </a:rPr>
              <a:t>ij</a:t>
            </a:r>
            <a:r>
              <a:rPr sz="1050" i="1" spc="89" baseline="-11904" dirty="0">
                <a:latin typeface="Arial"/>
                <a:cs typeface="Arial"/>
              </a:rPr>
              <a:t> </a:t>
            </a:r>
            <a:r>
              <a:rPr sz="1000" spc="-20" dirty="0">
                <a:latin typeface="Tahoma"/>
                <a:cs typeface="Tahoma"/>
              </a:rPr>
              <a:t>in</a:t>
            </a:r>
            <a:r>
              <a:rPr sz="1000" spc="15" dirty="0">
                <a:latin typeface="Tahoma"/>
                <a:cs typeface="Tahoma"/>
              </a:rPr>
              <a:t> </a:t>
            </a:r>
            <a:r>
              <a:rPr sz="1000" spc="-35" dirty="0">
                <a:latin typeface="Tahoma"/>
                <a:cs typeface="Tahoma"/>
              </a:rPr>
              <a:t>the</a:t>
            </a:r>
            <a:r>
              <a:rPr sz="1000" spc="25" dirty="0">
                <a:latin typeface="Tahoma"/>
                <a:cs typeface="Tahoma"/>
              </a:rPr>
              <a:t> </a:t>
            </a:r>
            <a:r>
              <a:rPr sz="1000" spc="-30" dirty="0">
                <a:latin typeface="Tahoma"/>
                <a:cs typeface="Tahoma"/>
              </a:rPr>
              <a:t>state</a:t>
            </a:r>
            <a:r>
              <a:rPr sz="1000" spc="10" dirty="0">
                <a:latin typeface="Tahoma"/>
                <a:cs typeface="Tahoma"/>
              </a:rPr>
              <a:t> </a:t>
            </a:r>
            <a:r>
              <a:rPr sz="1000" spc="-30" dirty="0">
                <a:latin typeface="Tahoma"/>
                <a:cs typeface="Tahoma"/>
              </a:rPr>
              <a:t>of </a:t>
            </a:r>
            <a:r>
              <a:rPr sz="1000" spc="-300" dirty="0">
                <a:latin typeface="Tahoma"/>
                <a:cs typeface="Tahoma"/>
              </a:rPr>
              <a:t> </a:t>
            </a:r>
            <a:r>
              <a:rPr sz="1000" spc="-35" dirty="0">
                <a:latin typeface="Tahoma"/>
                <a:cs typeface="Tahoma"/>
              </a:rPr>
              <a:t>the</a:t>
            </a:r>
            <a:r>
              <a:rPr sz="1000" spc="15" dirty="0">
                <a:latin typeface="Tahoma"/>
                <a:cs typeface="Tahoma"/>
              </a:rPr>
              <a:t> </a:t>
            </a:r>
            <a:r>
              <a:rPr sz="1000" spc="-40" dirty="0">
                <a:latin typeface="Tahoma"/>
                <a:cs typeface="Tahoma"/>
              </a:rPr>
              <a:t>channel</a:t>
            </a:r>
            <a:r>
              <a:rPr sz="1000" dirty="0">
                <a:latin typeface="Tahoma"/>
                <a:cs typeface="Tahoma"/>
              </a:rPr>
              <a:t> </a:t>
            </a:r>
            <a:r>
              <a:rPr sz="1000" i="1" spc="-10" dirty="0">
                <a:latin typeface="Arial"/>
                <a:cs typeface="Arial"/>
              </a:rPr>
              <a:t>C</a:t>
            </a:r>
            <a:r>
              <a:rPr sz="1050" i="1" spc="-15" baseline="-11904" dirty="0">
                <a:latin typeface="Arial"/>
                <a:cs typeface="Arial"/>
              </a:rPr>
              <a:t>ij</a:t>
            </a:r>
            <a:r>
              <a:rPr sz="1050" i="1" spc="-120" baseline="-11904" dirty="0">
                <a:latin typeface="Arial"/>
                <a:cs typeface="Arial"/>
              </a:rPr>
              <a:t> </a:t>
            </a:r>
            <a:r>
              <a:rPr sz="1000" spc="-30" dirty="0">
                <a:latin typeface="Tahoma"/>
                <a:cs typeface="Tahoma"/>
              </a:rPr>
              <a:t>.</a:t>
            </a:r>
            <a:r>
              <a:rPr sz="1000" spc="130" dirty="0">
                <a:latin typeface="Tahoma"/>
                <a:cs typeface="Tahoma"/>
              </a:rPr>
              <a:t> </a:t>
            </a:r>
            <a:r>
              <a:rPr sz="1000" spc="-20" dirty="0">
                <a:latin typeface="Tahoma"/>
                <a:cs typeface="Tahoma"/>
              </a:rPr>
              <a:t>Thus,</a:t>
            </a:r>
            <a:r>
              <a:rPr sz="1000" spc="10" dirty="0">
                <a:latin typeface="Tahoma"/>
                <a:cs typeface="Tahoma"/>
              </a:rPr>
              <a:t> </a:t>
            </a:r>
            <a:r>
              <a:rPr sz="1000" spc="-20" dirty="0">
                <a:latin typeface="Tahoma"/>
                <a:cs typeface="Tahoma"/>
              </a:rPr>
              <a:t>condition</a:t>
            </a:r>
            <a:r>
              <a:rPr sz="1000" spc="-5" dirty="0">
                <a:latin typeface="Tahoma"/>
                <a:cs typeface="Tahoma"/>
              </a:rPr>
              <a:t> </a:t>
            </a:r>
            <a:r>
              <a:rPr sz="1000" spc="-20" dirty="0">
                <a:latin typeface="Microsoft Sans Serif"/>
                <a:cs typeface="Microsoft Sans Serif"/>
              </a:rPr>
              <a:t>C1</a:t>
            </a:r>
            <a:r>
              <a:rPr sz="1000" spc="65" dirty="0">
                <a:latin typeface="Microsoft Sans Serif"/>
                <a:cs typeface="Microsoft Sans Serif"/>
              </a:rPr>
              <a:t> </a:t>
            </a:r>
            <a:r>
              <a:rPr sz="1000" spc="-30" dirty="0">
                <a:latin typeface="Tahoma"/>
                <a:cs typeface="Tahoma"/>
              </a:rPr>
              <a:t>is</a:t>
            </a:r>
            <a:r>
              <a:rPr sz="1000" spc="10" dirty="0">
                <a:latin typeface="Tahoma"/>
                <a:cs typeface="Tahoma"/>
              </a:rPr>
              <a:t> </a:t>
            </a:r>
            <a:r>
              <a:rPr sz="1000" spc="-30" dirty="0">
                <a:latin typeface="Tahoma"/>
                <a:cs typeface="Tahoma"/>
              </a:rPr>
              <a:t>satisfied.</a:t>
            </a:r>
            <a:endParaRPr sz="1000">
              <a:latin typeface="Tahoma"/>
              <a:cs typeface="Tahoma"/>
            </a:endParaRPr>
          </a:p>
          <a:p>
            <a:pPr marL="38100">
              <a:lnSpc>
                <a:spcPct val="100000"/>
              </a:lnSpc>
              <a:spcBef>
                <a:spcPts val="300"/>
              </a:spcBef>
            </a:pPr>
            <a:r>
              <a:rPr sz="1000" spc="5" dirty="0">
                <a:latin typeface="Microsoft Sans Serif"/>
                <a:cs typeface="Microsoft Sans Serif"/>
              </a:rPr>
              <a:t>Complexity</a:t>
            </a:r>
            <a:endParaRPr sz="1000">
              <a:latin typeface="Microsoft Sans Serif"/>
              <a:cs typeface="Microsoft Sans Serif"/>
            </a:endParaRPr>
          </a:p>
          <a:p>
            <a:pPr marL="290830" marR="43180">
              <a:lnSpc>
                <a:spcPct val="99500"/>
              </a:lnSpc>
              <a:spcBef>
                <a:spcPts val="500"/>
              </a:spcBef>
            </a:pPr>
            <a:r>
              <a:rPr sz="1000" spc="-10" dirty="0">
                <a:latin typeface="Tahoma"/>
                <a:cs typeface="Tahoma"/>
              </a:rPr>
              <a:t>The</a:t>
            </a:r>
            <a:r>
              <a:rPr sz="1000" spc="10" dirty="0">
                <a:latin typeface="Tahoma"/>
                <a:cs typeface="Tahoma"/>
              </a:rPr>
              <a:t> </a:t>
            </a:r>
            <a:r>
              <a:rPr sz="1000" spc="-40" dirty="0">
                <a:latin typeface="Tahoma"/>
                <a:cs typeface="Tahoma"/>
              </a:rPr>
              <a:t>recording</a:t>
            </a:r>
            <a:r>
              <a:rPr sz="1000" spc="15" dirty="0">
                <a:latin typeface="Tahoma"/>
                <a:cs typeface="Tahoma"/>
              </a:rPr>
              <a:t> </a:t>
            </a:r>
            <a:r>
              <a:rPr sz="1000" spc="-30" dirty="0">
                <a:latin typeface="Tahoma"/>
                <a:cs typeface="Tahoma"/>
              </a:rPr>
              <a:t>part</a:t>
            </a:r>
            <a:r>
              <a:rPr sz="1000" spc="15" dirty="0">
                <a:latin typeface="Tahoma"/>
                <a:cs typeface="Tahoma"/>
              </a:rPr>
              <a:t> </a:t>
            </a:r>
            <a:r>
              <a:rPr sz="1000" spc="-30" dirty="0">
                <a:latin typeface="Tahoma"/>
                <a:cs typeface="Tahoma"/>
              </a:rPr>
              <a:t>of</a:t>
            </a:r>
            <a:r>
              <a:rPr sz="1000" spc="15" dirty="0">
                <a:latin typeface="Tahoma"/>
                <a:cs typeface="Tahoma"/>
              </a:rPr>
              <a:t> </a:t>
            </a:r>
            <a:r>
              <a:rPr sz="1000" spc="-50" dirty="0">
                <a:latin typeface="Tahoma"/>
                <a:cs typeface="Tahoma"/>
              </a:rPr>
              <a:t>a</a:t>
            </a:r>
            <a:r>
              <a:rPr sz="1000" spc="10" dirty="0">
                <a:latin typeface="Tahoma"/>
                <a:cs typeface="Tahoma"/>
              </a:rPr>
              <a:t> </a:t>
            </a:r>
            <a:r>
              <a:rPr sz="1000" spc="-40" dirty="0">
                <a:latin typeface="Tahoma"/>
                <a:cs typeface="Tahoma"/>
              </a:rPr>
              <a:t>single</a:t>
            </a:r>
            <a:r>
              <a:rPr sz="1000" spc="15" dirty="0">
                <a:latin typeface="Tahoma"/>
                <a:cs typeface="Tahoma"/>
              </a:rPr>
              <a:t> </a:t>
            </a:r>
            <a:r>
              <a:rPr sz="1000" spc="-35" dirty="0">
                <a:latin typeface="Tahoma"/>
                <a:cs typeface="Tahoma"/>
              </a:rPr>
              <a:t>instance</a:t>
            </a:r>
            <a:r>
              <a:rPr sz="1000" dirty="0">
                <a:latin typeface="Tahoma"/>
                <a:cs typeface="Tahoma"/>
              </a:rPr>
              <a:t> </a:t>
            </a:r>
            <a:r>
              <a:rPr sz="1000" spc="-30" dirty="0">
                <a:latin typeface="Tahoma"/>
                <a:cs typeface="Tahoma"/>
              </a:rPr>
              <a:t>of</a:t>
            </a:r>
            <a:r>
              <a:rPr sz="1000" spc="15" dirty="0">
                <a:latin typeface="Tahoma"/>
                <a:cs typeface="Tahoma"/>
              </a:rPr>
              <a:t> </a:t>
            </a:r>
            <a:r>
              <a:rPr sz="1000" spc="-35" dirty="0">
                <a:latin typeface="Tahoma"/>
                <a:cs typeface="Tahoma"/>
              </a:rPr>
              <a:t>the</a:t>
            </a:r>
            <a:r>
              <a:rPr sz="1000" spc="15" dirty="0">
                <a:latin typeface="Tahoma"/>
                <a:cs typeface="Tahoma"/>
              </a:rPr>
              <a:t> </a:t>
            </a:r>
            <a:r>
              <a:rPr sz="1000" spc="-30" dirty="0">
                <a:latin typeface="Tahoma"/>
                <a:cs typeface="Tahoma"/>
              </a:rPr>
              <a:t>algorithm</a:t>
            </a:r>
            <a:r>
              <a:rPr sz="1000" spc="10" dirty="0">
                <a:latin typeface="Tahoma"/>
                <a:cs typeface="Tahoma"/>
              </a:rPr>
              <a:t> </a:t>
            </a:r>
            <a:r>
              <a:rPr sz="1000" spc="-45" dirty="0">
                <a:latin typeface="Tahoma"/>
                <a:cs typeface="Tahoma"/>
              </a:rPr>
              <a:t>requires</a:t>
            </a:r>
            <a:r>
              <a:rPr sz="1000" spc="10" dirty="0">
                <a:latin typeface="Tahoma"/>
                <a:cs typeface="Tahoma"/>
              </a:rPr>
              <a:t> </a:t>
            </a:r>
            <a:r>
              <a:rPr sz="1000" i="1" spc="-5" dirty="0">
                <a:latin typeface="Arial"/>
                <a:cs typeface="Arial"/>
              </a:rPr>
              <a:t>O</a:t>
            </a:r>
            <a:r>
              <a:rPr sz="1000" spc="-5" dirty="0">
                <a:latin typeface="Tahoma"/>
                <a:cs typeface="Tahoma"/>
              </a:rPr>
              <a:t>(</a:t>
            </a:r>
            <a:r>
              <a:rPr sz="1000" i="1" spc="-5" dirty="0">
                <a:latin typeface="Arial"/>
                <a:cs typeface="Arial"/>
              </a:rPr>
              <a:t>e</a:t>
            </a:r>
            <a:r>
              <a:rPr sz="1000" spc="-5" dirty="0">
                <a:latin typeface="Tahoma"/>
                <a:cs typeface="Tahoma"/>
              </a:rPr>
              <a:t>) </a:t>
            </a:r>
            <a:r>
              <a:rPr sz="1000" dirty="0">
                <a:latin typeface="Tahoma"/>
                <a:cs typeface="Tahoma"/>
              </a:rPr>
              <a:t> </a:t>
            </a:r>
            <a:r>
              <a:rPr sz="1000" spc="-65" dirty="0">
                <a:latin typeface="Tahoma"/>
                <a:cs typeface="Tahoma"/>
              </a:rPr>
              <a:t>messages</a:t>
            </a:r>
            <a:r>
              <a:rPr sz="1000" dirty="0">
                <a:latin typeface="Tahoma"/>
                <a:cs typeface="Tahoma"/>
              </a:rPr>
              <a:t> </a:t>
            </a:r>
            <a:r>
              <a:rPr sz="1000" spc="-45" dirty="0">
                <a:latin typeface="Tahoma"/>
                <a:cs typeface="Tahoma"/>
              </a:rPr>
              <a:t>and</a:t>
            </a:r>
            <a:r>
              <a:rPr sz="1000" spc="25" dirty="0">
                <a:latin typeface="Tahoma"/>
                <a:cs typeface="Tahoma"/>
              </a:rPr>
              <a:t> </a:t>
            </a:r>
            <a:r>
              <a:rPr sz="1000" i="1" spc="-10" dirty="0">
                <a:latin typeface="Arial"/>
                <a:cs typeface="Arial"/>
              </a:rPr>
              <a:t>O</a:t>
            </a:r>
            <a:r>
              <a:rPr sz="1000" spc="-10" dirty="0">
                <a:latin typeface="Tahoma"/>
                <a:cs typeface="Tahoma"/>
              </a:rPr>
              <a:t>(</a:t>
            </a:r>
            <a:r>
              <a:rPr sz="1000" i="1" spc="-10" dirty="0">
                <a:latin typeface="Arial"/>
                <a:cs typeface="Arial"/>
              </a:rPr>
              <a:t>d</a:t>
            </a:r>
            <a:r>
              <a:rPr sz="1000" i="1" spc="-185" dirty="0">
                <a:latin typeface="Arial"/>
                <a:cs typeface="Arial"/>
              </a:rPr>
              <a:t> </a:t>
            </a:r>
            <a:r>
              <a:rPr sz="1000" dirty="0">
                <a:latin typeface="Tahoma"/>
                <a:cs typeface="Tahoma"/>
              </a:rPr>
              <a:t>)</a:t>
            </a:r>
            <a:r>
              <a:rPr sz="1000" spc="20" dirty="0">
                <a:latin typeface="Tahoma"/>
                <a:cs typeface="Tahoma"/>
              </a:rPr>
              <a:t> </a:t>
            </a:r>
            <a:r>
              <a:rPr sz="1000" spc="-25" dirty="0">
                <a:latin typeface="Tahoma"/>
                <a:cs typeface="Tahoma"/>
              </a:rPr>
              <a:t>time,</a:t>
            </a:r>
            <a:r>
              <a:rPr sz="1000" spc="20" dirty="0">
                <a:latin typeface="Tahoma"/>
                <a:cs typeface="Tahoma"/>
              </a:rPr>
              <a:t> </a:t>
            </a:r>
            <a:r>
              <a:rPr sz="1000" spc="-60" dirty="0">
                <a:latin typeface="Tahoma"/>
                <a:cs typeface="Tahoma"/>
              </a:rPr>
              <a:t>where</a:t>
            </a:r>
            <a:r>
              <a:rPr sz="1000" spc="10" dirty="0">
                <a:latin typeface="Tahoma"/>
                <a:cs typeface="Tahoma"/>
              </a:rPr>
              <a:t> </a:t>
            </a:r>
            <a:r>
              <a:rPr sz="1000" i="1" spc="-114" dirty="0">
                <a:latin typeface="Arial"/>
                <a:cs typeface="Arial"/>
              </a:rPr>
              <a:t>e</a:t>
            </a:r>
            <a:r>
              <a:rPr sz="1000" i="1" spc="-40" dirty="0">
                <a:latin typeface="Arial"/>
                <a:cs typeface="Arial"/>
              </a:rPr>
              <a:t> </a:t>
            </a:r>
            <a:r>
              <a:rPr sz="1000" spc="-30" dirty="0">
                <a:latin typeface="Tahoma"/>
                <a:cs typeface="Tahoma"/>
              </a:rPr>
              <a:t>is</a:t>
            </a:r>
            <a:r>
              <a:rPr sz="1000" spc="25" dirty="0">
                <a:latin typeface="Tahoma"/>
                <a:cs typeface="Tahoma"/>
              </a:rPr>
              <a:t> </a:t>
            </a:r>
            <a:r>
              <a:rPr sz="1000" spc="-35" dirty="0">
                <a:latin typeface="Tahoma"/>
                <a:cs typeface="Tahoma"/>
              </a:rPr>
              <a:t>the</a:t>
            </a:r>
            <a:r>
              <a:rPr sz="1000" spc="10" dirty="0">
                <a:latin typeface="Tahoma"/>
                <a:cs typeface="Tahoma"/>
              </a:rPr>
              <a:t> </a:t>
            </a:r>
            <a:r>
              <a:rPr sz="1000" spc="-45" dirty="0">
                <a:latin typeface="Tahoma"/>
                <a:cs typeface="Tahoma"/>
              </a:rPr>
              <a:t>number</a:t>
            </a:r>
            <a:r>
              <a:rPr sz="1000" spc="15" dirty="0">
                <a:latin typeface="Tahoma"/>
                <a:cs typeface="Tahoma"/>
              </a:rPr>
              <a:t> </a:t>
            </a:r>
            <a:r>
              <a:rPr sz="1000" spc="-30" dirty="0">
                <a:latin typeface="Tahoma"/>
                <a:cs typeface="Tahoma"/>
              </a:rPr>
              <a:t>of</a:t>
            </a:r>
            <a:r>
              <a:rPr sz="1000" spc="10" dirty="0">
                <a:latin typeface="Tahoma"/>
                <a:cs typeface="Tahoma"/>
              </a:rPr>
              <a:t> </a:t>
            </a:r>
            <a:r>
              <a:rPr sz="1000" spc="-65" dirty="0">
                <a:latin typeface="Tahoma"/>
                <a:cs typeface="Tahoma"/>
              </a:rPr>
              <a:t>edges</a:t>
            </a:r>
            <a:r>
              <a:rPr sz="1000" spc="10" dirty="0">
                <a:latin typeface="Tahoma"/>
                <a:cs typeface="Tahoma"/>
              </a:rPr>
              <a:t> </a:t>
            </a:r>
            <a:r>
              <a:rPr sz="1000" spc="-20" dirty="0">
                <a:latin typeface="Tahoma"/>
                <a:cs typeface="Tahoma"/>
              </a:rPr>
              <a:t>in</a:t>
            </a:r>
            <a:r>
              <a:rPr sz="1000" spc="20" dirty="0">
                <a:latin typeface="Tahoma"/>
                <a:cs typeface="Tahoma"/>
              </a:rPr>
              <a:t> </a:t>
            </a:r>
            <a:r>
              <a:rPr sz="1000" spc="-35" dirty="0">
                <a:latin typeface="Tahoma"/>
                <a:cs typeface="Tahoma"/>
              </a:rPr>
              <a:t>the</a:t>
            </a:r>
            <a:r>
              <a:rPr sz="1000" spc="10" dirty="0">
                <a:latin typeface="Tahoma"/>
                <a:cs typeface="Tahoma"/>
              </a:rPr>
              <a:t> </a:t>
            </a:r>
            <a:r>
              <a:rPr sz="1000" spc="-45" dirty="0">
                <a:latin typeface="Tahoma"/>
                <a:cs typeface="Tahoma"/>
              </a:rPr>
              <a:t>network</a:t>
            </a:r>
            <a:r>
              <a:rPr sz="1000" dirty="0">
                <a:latin typeface="Tahoma"/>
                <a:cs typeface="Tahoma"/>
              </a:rPr>
              <a:t> </a:t>
            </a:r>
            <a:r>
              <a:rPr sz="1000" spc="-45" dirty="0">
                <a:latin typeface="Tahoma"/>
                <a:cs typeface="Tahoma"/>
              </a:rPr>
              <a:t>and </a:t>
            </a:r>
            <a:r>
              <a:rPr sz="1000" spc="-300" dirty="0">
                <a:latin typeface="Tahoma"/>
                <a:cs typeface="Tahoma"/>
              </a:rPr>
              <a:t> </a:t>
            </a:r>
            <a:r>
              <a:rPr sz="1000" i="1" spc="-45" dirty="0">
                <a:latin typeface="Arial"/>
                <a:cs typeface="Arial"/>
              </a:rPr>
              <a:t>d</a:t>
            </a:r>
            <a:r>
              <a:rPr sz="1000" i="1" spc="150" dirty="0">
                <a:latin typeface="Arial"/>
                <a:cs typeface="Arial"/>
              </a:rPr>
              <a:t> </a:t>
            </a:r>
            <a:r>
              <a:rPr sz="1000" spc="-30" dirty="0">
                <a:latin typeface="Tahoma"/>
                <a:cs typeface="Tahoma"/>
              </a:rPr>
              <a:t>is</a:t>
            </a:r>
            <a:r>
              <a:rPr sz="1000" spc="10" dirty="0">
                <a:latin typeface="Tahoma"/>
                <a:cs typeface="Tahoma"/>
              </a:rPr>
              <a:t> </a:t>
            </a:r>
            <a:r>
              <a:rPr sz="1000" spc="-35" dirty="0">
                <a:latin typeface="Tahoma"/>
                <a:cs typeface="Tahoma"/>
              </a:rPr>
              <a:t>the</a:t>
            </a:r>
            <a:r>
              <a:rPr sz="1000" spc="10" dirty="0">
                <a:latin typeface="Tahoma"/>
                <a:cs typeface="Tahoma"/>
              </a:rPr>
              <a:t> </a:t>
            </a:r>
            <a:r>
              <a:rPr sz="1000" spc="-40" dirty="0">
                <a:latin typeface="Tahoma"/>
                <a:cs typeface="Tahoma"/>
              </a:rPr>
              <a:t>diameter</a:t>
            </a:r>
            <a:r>
              <a:rPr sz="1000" spc="15" dirty="0">
                <a:latin typeface="Tahoma"/>
                <a:cs typeface="Tahoma"/>
              </a:rPr>
              <a:t> </a:t>
            </a:r>
            <a:r>
              <a:rPr sz="1000" spc="-30" dirty="0">
                <a:latin typeface="Tahoma"/>
                <a:cs typeface="Tahoma"/>
              </a:rPr>
              <a:t>of</a:t>
            </a:r>
            <a:r>
              <a:rPr sz="1000" spc="5" dirty="0">
                <a:latin typeface="Tahoma"/>
                <a:cs typeface="Tahoma"/>
              </a:rPr>
              <a:t> </a:t>
            </a:r>
            <a:r>
              <a:rPr sz="1000" spc="-35" dirty="0">
                <a:latin typeface="Tahoma"/>
                <a:cs typeface="Tahoma"/>
              </a:rPr>
              <a:t>the</a:t>
            </a:r>
            <a:r>
              <a:rPr sz="1000" spc="20" dirty="0">
                <a:latin typeface="Tahoma"/>
                <a:cs typeface="Tahoma"/>
              </a:rPr>
              <a:t> </a:t>
            </a:r>
            <a:r>
              <a:rPr sz="1000" spc="-45" dirty="0">
                <a:latin typeface="Tahoma"/>
                <a:cs typeface="Tahoma"/>
              </a:rPr>
              <a:t>network.</a:t>
            </a:r>
            <a:endParaRPr sz="1000">
              <a:latin typeface="Tahoma"/>
              <a:cs typeface="Tahoma"/>
            </a:endParaRPr>
          </a:p>
        </p:txBody>
      </p:sp>
      <p:grpSp>
        <p:nvGrpSpPr>
          <p:cNvPr id="9" name="object 9"/>
          <p:cNvGrpSpPr/>
          <p:nvPr/>
        </p:nvGrpSpPr>
        <p:grpSpPr>
          <a:xfrm>
            <a:off x="-152" y="3365525"/>
            <a:ext cx="4608830" cy="91440"/>
            <a:chOff x="-152" y="3365525"/>
            <a:chExt cx="4608830" cy="91440"/>
          </a:xfrm>
        </p:grpSpPr>
        <p:sp>
          <p:nvSpPr>
            <p:cNvPr id="10" name="object 10"/>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1" name="object 11"/>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2" name="object 12"/>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575"/>
              </a:lnSpc>
            </a:pPr>
            <a:r>
              <a:rPr spc="40" dirty="0"/>
              <a:t>CUP</a:t>
            </a:r>
            <a:r>
              <a:rPr spc="-30" dirty="0"/>
              <a:t> </a:t>
            </a:r>
            <a:r>
              <a:rPr spc="-15" dirty="0"/>
              <a:t>2008</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575"/>
              </a:lnSpc>
            </a:pPr>
            <a:fld id="{81D60167-4931-47E6-BA6A-407CBD079E47}" type="slidenum">
              <a:rPr spc="-10" dirty="0"/>
              <a:t>18</a:t>
            </a:fld>
            <a:r>
              <a:rPr spc="-10" dirty="0"/>
              <a:t> </a:t>
            </a:r>
            <a:r>
              <a:rPr spc="70" dirty="0"/>
              <a:t>/</a:t>
            </a:r>
            <a:r>
              <a:rPr spc="-10" dirty="0"/>
              <a:t> </a:t>
            </a:r>
            <a:r>
              <a:rPr spc="-15" dirty="0"/>
              <a:t>51</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F8B0-1C91-D2D1-BC7E-610A7C94BCF2}"/>
              </a:ext>
            </a:extLst>
          </p:cNvPr>
          <p:cNvSpPr>
            <a:spLocks noGrp="1"/>
          </p:cNvSpPr>
          <p:nvPr>
            <p:ph type="title"/>
          </p:nvPr>
        </p:nvSpPr>
        <p:spPr>
          <a:xfrm>
            <a:off x="95502" y="163624"/>
            <a:ext cx="4419094" cy="215444"/>
          </a:xfrm>
        </p:spPr>
        <p:txBody>
          <a:bodyPr/>
          <a:lstStyle/>
          <a:p>
            <a:r>
              <a:rPr lang="en-IN" dirty="0"/>
              <a:t>Properties of recorded global state</a:t>
            </a:r>
          </a:p>
        </p:txBody>
      </p:sp>
      <p:pic>
        <p:nvPicPr>
          <p:cNvPr id="5" name="Picture 4">
            <a:extLst>
              <a:ext uri="{FF2B5EF4-FFF2-40B4-BE49-F238E27FC236}">
                <a16:creationId xmlns:a16="http://schemas.microsoft.com/office/drawing/2014/main" id="{CE660256-8619-AB14-ABC5-4E2C57B4BF6F}"/>
              </a:ext>
            </a:extLst>
          </p:cNvPr>
          <p:cNvPicPr>
            <a:picLocks noChangeAspect="1"/>
          </p:cNvPicPr>
          <p:nvPr/>
        </p:nvPicPr>
        <p:blipFill>
          <a:blip r:embed="rId2"/>
          <a:stretch>
            <a:fillRect/>
          </a:stretch>
        </p:blipFill>
        <p:spPr>
          <a:xfrm>
            <a:off x="1238250" y="713312"/>
            <a:ext cx="2377914" cy="2546349"/>
          </a:xfrm>
          <a:prstGeom prst="rect">
            <a:avLst/>
          </a:prstGeom>
        </p:spPr>
      </p:pic>
    </p:spTree>
    <p:extLst>
      <p:ext uri="{BB962C8B-B14F-4D97-AF65-F5344CB8AC3E}">
        <p14:creationId xmlns:p14="http://schemas.microsoft.com/office/powerpoint/2010/main" val="4048689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2DCC-A37F-A689-DE1F-1438F10BB1B6}"/>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35FC978E-A477-2733-2402-97598184371B}"/>
              </a:ext>
            </a:extLst>
          </p:cNvPr>
          <p:cNvPicPr>
            <a:picLocks noChangeAspect="1"/>
          </p:cNvPicPr>
          <p:nvPr/>
        </p:nvPicPr>
        <p:blipFill>
          <a:blip r:embed="rId2"/>
          <a:stretch>
            <a:fillRect/>
          </a:stretch>
        </p:blipFill>
        <p:spPr>
          <a:xfrm>
            <a:off x="400049" y="310994"/>
            <a:ext cx="3810000" cy="2915656"/>
          </a:xfrm>
          <a:prstGeom prst="rect">
            <a:avLst/>
          </a:prstGeom>
        </p:spPr>
      </p:pic>
      <p:sp>
        <p:nvSpPr>
          <p:cNvPr id="3" name="Text Placeholder 2">
            <a:extLst>
              <a:ext uri="{FF2B5EF4-FFF2-40B4-BE49-F238E27FC236}">
                <a16:creationId xmlns:a16="http://schemas.microsoft.com/office/drawing/2014/main" id="{8887C895-53F0-E1AB-1C3E-0C733693F0F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24402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B862-A605-7069-A0B1-A69B70AB114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DBA0916-6225-2311-DADB-9D1A93DF7212}"/>
              </a:ext>
            </a:extLst>
          </p:cNvPr>
          <p:cNvSpPr>
            <a:spLocks noGrp="1"/>
          </p:cNvSpPr>
          <p:nvPr>
            <p:ph type="body" idx="1"/>
          </p:nvPr>
        </p:nvSpPr>
        <p:spPr>
          <a:xfrm>
            <a:off x="103122" y="825847"/>
            <a:ext cx="4403854" cy="1538883"/>
          </a:xfrm>
        </p:spPr>
        <p:txBody>
          <a:bodyPr/>
          <a:lstStyle/>
          <a:p>
            <a:pPr marL="228600" indent="-228600">
              <a:buAutoNum type="arabicPeriod"/>
            </a:pPr>
            <a:r>
              <a:rPr lang="en-US" dirty="0"/>
              <a:t>(Markers shown using dashed-and-dotted arrows.) Let site S1algorithm just after t1. Site S1 records its local state (account A=$550) and sends a marker to site S2. </a:t>
            </a:r>
          </a:p>
          <a:p>
            <a:pPr marL="228600" indent="-228600">
              <a:buAutoNum type="arabicPeriod"/>
            </a:pPr>
            <a:r>
              <a:rPr lang="en-US" dirty="0"/>
              <a:t>The marker is received by site S2 after t4. When site S2 receives the marker, it records its local state (account B= $170). the state of channel C12 as $0, and sends a marker along channel C21.</a:t>
            </a:r>
          </a:p>
          <a:p>
            <a:pPr marL="228600" indent="-228600">
              <a:buAutoNum type="arabicPeriod"/>
            </a:pPr>
            <a:r>
              <a:rPr lang="en-US" dirty="0"/>
              <a:t> When site S1 receives this marker, it records the state of channel c21 as $80. </a:t>
            </a:r>
          </a:p>
          <a:p>
            <a:pPr marL="228600" indent="-228600">
              <a:buAutoNum type="arabicPeriod"/>
            </a:pPr>
            <a:r>
              <a:rPr lang="en-US" dirty="0"/>
              <a:t>The $800 amount in the system is conserved in the recorded global state. A = $550, B- $170, C12 = $0, C21 = $</a:t>
            </a:r>
            <a:endParaRPr lang="en-IN" dirty="0"/>
          </a:p>
        </p:txBody>
      </p:sp>
    </p:spTree>
    <p:extLst>
      <p:ext uri="{BB962C8B-B14F-4D97-AF65-F5344CB8AC3E}">
        <p14:creationId xmlns:p14="http://schemas.microsoft.com/office/powerpoint/2010/main" val="1256320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1392A-77C0-D75C-6DE1-E613289E069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443154C-55A4-3F58-0B2B-E20B4DFBFAEB}"/>
              </a:ext>
            </a:extLst>
          </p:cNvPr>
          <p:cNvSpPr>
            <a:spLocks noGrp="1"/>
          </p:cNvSpPr>
          <p:nvPr>
            <p:ph type="body" idx="1"/>
          </p:nvPr>
        </p:nvSpPr>
        <p:spPr>
          <a:xfrm>
            <a:off x="103122" y="825847"/>
            <a:ext cx="4403854" cy="1846659"/>
          </a:xfrm>
        </p:spPr>
        <p:txBody>
          <a:bodyPr/>
          <a:lstStyle/>
          <a:p>
            <a:pPr marL="228600" indent="-228600">
              <a:buAutoNum type="arabicPeriod"/>
            </a:pPr>
            <a:r>
              <a:rPr lang="en-US" dirty="0"/>
              <a:t>(Markers shown using dotted arrows.) Let site S1 initiate the algorithm just after t0 and before sending the $50 for S2. </a:t>
            </a:r>
          </a:p>
          <a:p>
            <a:pPr marL="228600" indent="-228600">
              <a:buAutoNum type="arabicPeriod"/>
            </a:pPr>
            <a:r>
              <a:rPr lang="en-US" dirty="0"/>
              <a:t>Site S1 records its local state (account A = $600) and sends a marker to site $2.</a:t>
            </a:r>
          </a:p>
          <a:p>
            <a:pPr marL="228600" indent="-228600">
              <a:buAutoNum type="arabicPeriod"/>
            </a:pPr>
            <a:r>
              <a:rPr lang="en-US" dirty="0"/>
              <a:t> The marker is received by site S2 between t2 and t3. When site S2 receives the marker, it records its local state (account B= $120) the state of channel C12 as $O, and sends a marker along channel C21.</a:t>
            </a:r>
          </a:p>
          <a:p>
            <a:pPr marL="228600" indent="-228600">
              <a:buAutoNum type="arabicPeriod"/>
            </a:pPr>
            <a:r>
              <a:rPr lang="en-US" dirty="0"/>
              <a:t> When site S1 receives this marker, it records the state of the channel C21  as $80. </a:t>
            </a:r>
          </a:p>
          <a:p>
            <a:pPr marL="228600" indent="-228600">
              <a:buAutoNum type="arabicPeriod"/>
            </a:pPr>
            <a:r>
              <a:rPr lang="en-US" dirty="0"/>
              <a:t>The $800 amount system it records the state of channel in the is conserved in the recorded</a:t>
            </a:r>
          </a:p>
          <a:p>
            <a:pPr marL="228600" indent="-228600">
              <a:buAutoNum type="arabicPeriod"/>
            </a:pPr>
            <a:r>
              <a:rPr lang="en-US" dirty="0"/>
              <a:t> A= $600, B = $120, C12 = $0, C21 = $80.</a:t>
            </a:r>
            <a:endParaRPr lang="en-IN" dirty="0"/>
          </a:p>
        </p:txBody>
      </p:sp>
    </p:spTree>
    <p:extLst>
      <p:ext uri="{BB962C8B-B14F-4D97-AF65-F5344CB8AC3E}">
        <p14:creationId xmlns:p14="http://schemas.microsoft.com/office/powerpoint/2010/main" val="4073051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2122170" cy="244475"/>
          </a:xfrm>
          <a:prstGeom prst="rect">
            <a:avLst/>
          </a:prstGeom>
        </p:spPr>
        <p:txBody>
          <a:bodyPr vert="horz" wrap="square" lIns="0" tIns="17145" rIns="0" bIns="0" rtlCol="0">
            <a:spAutoFit/>
          </a:bodyPr>
          <a:lstStyle/>
          <a:p>
            <a:pPr marL="12700">
              <a:lnSpc>
                <a:spcPct val="100000"/>
              </a:lnSpc>
              <a:spcBef>
                <a:spcPts val="135"/>
              </a:spcBef>
            </a:pPr>
            <a:r>
              <a:rPr spc="-30" dirty="0"/>
              <a:t>Spezialetti-Kearns </a:t>
            </a:r>
            <a:r>
              <a:rPr spc="-40" dirty="0"/>
              <a:t>algorithm</a:t>
            </a:r>
          </a:p>
        </p:txBody>
      </p:sp>
      <p:pic>
        <p:nvPicPr>
          <p:cNvPr id="5" name="object 5"/>
          <p:cNvPicPr/>
          <p:nvPr/>
        </p:nvPicPr>
        <p:blipFill>
          <a:blip r:embed="rId2" cstate="print"/>
          <a:stretch>
            <a:fillRect/>
          </a:stretch>
        </p:blipFill>
        <p:spPr>
          <a:xfrm>
            <a:off x="250478" y="1297146"/>
            <a:ext cx="70717" cy="68199"/>
          </a:xfrm>
          <a:prstGeom prst="rect">
            <a:avLst/>
          </a:prstGeom>
        </p:spPr>
      </p:pic>
      <p:pic>
        <p:nvPicPr>
          <p:cNvPr id="6" name="object 6"/>
          <p:cNvPicPr/>
          <p:nvPr/>
        </p:nvPicPr>
        <p:blipFill>
          <a:blip r:embed="rId3" cstate="print"/>
          <a:stretch>
            <a:fillRect/>
          </a:stretch>
        </p:blipFill>
        <p:spPr>
          <a:xfrm>
            <a:off x="250478" y="1790909"/>
            <a:ext cx="70717" cy="68211"/>
          </a:xfrm>
          <a:prstGeom prst="rect">
            <a:avLst/>
          </a:prstGeom>
        </p:spPr>
      </p:pic>
      <p:pic>
        <p:nvPicPr>
          <p:cNvPr id="7" name="object 7"/>
          <p:cNvPicPr/>
          <p:nvPr/>
        </p:nvPicPr>
        <p:blipFill>
          <a:blip r:embed="rId4" cstate="print"/>
          <a:stretch>
            <a:fillRect/>
          </a:stretch>
        </p:blipFill>
        <p:spPr>
          <a:xfrm>
            <a:off x="250478" y="2284689"/>
            <a:ext cx="68374" cy="68207"/>
          </a:xfrm>
          <a:prstGeom prst="rect">
            <a:avLst/>
          </a:prstGeom>
        </p:spPr>
      </p:pic>
      <p:pic>
        <p:nvPicPr>
          <p:cNvPr id="8" name="object 8"/>
          <p:cNvPicPr/>
          <p:nvPr/>
        </p:nvPicPr>
        <p:blipFill>
          <a:blip r:embed="rId5" cstate="print"/>
          <a:stretch>
            <a:fillRect/>
          </a:stretch>
        </p:blipFill>
        <p:spPr>
          <a:xfrm>
            <a:off x="250478" y="2776943"/>
            <a:ext cx="68374" cy="68207"/>
          </a:xfrm>
          <a:prstGeom prst="rect">
            <a:avLst/>
          </a:prstGeom>
        </p:spPr>
      </p:pic>
      <p:sp>
        <p:nvSpPr>
          <p:cNvPr id="9" name="object 9"/>
          <p:cNvSpPr txBox="1"/>
          <p:nvPr/>
        </p:nvSpPr>
        <p:spPr>
          <a:xfrm>
            <a:off x="113794" y="578959"/>
            <a:ext cx="4382135" cy="2454275"/>
          </a:xfrm>
          <a:prstGeom prst="rect">
            <a:avLst/>
          </a:prstGeom>
        </p:spPr>
        <p:txBody>
          <a:bodyPr vert="horz" wrap="square" lIns="0" tIns="12700" rIns="0" bIns="0" rtlCol="0">
            <a:spAutoFit/>
          </a:bodyPr>
          <a:lstStyle/>
          <a:p>
            <a:pPr marL="12700" marR="38735">
              <a:lnSpc>
                <a:spcPct val="99500"/>
              </a:lnSpc>
              <a:spcBef>
                <a:spcPts val="100"/>
              </a:spcBef>
            </a:pPr>
            <a:r>
              <a:rPr sz="1000" spc="-30" dirty="0">
                <a:latin typeface="Tahoma"/>
                <a:cs typeface="Tahoma"/>
              </a:rPr>
              <a:t>There</a:t>
            </a:r>
            <a:r>
              <a:rPr sz="1000" spc="10" dirty="0">
                <a:latin typeface="Tahoma"/>
                <a:cs typeface="Tahoma"/>
              </a:rPr>
              <a:t> </a:t>
            </a:r>
            <a:r>
              <a:rPr sz="1000" spc="-60" dirty="0">
                <a:latin typeface="Tahoma"/>
                <a:cs typeface="Tahoma"/>
              </a:rPr>
              <a:t>are</a:t>
            </a:r>
            <a:r>
              <a:rPr sz="1000" spc="20" dirty="0">
                <a:latin typeface="Tahoma"/>
                <a:cs typeface="Tahoma"/>
              </a:rPr>
              <a:t> </a:t>
            </a:r>
            <a:r>
              <a:rPr sz="1000" spc="-45" dirty="0">
                <a:latin typeface="Tahoma"/>
                <a:cs typeface="Tahoma"/>
              </a:rPr>
              <a:t>two</a:t>
            </a:r>
            <a:r>
              <a:rPr sz="1000" spc="5" dirty="0">
                <a:latin typeface="Tahoma"/>
                <a:cs typeface="Tahoma"/>
              </a:rPr>
              <a:t> </a:t>
            </a:r>
            <a:r>
              <a:rPr sz="1000" spc="-60" dirty="0">
                <a:latin typeface="Tahoma"/>
                <a:cs typeface="Tahoma"/>
              </a:rPr>
              <a:t>phases</a:t>
            </a:r>
            <a:r>
              <a:rPr sz="1000" spc="15" dirty="0">
                <a:latin typeface="Tahoma"/>
                <a:cs typeface="Tahoma"/>
              </a:rPr>
              <a:t> </a:t>
            </a:r>
            <a:r>
              <a:rPr sz="1000" spc="-20" dirty="0">
                <a:latin typeface="Tahoma"/>
                <a:cs typeface="Tahoma"/>
              </a:rPr>
              <a:t>in</a:t>
            </a:r>
            <a:r>
              <a:rPr sz="1000" spc="10" dirty="0">
                <a:latin typeface="Tahoma"/>
                <a:cs typeface="Tahoma"/>
              </a:rPr>
              <a:t> </a:t>
            </a:r>
            <a:r>
              <a:rPr sz="1000" spc="-25" dirty="0">
                <a:latin typeface="Tahoma"/>
                <a:cs typeface="Tahoma"/>
              </a:rPr>
              <a:t>obtaining</a:t>
            </a:r>
            <a:r>
              <a:rPr sz="1000" spc="5" dirty="0">
                <a:latin typeface="Tahoma"/>
                <a:cs typeface="Tahoma"/>
              </a:rPr>
              <a:t> </a:t>
            </a:r>
            <a:r>
              <a:rPr sz="1000" spc="-50" dirty="0">
                <a:latin typeface="Tahoma"/>
                <a:cs typeface="Tahoma"/>
              </a:rPr>
              <a:t>a</a:t>
            </a:r>
            <a:r>
              <a:rPr sz="1000" spc="25" dirty="0">
                <a:latin typeface="Tahoma"/>
                <a:cs typeface="Tahoma"/>
              </a:rPr>
              <a:t> </a:t>
            </a:r>
            <a:r>
              <a:rPr sz="1000" spc="-30" dirty="0">
                <a:latin typeface="Tahoma"/>
                <a:cs typeface="Tahoma"/>
              </a:rPr>
              <a:t>global</a:t>
            </a:r>
            <a:r>
              <a:rPr sz="1000" dirty="0">
                <a:latin typeface="Tahoma"/>
                <a:cs typeface="Tahoma"/>
              </a:rPr>
              <a:t> </a:t>
            </a:r>
            <a:r>
              <a:rPr sz="1000" spc="-45" dirty="0">
                <a:latin typeface="Tahoma"/>
                <a:cs typeface="Tahoma"/>
              </a:rPr>
              <a:t>snapshot:</a:t>
            </a:r>
            <a:r>
              <a:rPr sz="1000" spc="114" dirty="0">
                <a:latin typeface="Tahoma"/>
                <a:cs typeface="Tahoma"/>
              </a:rPr>
              <a:t> </a:t>
            </a:r>
            <a:r>
              <a:rPr sz="1000" b="1" spc="-15" dirty="0">
                <a:latin typeface="Tahoma"/>
                <a:cs typeface="Tahoma"/>
              </a:rPr>
              <a:t>locally</a:t>
            </a:r>
            <a:r>
              <a:rPr sz="1000" b="1" dirty="0">
                <a:latin typeface="Tahoma"/>
                <a:cs typeface="Tahoma"/>
              </a:rPr>
              <a:t> </a:t>
            </a:r>
            <a:r>
              <a:rPr sz="1000" b="1" spc="-40" dirty="0">
                <a:latin typeface="Tahoma"/>
                <a:cs typeface="Tahoma"/>
              </a:rPr>
              <a:t>recording</a:t>
            </a:r>
            <a:r>
              <a:rPr sz="1000" b="1" spc="10" dirty="0">
                <a:latin typeface="Tahoma"/>
                <a:cs typeface="Tahoma"/>
              </a:rPr>
              <a:t> </a:t>
            </a:r>
            <a:r>
              <a:rPr sz="1000" b="1" spc="-35" dirty="0">
                <a:latin typeface="Tahoma"/>
                <a:cs typeface="Tahoma"/>
              </a:rPr>
              <a:t>the </a:t>
            </a:r>
            <a:r>
              <a:rPr sz="1000" b="1" spc="-30" dirty="0">
                <a:latin typeface="Tahoma"/>
                <a:cs typeface="Tahoma"/>
              </a:rPr>
              <a:t> </a:t>
            </a:r>
            <a:r>
              <a:rPr sz="1000" b="1" spc="-40" dirty="0">
                <a:latin typeface="Tahoma"/>
                <a:cs typeface="Tahoma"/>
              </a:rPr>
              <a:t>snapshot</a:t>
            </a:r>
            <a:r>
              <a:rPr sz="1000" spc="-5" dirty="0">
                <a:latin typeface="Tahoma"/>
                <a:cs typeface="Tahoma"/>
              </a:rPr>
              <a:t> </a:t>
            </a:r>
            <a:r>
              <a:rPr sz="1000" spc="-15" dirty="0">
                <a:latin typeface="Tahoma"/>
                <a:cs typeface="Tahoma"/>
              </a:rPr>
              <a:t>at</a:t>
            </a:r>
            <a:r>
              <a:rPr sz="1000" spc="20" dirty="0">
                <a:latin typeface="Tahoma"/>
                <a:cs typeface="Tahoma"/>
              </a:rPr>
              <a:t> </a:t>
            </a:r>
            <a:r>
              <a:rPr sz="1000" spc="-55" dirty="0">
                <a:latin typeface="Tahoma"/>
                <a:cs typeface="Tahoma"/>
              </a:rPr>
              <a:t>every</a:t>
            </a:r>
            <a:r>
              <a:rPr sz="1000" spc="20" dirty="0">
                <a:latin typeface="Tahoma"/>
                <a:cs typeface="Tahoma"/>
              </a:rPr>
              <a:t> </a:t>
            </a:r>
            <a:r>
              <a:rPr sz="1000" spc="-50" dirty="0">
                <a:latin typeface="Tahoma"/>
                <a:cs typeface="Tahoma"/>
              </a:rPr>
              <a:t>process</a:t>
            </a:r>
            <a:r>
              <a:rPr sz="1000" spc="15" dirty="0">
                <a:latin typeface="Tahoma"/>
                <a:cs typeface="Tahoma"/>
              </a:rPr>
              <a:t> </a:t>
            </a:r>
            <a:r>
              <a:rPr sz="1000" spc="-45" dirty="0">
                <a:latin typeface="Tahoma"/>
                <a:cs typeface="Tahoma"/>
              </a:rPr>
              <a:t>and</a:t>
            </a:r>
            <a:r>
              <a:rPr sz="1000" spc="20" dirty="0">
                <a:latin typeface="Tahoma"/>
                <a:cs typeface="Tahoma"/>
              </a:rPr>
              <a:t> </a:t>
            </a:r>
            <a:r>
              <a:rPr sz="1000" b="1" spc="-20" dirty="0">
                <a:latin typeface="Tahoma"/>
                <a:cs typeface="Tahoma"/>
              </a:rPr>
              <a:t>distributing</a:t>
            </a:r>
            <a:r>
              <a:rPr sz="1000" b="1" spc="5" dirty="0">
                <a:latin typeface="Tahoma"/>
                <a:cs typeface="Tahoma"/>
              </a:rPr>
              <a:t> </a:t>
            </a:r>
            <a:r>
              <a:rPr sz="1000" b="1" spc="-35" dirty="0">
                <a:latin typeface="Tahoma"/>
                <a:cs typeface="Tahoma"/>
              </a:rPr>
              <a:t>the</a:t>
            </a:r>
            <a:r>
              <a:rPr sz="1000" b="1" spc="10" dirty="0">
                <a:latin typeface="Tahoma"/>
                <a:cs typeface="Tahoma"/>
              </a:rPr>
              <a:t> </a:t>
            </a:r>
            <a:r>
              <a:rPr sz="1000" b="1" spc="-30" dirty="0">
                <a:latin typeface="Tahoma"/>
                <a:cs typeface="Tahoma"/>
              </a:rPr>
              <a:t>resultant</a:t>
            </a:r>
            <a:r>
              <a:rPr sz="1000" b="1" spc="25" dirty="0">
                <a:latin typeface="Tahoma"/>
                <a:cs typeface="Tahoma"/>
              </a:rPr>
              <a:t> </a:t>
            </a:r>
            <a:r>
              <a:rPr sz="1000" b="1" spc="-30" dirty="0">
                <a:latin typeface="Tahoma"/>
                <a:cs typeface="Tahoma"/>
              </a:rPr>
              <a:t>global</a:t>
            </a:r>
            <a:r>
              <a:rPr sz="1000" b="1" dirty="0">
                <a:latin typeface="Tahoma"/>
                <a:cs typeface="Tahoma"/>
              </a:rPr>
              <a:t> </a:t>
            </a:r>
            <a:r>
              <a:rPr sz="1000" b="1" spc="-40" dirty="0">
                <a:latin typeface="Tahoma"/>
                <a:cs typeface="Tahoma"/>
              </a:rPr>
              <a:t>snapshot</a:t>
            </a:r>
            <a:r>
              <a:rPr sz="1000" spc="-5" dirty="0">
                <a:latin typeface="Tahoma"/>
                <a:cs typeface="Tahoma"/>
              </a:rPr>
              <a:t> </a:t>
            </a:r>
            <a:r>
              <a:rPr sz="1000" spc="-10" dirty="0">
                <a:latin typeface="Tahoma"/>
                <a:cs typeface="Tahoma"/>
              </a:rPr>
              <a:t>to</a:t>
            </a:r>
            <a:r>
              <a:rPr sz="1000" spc="15" dirty="0">
                <a:latin typeface="Tahoma"/>
                <a:cs typeface="Tahoma"/>
              </a:rPr>
              <a:t> </a:t>
            </a:r>
            <a:r>
              <a:rPr sz="1000" spc="-10" dirty="0">
                <a:latin typeface="Tahoma"/>
                <a:cs typeface="Tahoma"/>
              </a:rPr>
              <a:t>all</a:t>
            </a:r>
            <a:r>
              <a:rPr sz="1000" spc="30" dirty="0">
                <a:latin typeface="Tahoma"/>
                <a:cs typeface="Tahoma"/>
              </a:rPr>
              <a:t> </a:t>
            </a:r>
            <a:r>
              <a:rPr sz="1000" spc="-35" dirty="0">
                <a:latin typeface="Tahoma"/>
                <a:cs typeface="Tahoma"/>
              </a:rPr>
              <a:t>the </a:t>
            </a:r>
            <a:r>
              <a:rPr sz="1000" spc="-300" dirty="0">
                <a:latin typeface="Tahoma"/>
                <a:cs typeface="Tahoma"/>
              </a:rPr>
              <a:t> </a:t>
            </a:r>
            <a:r>
              <a:rPr sz="1000" spc="-20" dirty="0">
                <a:latin typeface="Tahoma"/>
                <a:cs typeface="Tahoma"/>
              </a:rPr>
              <a:t>initiators.</a:t>
            </a:r>
            <a:endParaRPr sz="1000" dirty="0">
              <a:latin typeface="Tahoma"/>
              <a:cs typeface="Tahoma"/>
            </a:endParaRPr>
          </a:p>
          <a:p>
            <a:pPr marL="12700">
              <a:lnSpc>
                <a:spcPts val="1190"/>
              </a:lnSpc>
            </a:pPr>
            <a:r>
              <a:rPr sz="1000" spc="15" dirty="0">
                <a:latin typeface="Microsoft Sans Serif"/>
                <a:cs typeface="Microsoft Sans Serif"/>
              </a:rPr>
              <a:t>Efficient</a:t>
            </a:r>
            <a:r>
              <a:rPr sz="1000" spc="85" dirty="0">
                <a:latin typeface="Microsoft Sans Serif"/>
                <a:cs typeface="Microsoft Sans Serif"/>
              </a:rPr>
              <a:t> </a:t>
            </a:r>
            <a:r>
              <a:rPr sz="1000" spc="-10" dirty="0">
                <a:latin typeface="Microsoft Sans Serif"/>
                <a:cs typeface="Microsoft Sans Serif"/>
              </a:rPr>
              <a:t>snapshot</a:t>
            </a:r>
            <a:r>
              <a:rPr sz="1000" spc="65" dirty="0">
                <a:latin typeface="Microsoft Sans Serif"/>
                <a:cs typeface="Microsoft Sans Serif"/>
              </a:rPr>
              <a:t> </a:t>
            </a:r>
            <a:r>
              <a:rPr sz="1000" spc="-5" dirty="0">
                <a:latin typeface="Microsoft Sans Serif"/>
                <a:cs typeface="Microsoft Sans Serif"/>
              </a:rPr>
              <a:t>recording</a:t>
            </a:r>
            <a:endParaRPr sz="1000" dirty="0">
              <a:latin typeface="Microsoft Sans Serif"/>
              <a:cs typeface="Microsoft Sans Serif"/>
            </a:endParaRPr>
          </a:p>
          <a:p>
            <a:pPr marL="265430" marR="5080">
              <a:lnSpc>
                <a:spcPct val="99500"/>
              </a:lnSpc>
              <a:spcBef>
                <a:spcPts val="305"/>
              </a:spcBef>
            </a:pPr>
            <a:r>
              <a:rPr sz="1000" spc="-75" dirty="0">
                <a:latin typeface="Tahoma"/>
                <a:cs typeface="Tahoma"/>
              </a:rPr>
              <a:t>In</a:t>
            </a:r>
            <a:r>
              <a:rPr sz="1000" spc="20" dirty="0">
                <a:latin typeface="Tahoma"/>
                <a:cs typeface="Tahoma"/>
              </a:rPr>
              <a:t> </a:t>
            </a:r>
            <a:r>
              <a:rPr sz="1000" spc="-35" dirty="0">
                <a:latin typeface="Tahoma"/>
                <a:cs typeface="Tahoma"/>
              </a:rPr>
              <a:t>the</a:t>
            </a:r>
            <a:r>
              <a:rPr sz="1000" spc="15" dirty="0">
                <a:latin typeface="Tahoma"/>
                <a:cs typeface="Tahoma"/>
              </a:rPr>
              <a:t> </a:t>
            </a:r>
            <a:r>
              <a:rPr sz="1000" spc="-25" dirty="0">
                <a:latin typeface="Tahoma"/>
                <a:cs typeface="Tahoma"/>
              </a:rPr>
              <a:t>Spezialetti-Kearns</a:t>
            </a:r>
            <a:r>
              <a:rPr sz="1000" spc="5" dirty="0">
                <a:latin typeface="Tahoma"/>
                <a:cs typeface="Tahoma"/>
              </a:rPr>
              <a:t> </a:t>
            </a:r>
            <a:r>
              <a:rPr sz="1000" spc="-30" dirty="0">
                <a:latin typeface="Tahoma"/>
                <a:cs typeface="Tahoma"/>
              </a:rPr>
              <a:t>algorithm,</a:t>
            </a:r>
            <a:r>
              <a:rPr sz="1000" spc="10" dirty="0">
                <a:latin typeface="Tahoma"/>
                <a:cs typeface="Tahoma"/>
              </a:rPr>
              <a:t> </a:t>
            </a:r>
            <a:r>
              <a:rPr sz="1000" spc="-50" dirty="0">
                <a:latin typeface="Tahoma"/>
                <a:cs typeface="Tahoma"/>
              </a:rPr>
              <a:t>a</a:t>
            </a:r>
            <a:r>
              <a:rPr sz="1000" spc="15" dirty="0">
                <a:latin typeface="Tahoma"/>
                <a:cs typeface="Tahoma"/>
              </a:rPr>
              <a:t> </a:t>
            </a:r>
            <a:r>
              <a:rPr sz="1000" b="1" spc="-50" dirty="0">
                <a:latin typeface="Tahoma"/>
                <a:cs typeface="Tahoma"/>
              </a:rPr>
              <a:t>markers</a:t>
            </a:r>
            <a:r>
              <a:rPr sz="1000" b="1" spc="15" dirty="0">
                <a:latin typeface="Tahoma"/>
                <a:cs typeface="Tahoma"/>
              </a:rPr>
              <a:t> </a:t>
            </a:r>
            <a:r>
              <a:rPr sz="1000" b="1" spc="-40" dirty="0">
                <a:latin typeface="Tahoma"/>
                <a:cs typeface="Tahoma"/>
              </a:rPr>
              <a:t>carries</a:t>
            </a:r>
            <a:r>
              <a:rPr sz="1000" b="1" spc="10" dirty="0">
                <a:latin typeface="Tahoma"/>
                <a:cs typeface="Tahoma"/>
              </a:rPr>
              <a:t> </a:t>
            </a:r>
            <a:r>
              <a:rPr sz="1000" spc="-35" dirty="0">
                <a:latin typeface="Tahoma"/>
                <a:cs typeface="Tahoma"/>
              </a:rPr>
              <a:t>the</a:t>
            </a:r>
            <a:r>
              <a:rPr sz="1000" spc="25" dirty="0">
                <a:latin typeface="Tahoma"/>
                <a:cs typeface="Tahoma"/>
              </a:rPr>
              <a:t> </a:t>
            </a:r>
            <a:r>
              <a:rPr sz="1000" spc="-25" dirty="0">
                <a:latin typeface="Tahoma"/>
                <a:cs typeface="Tahoma"/>
              </a:rPr>
              <a:t>identifier</a:t>
            </a:r>
            <a:r>
              <a:rPr sz="1000" spc="10" dirty="0">
                <a:latin typeface="Tahoma"/>
                <a:cs typeface="Tahoma"/>
              </a:rPr>
              <a:t> </a:t>
            </a:r>
            <a:r>
              <a:rPr sz="1000" spc="-30" dirty="0">
                <a:latin typeface="Tahoma"/>
                <a:cs typeface="Tahoma"/>
              </a:rPr>
              <a:t>of</a:t>
            </a:r>
            <a:r>
              <a:rPr sz="1000" spc="10" dirty="0">
                <a:latin typeface="Tahoma"/>
                <a:cs typeface="Tahoma"/>
              </a:rPr>
              <a:t> </a:t>
            </a:r>
            <a:r>
              <a:rPr sz="1000" spc="-35" dirty="0">
                <a:latin typeface="Tahoma"/>
                <a:cs typeface="Tahoma"/>
              </a:rPr>
              <a:t>the </a:t>
            </a:r>
            <a:r>
              <a:rPr sz="1000" spc="-30" dirty="0">
                <a:latin typeface="Tahoma"/>
                <a:cs typeface="Tahoma"/>
              </a:rPr>
              <a:t> </a:t>
            </a:r>
            <a:r>
              <a:rPr sz="1000" spc="-15" dirty="0">
                <a:latin typeface="Tahoma"/>
                <a:cs typeface="Tahoma"/>
              </a:rPr>
              <a:t>initiator </a:t>
            </a:r>
            <a:r>
              <a:rPr sz="1000" spc="-30" dirty="0">
                <a:latin typeface="Tahoma"/>
                <a:cs typeface="Tahoma"/>
              </a:rPr>
              <a:t>of</a:t>
            </a:r>
            <a:r>
              <a:rPr sz="1000" spc="10" dirty="0">
                <a:latin typeface="Tahoma"/>
                <a:cs typeface="Tahoma"/>
              </a:rPr>
              <a:t> </a:t>
            </a:r>
            <a:r>
              <a:rPr sz="1000" spc="-35" dirty="0">
                <a:latin typeface="Tahoma"/>
                <a:cs typeface="Tahoma"/>
              </a:rPr>
              <a:t>the</a:t>
            </a:r>
            <a:r>
              <a:rPr sz="1000" spc="5" dirty="0">
                <a:latin typeface="Tahoma"/>
                <a:cs typeface="Tahoma"/>
              </a:rPr>
              <a:t> </a:t>
            </a:r>
            <a:r>
              <a:rPr sz="1000" spc="-30" dirty="0">
                <a:latin typeface="Tahoma"/>
                <a:cs typeface="Tahoma"/>
              </a:rPr>
              <a:t>algorithm.</a:t>
            </a:r>
            <a:r>
              <a:rPr sz="1000" spc="114" dirty="0">
                <a:latin typeface="Tahoma"/>
                <a:cs typeface="Tahoma"/>
              </a:rPr>
              <a:t> </a:t>
            </a:r>
            <a:r>
              <a:rPr sz="1000" spc="-20" dirty="0">
                <a:latin typeface="Tahoma"/>
                <a:cs typeface="Tahoma"/>
              </a:rPr>
              <a:t>Each</a:t>
            </a:r>
            <a:r>
              <a:rPr sz="1000" spc="5" dirty="0">
                <a:latin typeface="Tahoma"/>
                <a:cs typeface="Tahoma"/>
              </a:rPr>
              <a:t> </a:t>
            </a:r>
            <a:r>
              <a:rPr sz="1000" spc="-50" dirty="0">
                <a:latin typeface="Tahoma"/>
                <a:cs typeface="Tahoma"/>
              </a:rPr>
              <a:t>process</a:t>
            </a:r>
            <a:r>
              <a:rPr sz="1000" spc="5" dirty="0">
                <a:latin typeface="Tahoma"/>
                <a:cs typeface="Tahoma"/>
              </a:rPr>
              <a:t> </a:t>
            </a:r>
            <a:r>
              <a:rPr sz="1000" spc="-55" dirty="0">
                <a:latin typeface="Tahoma"/>
                <a:cs typeface="Tahoma"/>
              </a:rPr>
              <a:t>has</a:t>
            </a:r>
            <a:r>
              <a:rPr sz="1000" spc="5" dirty="0">
                <a:latin typeface="Tahoma"/>
                <a:cs typeface="Tahoma"/>
              </a:rPr>
              <a:t> </a:t>
            </a:r>
            <a:r>
              <a:rPr sz="1000" spc="-50" dirty="0">
                <a:latin typeface="Tahoma"/>
                <a:cs typeface="Tahoma"/>
              </a:rPr>
              <a:t>a</a:t>
            </a:r>
            <a:r>
              <a:rPr sz="1000" spc="10" dirty="0">
                <a:latin typeface="Tahoma"/>
                <a:cs typeface="Tahoma"/>
              </a:rPr>
              <a:t> </a:t>
            </a:r>
            <a:r>
              <a:rPr sz="1000" b="1" spc="-40" dirty="0">
                <a:latin typeface="Tahoma"/>
                <a:cs typeface="Tahoma"/>
              </a:rPr>
              <a:t>variable</a:t>
            </a:r>
            <a:r>
              <a:rPr sz="1000" b="1" dirty="0">
                <a:latin typeface="Tahoma"/>
                <a:cs typeface="Tahoma"/>
              </a:rPr>
              <a:t> </a:t>
            </a:r>
            <a:r>
              <a:rPr sz="1000" b="1" i="1" spc="-45" dirty="0">
                <a:latin typeface="Arial"/>
                <a:cs typeface="Arial"/>
              </a:rPr>
              <a:t>master</a:t>
            </a:r>
            <a:r>
              <a:rPr sz="1000" b="1" i="1" spc="45" dirty="0">
                <a:latin typeface="Arial"/>
                <a:cs typeface="Arial"/>
              </a:rPr>
              <a:t> </a:t>
            </a:r>
            <a:r>
              <a:rPr sz="1000" spc="-10" dirty="0">
                <a:latin typeface="Tahoma"/>
                <a:cs typeface="Tahoma"/>
              </a:rPr>
              <a:t>to</a:t>
            </a:r>
            <a:r>
              <a:rPr sz="1000" spc="10" dirty="0">
                <a:latin typeface="Tahoma"/>
                <a:cs typeface="Tahoma"/>
              </a:rPr>
              <a:t> </a:t>
            </a:r>
            <a:r>
              <a:rPr sz="1000" spc="-60" dirty="0">
                <a:latin typeface="Tahoma"/>
                <a:cs typeface="Tahoma"/>
              </a:rPr>
              <a:t>keep</a:t>
            </a:r>
            <a:r>
              <a:rPr sz="1000" spc="-5" dirty="0">
                <a:latin typeface="Tahoma"/>
                <a:cs typeface="Tahoma"/>
              </a:rPr>
              <a:t> </a:t>
            </a:r>
            <a:r>
              <a:rPr sz="1000" spc="-15" dirty="0">
                <a:latin typeface="Tahoma"/>
                <a:cs typeface="Tahoma"/>
              </a:rPr>
              <a:t>track</a:t>
            </a:r>
            <a:r>
              <a:rPr sz="1000" spc="20" dirty="0">
                <a:latin typeface="Tahoma"/>
                <a:cs typeface="Tahoma"/>
              </a:rPr>
              <a:t> </a:t>
            </a:r>
            <a:r>
              <a:rPr sz="1000" spc="-30" dirty="0">
                <a:latin typeface="Tahoma"/>
                <a:cs typeface="Tahoma"/>
              </a:rPr>
              <a:t>of </a:t>
            </a:r>
            <a:r>
              <a:rPr sz="1000" spc="-300" dirty="0">
                <a:latin typeface="Tahoma"/>
                <a:cs typeface="Tahoma"/>
              </a:rPr>
              <a:t> </a:t>
            </a:r>
            <a:r>
              <a:rPr sz="1000" spc="-35" dirty="0">
                <a:latin typeface="Tahoma"/>
                <a:cs typeface="Tahoma"/>
              </a:rPr>
              <a:t>the</a:t>
            </a:r>
            <a:r>
              <a:rPr sz="1000" spc="20" dirty="0">
                <a:latin typeface="Tahoma"/>
                <a:cs typeface="Tahoma"/>
              </a:rPr>
              <a:t> </a:t>
            </a:r>
            <a:r>
              <a:rPr sz="1000" spc="-15" dirty="0">
                <a:latin typeface="Tahoma"/>
                <a:cs typeface="Tahoma"/>
              </a:rPr>
              <a:t>initiator</a:t>
            </a:r>
            <a:r>
              <a:rPr sz="1000" spc="-10" dirty="0">
                <a:latin typeface="Tahoma"/>
                <a:cs typeface="Tahoma"/>
              </a:rPr>
              <a:t> </a:t>
            </a:r>
            <a:r>
              <a:rPr sz="1000" spc="-30" dirty="0">
                <a:latin typeface="Tahoma"/>
                <a:cs typeface="Tahoma"/>
              </a:rPr>
              <a:t>of</a:t>
            </a:r>
            <a:r>
              <a:rPr sz="1000" spc="15" dirty="0">
                <a:latin typeface="Tahoma"/>
                <a:cs typeface="Tahoma"/>
              </a:rPr>
              <a:t> </a:t>
            </a:r>
            <a:r>
              <a:rPr sz="1000" spc="-35" dirty="0">
                <a:latin typeface="Tahoma"/>
                <a:cs typeface="Tahoma"/>
              </a:rPr>
              <a:t>the</a:t>
            </a:r>
            <a:r>
              <a:rPr sz="1000" spc="10" dirty="0">
                <a:latin typeface="Tahoma"/>
                <a:cs typeface="Tahoma"/>
              </a:rPr>
              <a:t> </a:t>
            </a:r>
            <a:r>
              <a:rPr sz="1000" spc="-30" dirty="0">
                <a:latin typeface="Tahoma"/>
                <a:cs typeface="Tahoma"/>
              </a:rPr>
              <a:t>algorithm.</a:t>
            </a:r>
            <a:endParaRPr sz="1000" dirty="0">
              <a:latin typeface="Tahoma"/>
              <a:cs typeface="Tahoma"/>
            </a:endParaRPr>
          </a:p>
          <a:p>
            <a:pPr marL="265430" marR="122555">
              <a:lnSpc>
                <a:spcPct val="99500"/>
              </a:lnSpc>
              <a:spcBef>
                <a:spcPts val="309"/>
              </a:spcBef>
            </a:pPr>
            <a:r>
              <a:rPr sz="1000" spc="60" dirty="0">
                <a:latin typeface="Tahoma"/>
                <a:cs typeface="Tahoma"/>
              </a:rPr>
              <a:t>A</a:t>
            </a:r>
            <a:r>
              <a:rPr sz="1000" spc="15" dirty="0">
                <a:latin typeface="Tahoma"/>
                <a:cs typeface="Tahoma"/>
              </a:rPr>
              <a:t> </a:t>
            </a:r>
            <a:r>
              <a:rPr sz="1000" spc="-55" dirty="0">
                <a:latin typeface="Tahoma"/>
                <a:cs typeface="Tahoma"/>
              </a:rPr>
              <a:t>key</a:t>
            </a:r>
            <a:r>
              <a:rPr sz="1000" spc="5" dirty="0">
                <a:latin typeface="Tahoma"/>
                <a:cs typeface="Tahoma"/>
              </a:rPr>
              <a:t> </a:t>
            </a:r>
            <a:r>
              <a:rPr sz="1000" spc="-25" dirty="0">
                <a:latin typeface="Tahoma"/>
                <a:cs typeface="Tahoma"/>
              </a:rPr>
              <a:t>notion</a:t>
            </a:r>
            <a:r>
              <a:rPr sz="1000" spc="15" dirty="0">
                <a:latin typeface="Tahoma"/>
                <a:cs typeface="Tahoma"/>
              </a:rPr>
              <a:t> </a:t>
            </a:r>
            <a:r>
              <a:rPr sz="1000" spc="-60" dirty="0">
                <a:latin typeface="Tahoma"/>
                <a:cs typeface="Tahoma"/>
              </a:rPr>
              <a:t>used</a:t>
            </a:r>
            <a:r>
              <a:rPr sz="1000" spc="10" dirty="0">
                <a:latin typeface="Tahoma"/>
                <a:cs typeface="Tahoma"/>
              </a:rPr>
              <a:t> </a:t>
            </a:r>
            <a:r>
              <a:rPr sz="1000" spc="-55" dirty="0">
                <a:latin typeface="Tahoma"/>
                <a:cs typeface="Tahoma"/>
              </a:rPr>
              <a:t>by</a:t>
            </a:r>
            <a:r>
              <a:rPr sz="1000" spc="10" dirty="0">
                <a:latin typeface="Tahoma"/>
                <a:cs typeface="Tahoma"/>
              </a:rPr>
              <a:t> </a:t>
            </a:r>
            <a:r>
              <a:rPr sz="1000" spc="-35" dirty="0">
                <a:latin typeface="Tahoma"/>
                <a:cs typeface="Tahoma"/>
              </a:rPr>
              <a:t>the</a:t>
            </a:r>
            <a:r>
              <a:rPr sz="1000" spc="20" dirty="0">
                <a:latin typeface="Tahoma"/>
                <a:cs typeface="Tahoma"/>
              </a:rPr>
              <a:t> </a:t>
            </a:r>
            <a:r>
              <a:rPr sz="1000" spc="-20" dirty="0">
                <a:latin typeface="Tahoma"/>
                <a:cs typeface="Tahoma"/>
              </a:rPr>
              <a:t>optimizations</a:t>
            </a:r>
            <a:r>
              <a:rPr sz="1000" spc="-15" dirty="0">
                <a:latin typeface="Tahoma"/>
                <a:cs typeface="Tahoma"/>
              </a:rPr>
              <a:t> </a:t>
            </a:r>
            <a:r>
              <a:rPr sz="1000" spc="-30" dirty="0">
                <a:latin typeface="Tahoma"/>
                <a:cs typeface="Tahoma"/>
              </a:rPr>
              <a:t>is</a:t>
            </a:r>
            <a:r>
              <a:rPr sz="1000" spc="30" dirty="0">
                <a:latin typeface="Tahoma"/>
                <a:cs typeface="Tahoma"/>
              </a:rPr>
              <a:t> </a:t>
            </a:r>
            <a:r>
              <a:rPr sz="1000" spc="-10" dirty="0">
                <a:latin typeface="Tahoma"/>
                <a:cs typeface="Tahoma"/>
              </a:rPr>
              <a:t>that</a:t>
            </a:r>
            <a:r>
              <a:rPr sz="1000" spc="10" dirty="0">
                <a:latin typeface="Tahoma"/>
                <a:cs typeface="Tahoma"/>
              </a:rPr>
              <a:t> </a:t>
            </a:r>
            <a:r>
              <a:rPr sz="1000" spc="-30" dirty="0">
                <a:latin typeface="Tahoma"/>
                <a:cs typeface="Tahoma"/>
              </a:rPr>
              <a:t>of</a:t>
            </a:r>
            <a:r>
              <a:rPr sz="1000" spc="20" dirty="0">
                <a:latin typeface="Tahoma"/>
                <a:cs typeface="Tahoma"/>
              </a:rPr>
              <a:t> </a:t>
            </a:r>
            <a:r>
              <a:rPr sz="1000" spc="-50" dirty="0">
                <a:latin typeface="Tahoma"/>
                <a:cs typeface="Tahoma"/>
              </a:rPr>
              <a:t>a</a:t>
            </a:r>
            <a:r>
              <a:rPr sz="1000" spc="10" dirty="0">
                <a:latin typeface="Tahoma"/>
                <a:cs typeface="Tahoma"/>
              </a:rPr>
              <a:t> </a:t>
            </a:r>
            <a:r>
              <a:rPr sz="1000" b="1" i="1" spc="-45" dirty="0">
                <a:latin typeface="Arial"/>
                <a:cs typeface="Arial"/>
              </a:rPr>
              <a:t>region</a:t>
            </a:r>
            <a:r>
              <a:rPr sz="1000" b="1" i="1" spc="50" dirty="0">
                <a:latin typeface="Arial"/>
                <a:cs typeface="Arial"/>
              </a:rPr>
              <a:t> </a:t>
            </a:r>
            <a:r>
              <a:rPr sz="1000" b="1" spc="-20" dirty="0">
                <a:latin typeface="Tahoma"/>
                <a:cs typeface="Tahoma"/>
              </a:rPr>
              <a:t>i</a:t>
            </a:r>
            <a:r>
              <a:rPr sz="1000" spc="-20" dirty="0">
                <a:latin typeface="Tahoma"/>
                <a:cs typeface="Tahoma"/>
              </a:rPr>
              <a:t>n</a:t>
            </a:r>
            <a:r>
              <a:rPr sz="1000" spc="10" dirty="0">
                <a:latin typeface="Tahoma"/>
                <a:cs typeface="Tahoma"/>
              </a:rPr>
              <a:t> </a:t>
            </a:r>
            <a:r>
              <a:rPr sz="1000" spc="-35" dirty="0">
                <a:latin typeface="Tahoma"/>
                <a:cs typeface="Tahoma"/>
              </a:rPr>
              <a:t>the</a:t>
            </a:r>
            <a:r>
              <a:rPr sz="1000" spc="20" dirty="0">
                <a:latin typeface="Tahoma"/>
                <a:cs typeface="Tahoma"/>
              </a:rPr>
              <a:t> </a:t>
            </a:r>
            <a:r>
              <a:rPr sz="1000" spc="-45" dirty="0">
                <a:latin typeface="Tahoma"/>
                <a:cs typeface="Tahoma"/>
              </a:rPr>
              <a:t>system.</a:t>
            </a:r>
            <a:r>
              <a:rPr sz="1000" spc="135" dirty="0">
                <a:latin typeface="Tahoma"/>
                <a:cs typeface="Tahoma"/>
              </a:rPr>
              <a:t> </a:t>
            </a:r>
            <a:r>
              <a:rPr sz="1000" spc="60" dirty="0">
                <a:latin typeface="Tahoma"/>
                <a:cs typeface="Tahoma"/>
              </a:rPr>
              <a:t>A </a:t>
            </a:r>
            <a:r>
              <a:rPr sz="1000" spc="-300" dirty="0">
                <a:latin typeface="Tahoma"/>
                <a:cs typeface="Tahoma"/>
              </a:rPr>
              <a:t> </a:t>
            </a:r>
            <a:r>
              <a:rPr sz="1000" spc="-40" dirty="0">
                <a:latin typeface="Tahoma"/>
                <a:cs typeface="Tahoma"/>
              </a:rPr>
              <a:t>region</a:t>
            </a:r>
            <a:r>
              <a:rPr sz="1000" spc="5" dirty="0">
                <a:latin typeface="Tahoma"/>
                <a:cs typeface="Tahoma"/>
              </a:rPr>
              <a:t> </a:t>
            </a:r>
            <a:r>
              <a:rPr sz="1000" spc="-55" dirty="0">
                <a:latin typeface="Tahoma"/>
                <a:cs typeface="Tahoma"/>
              </a:rPr>
              <a:t>encompasses</a:t>
            </a:r>
            <a:r>
              <a:rPr sz="1000" dirty="0">
                <a:latin typeface="Tahoma"/>
                <a:cs typeface="Tahoma"/>
              </a:rPr>
              <a:t> </a:t>
            </a:r>
            <a:r>
              <a:rPr sz="1000" spc="-10" dirty="0">
                <a:latin typeface="Tahoma"/>
                <a:cs typeface="Tahoma"/>
              </a:rPr>
              <a:t>all</a:t>
            </a:r>
            <a:r>
              <a:rPr sz="1000" spc="10" dirty="0">
                <a:latin typeface="Tahoma"/>
                <a:cs typeface="Tahoma"/>
              </a:rPr>
              <a:t> </a:t>
            </a:r>
            <a:r>
              <a:rPr sz="1000" spc="-35" dirty="0">
                <a:latin typeface="Tahoma"/>
                <a:cs typeface="Tahoma"/>
              </a:rPr>
              <a:t>the</a:t>
            </a:r>
            <a:r>
              <a:rPr sz="1000" spc="5" dirty="0">
                <a:latin typeface="Tahoma"/>
                <a:cs typeface="Tahoma"/>
              </a:rPr>
              <a:t> </a:t>
            </a:r>
            <a:r>
              <a:rPr sz="1000" spc="-55" dirty="0">
                <a:latin typeface="Tahoma"/>
                <a:cs typeface="Tahoma"/>
              </a:rPr>
              <a:t>processes</a:t>
            </a:r>
            <a:r>
              <a:rPr sz="1000" spc="10" dirty="0">
                <a:latin typeface="Tahoma"/>
                <a:cs typeface="Tahoma"/>
              </a:rPr>
              <a:t> </a:t>
            </a:r>
            <a:r>
              <a:rPr sz="1000" spc="-60" dirty="0">
                <a:latin typeface="Tahoma"/>
                <a:cs typeface="Tahoma"/>
              </a:rPr>
              <a:t>whose</a:t>
            </a:r>
            <a:r>
              <a:rPr sz="1000" spc="15" dirty="0">
                <a:latin typeface="Tahoma"/>
                <a:cs typeface="Tahoma"/>
              </a:rPr>
              <a:t> </a:t>
            </a:r>
            <a:r>
              <a:rPr sz="1000" i="1" spc="-45" dirty="0">
                <a:latin typeface="Arial"/>
                <a:cs typeface="Arial"/>
              </a:rPr>
              <a:t>master</a:t>
            </a:r>
            <a:r>
              <a:rPr sz="1000" i="1" spc="40" dirty="0">
                <a:latin typeface="Arial"/>
                <a:cs typeface="Arial"/>
              </a:rPr>
              <a:t> </a:t>
            </a:r>
            <a:r>
              <a:rPr sz="1000" spc="-25" dirty="0">
                <a:latin typeface="Tahoma"/>
                <a:cs typeface="Tahoma"/>
              </a:rPr>
              <a:t>field</a:t>
            </a:r>
            <a:r>
              <a:rPr sz="1000" spc="5" dirty="0">
                <a:latin typeface="Tahoma"/>
                <a:cs typeface="Tahoma"/>
              </a:rPr>
              <a:t> </a:t>
            </a:r>
            <a:r>
              <a:rPr sz="1000" spc="-30" dirty="0">
                <a:latin typeface="Tahoma"/>
                <a:cs typeface="Tahoma"/>
              </a:rPr>
              <a:t>contains</a:t>
            </a:r>
            <a:r>
              <a:rPr sz="1000" dirty="0">
                <a:latin typeface="Tahoma"/>
                <a:cs typeface="Tahoma"/>
              </a:rPr>
              <a:t> </a:t>
            </a:r>
            <a:r>
              <a:rPr sz="1000" spc="-35" dirty="0">
                <a:latin typeface="Tahoma"/>
                <a:cs typeface="Tahoma"/>
              </a:rPr>
              <a:t>the </a:t>
            </a:r>
            <a:r>
              <a:rPr sz="1000" spc="-30" dirty="0">
                <a:latin typeface="Tahoma"/>
                <a:cs typeface="Tahoma"/>
              </a:rPr>
              <a:t> </a:t>
            </a:r>
            <a:r>
              <a:rPr sz="1000" spc="-25" dirty="0">
                <a:latin typeface="Tahoma"/>
                <a:cs typeface="Tahoma"/>
              </a:rPr>
              <a:t>identifier</a:t>
            </a:r>
            <a:r>
              <a:rPr sz="1000" dirty="0">
                <a:latin typeface="Tahoma"/>
                <a:cs typeface="Tahoma"/>
              </a:rPr>
              <a:t> </a:t>
            </a:r>
            <a:r>
              <a:rPr sz="1000" spc="-30" dirty="0">
                <a:latin typeface="Tahoma"/>
                <a:cs typeface="Tahoma"/>
              </a:rPr>
              <a:t>of</a:t>
            </a:r>
            <a:r>
              <a:rPr sz="1000" spc="5" dirty="0">
                <a:latin typeface="Tahoma"/>
                <a:cs typeface="Tahoma"/>
              </a:rPr>
              <a:t> </a:t>
            </a:r>
            <a:r>
              <a:rPr sz="1000" spc="-35" dirty="0">
                <a:latin typeface="Tahoma"/>
                <a:cs typeface="Tahoma"/>
              </a:rPr>
              <a:t>the</a:t>
            </a:r>
            <a:r>
              <a:rPr sz="1000" spc="20" dirty="0">
                <a:latin typeface="Tahoma"/>
                <a:cs typeface="Tahoma"/>
              </a:rPr>
              <a:t> </a:t>
            </a:r>
            <a:r>
              <a:rPr sz="1000" spc="-65" dirty="0">
                <a:latin typeface="Tahoma"/>
                <a:cs typeface="Tahoma"/>
              </a:rPr>
              <a:t>same</a:t>
            </a:r>
            <a:r>
              <a:rPr sz="1000" spc="10" dirty="0">
                <a:latin typeface="Tahoma"/>
                <a:cs typeface="Tahoma"/>
              </a:rPr>
              <a:t> </a:t>
            </a:r>
            <a:r>
              <a:rPr sz="1000" spc="-15" dirty="0">
                <a:latin typeface="Tahoma"/>
                <a:cs typeface="Tahoma"/>
              </a:rPr>
              <a:t>initiator.</a:t>
            </a:r>
            <a:endParaRPr sz="1000" dirty="0">
              <a:latin typeface="Tahoma"/>
              <a:cs typeface="Tahoma"/>
            </a:endParaRPr>
          </a:p>
          <a:p>
            <a:pPr marL="265430" marR="6985">
              <a:lnSpc>
                <a:spcPct val="99500"/>
              </a:lnSpc>
              <a:spcBef>
                <a:spcPts val="305"/>
              </a:spcBef>
            </a:pPr>
            <a:r>
              <a:rPr sz="1000" spc="-35" dirty="0">
                <a:latin typeface="Tahoma"/>
                <a:cs typeface="Tahoma"/>
              </a:rPr>
              <a:t>When</a:t>
            </a:r>
            <a:r>
              <a:rPr sz="1000" dirty="0">
                <a:latin typeface="Tahoma"/>
                <a:cs typeface="Tahoma"/>
              </a:rPr>
              <a:t> </a:t>
            </a:r>
            <a:r>
              <a:rPr sz="1000" spc="-35" dirty="0">
                <a:latin typeface="Tahoma"/>
                <a:cs typeface="Tahoma"/>
              </a:rPr>
              <a:t>the</a:t>
            </a:r>
            <a:r>
              <a:rPr sz="1000" dirty="0">
                <a:latin typeface="Tahoma"/>
                <a:cs typeface="Tahoma"/>
              </a:rPr>
              <a:t> </a:t>
            </a:r>
            <a:r>
              <a:rPr sz="1000" b="1" spc="-10" dirty="0">
                <a:latin typeface="Tahoma"/>
                <a:cs typeface="Tahoma"/>
              </a:rPr>
              <a:t>initiator’s </a:t>
            </a:r>
            <a:r>
              <a:rPr sz="1000" b="1" spc="-25" dirty="0">
                <a:latin typeface="Tahoma"/>
                <a:cs typeface="Tahoma"/>
              </a:rPr>
              <a:t>identifier</a:t>
            </a:r>
            <a:r>
              <a:rPr sz="1000" b="1" spc="-20" dirty="0">
                <a:latin typeface="Tahoma"/>
                <a:cs typeface="Tahoma"/>
              </a:rPr>
              <a:t> </a:t>
            </a:r>
            <a:r>
              <a:rPr sz="1000" spc="-20" dirty="0">
                <a:latin typeface="Tahoma"/>
                <a:cs typeface="Tahoma"/>
              </a:rPr>
              <a:t>in</a:t>
            </a:r>
            <a:r>
              <a:rPr sz="1000" spc="5" dirty="0">
                <a:latin typeface="Tahoma"/>
                <a:cs typeface="Tahoma"/>
              </a:rPr>
              <a:t> </a:t>
            </a:r>
            <a:r>
              <a:rPr sz="1000" spc="-50" dirty="0">
                <a:latin typeface="Tahoma"/>
                <a:cs typeface="Tahoma"/>
              </a:rPr>
              <a:t>a</a:t>
            </a:r>
            <a:r>
              <a:rPr sz="1000" dirty="0">
                <a:latin typeface="Tahoma"/>
                <a:cs typeface="Tahoma"/>
              </a:rPr>
              <a:t> </a:t>
            </a:r>
            <a:r>
              <a:rPr sz="1000" spc="-50" dirty="0">
                <a:latin typeface="Tahoma"/>
                <a:cs typeface="Tahoma"/>
              </a:rPr>
              <a:t>marker</a:t>
            </a:r>
            <a:r>
              <a:rPr sz="1000" dirty="0">
                <a:latin typeface="Tahoma"/>
                <a:cs typeface="Tahoma"/>
              </a:rPr>
              <a:t> </a:t>
            </a:r>
            <a:r>
              <a:rPr sz="1000" spc="-50" dirty="0">
                <a:latin typeface="Tahoma"/>
                <a:cs typeface="Tahoma"/>
              </a:rPr>
              <a:t>received</a:t>
            </a:r>
            <a:r>
              <a:rPr sz="1000" dirty="0">
                <a:latin typeface="Tahoma"/>
                <a:cs typeface="Tahoma"/>
              </a:rPr>
              <a:t> </a:t>
            </a:r>
            <a:r>
              <a:rPr sz="1000" spc="-35" dirty="0">
                <a:latin typeface="Tahoma"/>
                <a:cs typeface="Tahoma"/>
              </a:rPr>
              <a:t>along</a:t>
            </a:r>
            <a:r>
              <a:rPr sz="1000" spc="-15" dirty="0">
                <a:latin typeface="Tahoma"/>
                <a:cs typeface="Tahoma"/>
              </a:rPr>
              <a:t> </a:t>
            </a:r>
            <a:r>
              <a:rPr sz="1000" spc="-50" dirty="0">
                <a:latin typeface="Tahoma"/>
                <a:cs typeface="Tahoma"/>
              </a:rPr>
              <a:t>a</a:t>
            </a:r>
            <a:r>
              <a:rPr sz="1000" dirty="0">
                <a:latin typeface="Tahoma"/>
                <a:cs typeface="Tahoma"/>
              </a:rPr>
              <a:t> </a:t>
            </a:r>
            <a:r>
              <a:rPr sz="1000" spc="-40" dirty="0">
                <a:latin typeface="Tahoma"/>
                <a:cs typeface="Tahoma"/>
              </a:rPr>
              <a:t>channel</a:t>
            </a:r>
            <a:r>
              <a:rPr sz="1000" spc="5" dirty="0">
                <a:latin typeface="Tahoma"/>
                <a:cs typeface="Tahoma"/>
              </a:rPr>
              <a:t> </a:t>
            </a:r>
            <a:r>
              <a:rPr sz="1000" spc="-30" dirty="0">
                <a:latin typeface="Tahoma"/>
                <a:cs typeface="Tahoma"/>
              </a:rPr>
              <a:t>is</a:t>
            </a:r>
            <a:r>
              <a:rPr sz="1000" spc="-15" dirty="0">
                <a:latin typeface="Tahoma"/>
                <a:cs typeface="Tahoma"/>
              </a:rPr>
              <a:t> </a:t>
            </a:r>
            <a:r>
              <a:rPr sz="1000" b="1" spc="-35" dirty="0">
                <a:latin typeface="Tahoma"/>
                <a:cs typeface="Tahoma"/>
              </a:rPr>
              <a:t>different </a:t>
            </a:r>
            <a:r>
              <a:rPr sz="1000" spc="-295" dirty="0">
                <a:latin typeface="Tahoma"/>
                <a:cs typeface="Tahoma"/>
              </a:rPr>
              <a:t> </a:t>
            </a:r>
            <a:r>
              <a:rPr sz="1000" spc="-35" dirty="0">
                <a:latin typeface="Tahoma"/>
                <a:cs typeface="Tahoma"/>
              </a:rPr>
              <a:t>from</a:t>
            </a:r>
            <a:r>
              <a:rPr sz="1000" spc="20" dirty="0">
                <a:latin typeface="Tahoma"/>
                <a:cs typeface="Tahoma"/>
              </a:rPr>
              <a:t> </a:t>
            </a:r>
            <a:r>
              <a:rPr sz="1000" spc="-35" dirty="0">
                <a:latin typeface="Tahoma"/>
                <a:cs typeface="Tahoma"/>
              </a:rPr>
              <a:t>the</a:t>
            </a:r>
            <a:r>
              <a:rPr sz="1000" spc="10" dirty="0">
                <a:latin typeface="Tahoma"/>
                <a:cs typeface="Tahoma"/>
              </a:rPr>
              <a:t> </a:t>
            </a:r>
            <a:r>
              <a:rPr sz="1000" spc="-45" dirty="0">
                <a:latin typeface="Tahoma"/>
                <a:cs typeface="Tahoma"/>
              </a:rPr>
              <a:t>value</a:t>
            </a:r>
            <a:r>
              <a:rPr sz="1000" spc="20" dirty="0">
                <a:latin typeface="Tahoma"/>
                <a:cs typeface="Tahoma"/>
              </a:rPr>
              <a:t> </a:t>
            </a:r>
            <a:r>
              <a:rPr sz="1000" spc="-20" dirty="0">
                <a:latin typeface="Tahoma"/>
                <a:cs typeface="Tahoma"/>
              </a:rPr>
              <a:t>in</a:t>
            </a:r>
            <a:r>
              <a:rPr sz="1000" spc="15" dirty="0">
                <a:latin typeface="Tahoma"/>
                <a:cs typeface="Tahoma"/>
              </a:rPr>
              <a:t> </a:t>
            </a:r>
            <a:r>
              <a:rPr sz="1000" spc="-35" dirty="0">
                <a:latin typeface="Tahoma"/>
                <a:cs typeface="Tahoma"/>
              </a:rPr>
              <a:t>the</a:t>
            </a:r>
            <a:r>
              <a:rPr sz="1000" spc="20" dirty="0">
                <a:latin typeface="Tahoma"/>
                <a:cs typeface="Tahoma"/>
              </a:rPr>
              <a:t> </a:t>
            </a:r>
            <a:r>
              <a:rPr sz="1000" b="1" i="1" spc="-45" dirty="0">
                <a:latin typeface="Arial"/>
                <a:cs typeface="Arial"/>
              </a:rPr>
              <a:t>master</a:t>
            </a:r>
            <a:r>
              <a:rPr sz="1000" b="1" i="1" spc="40" dirty="0">
                <a:latin typeface="Arial"/>
                <a:cs typeface="Arial"/>
              </a:rPr>
              <a:t> </a:t>
            </a:r>
            <a:r>
              <a:rPr sz="1000" b="1" spc="-35" dirty="0">
                <a:latin typeface="Tahoma"/>
                <a:cs typeface="Tahoma"/>
              </a:rPr>
              <a:t>variable</a:t>
            </a:r>
            <a:r>
              <a:rPr sz="1000" spc="-35" dirty="0">
                <a:latin typeface="Tahoma"/>
                <a:cs typeface="Tahoma"/>
              </a:rPr>
              <a:t>,</a:t>
            </a:r>
            <a:r>
              <a:rPr sz="1000" spc="25" dirty="0">
                <a:latin typeface="Tahoma"/>
                <a:cs typeface="Tahoma"/>
              </a:rPr>
              <a:t> </a:t>
            </a:r>
            <a:r>
              <a:rPr sz="1000" spc="-35" dirty="0">
                <a:latin typeface="Tahoma"/>
                <a:cs typeface="Tahoma"/>
              </a:rPr>
              <a:t>the</a:t>
            </a:r>
            <a:r>
              <a:rPr sz="1000" spc="10" dirty="0">
                <a:latin typeface="Tahoma"/>
                <a:cs typeface="Tahoma"/>
              </a:rPr>
              <a:t> </a:t>
            </a:r>
            <a:r>
              <a:rPr sz="1000" spc="-60" dirty="0">
                <a:latin typeface="Tahoma"/>
                <a:cs typeface="Tahoma"/>
              </a:rPr>
              <a:t>sender</a:t>
            </a:r>
            <a:r>
              <a:rPr sz="1000" spc="15" dirty="0">
                <a:latin typeface="Tahoma"/>
                <a:cs typeface="Tahoma"/>
              </a:rPr>
              <a:t> </a:t>
            </a:r>
            <a:r>
              <a:rPr sz="1000" spc="-30" dirty="0">
                <a:latin typeface="Tahoma"/>
                <a:cs typeface="Tahoma"/>
              </a:rPr>
              <a:t>of</a:t>
            </a:r>
            <a:r>
              <a:rPr sz="1000" spc="10" dirty="0">
                <a:latin typeface="Tahoma"/>
                <a:cs typeface="Tahoma"/>
              </a:rPr>
              <a:t> </a:t>
            </a:r>
            <a:r>
              <a:rPr sz="1000" spc="-35" dirty="0">
                <a:latin typeface="Tahoma"/>
                <a:cs typeface="Tahoma"/>
              </a:rPr>
              <a:t>the</a:t>
            </a:r>
            <a:r>
              <a:rPr sz="1000" spc="20" dirty="0">
                <a:latin typeface="Tahoma"/>
                <a:cs typeface="Tahoma"/>
              </a:rPr>
              <a:t> </a:t>
            </a:r>
            <a:r>
              <a:rPr sz="1000" spc="-50" dirty="0">
                <a:latin typeface="Tahoma"/>
                <a:cs typeface="Tahoma"/>
              </a:rPr>
              <a:t>marker</a:t>
            </a:r>
            <a:r>
              <a:rPr sz="1000" spc="5" dirty="0">
                <a:latin typeface="Tahoma"/>
                <a:cs typeface="Tahoma"/>
              </a:rPr>
              <a:t> </a:t>
            </a:r>
            <a:r>
              <a:rPr sz="1000" spc="-35" dirty="0">
                <a:latin typeface="Tahoma"/>
                <a:cs typeface="Tahoma"/>
              </a:rPr>
              <a:t>lies</a:t>
            </a:r>
            <a:r>
              <a:rPr sz="1000" spc="15" dirty="0">
                <a:latin typeface="Tahoma"/>
                <a:cs typeface="Tahoma"/>
              </a:rPr>
              <a:t> </a:t>
            </a:r>
            <a:r>
              <a:rPr sz="1000" spc="-20" dirty="0">
                <a:latin typeface="Tahoma"/>
                <a:cs typeface="Tahoma"/>
              </a:rPr>
              <a:t>in</a:t>
            </a:r>
            <a:r>
              <a:rPr sz="1000" spc="10" dirty="0">
                <a:latin typeface="Tahoma"/>
                <a:cs typeface="Tahoma"/>
              </a:rPr>
              <a:t> </a:t>
            </a:r>
            <a:r>
              <a:rPr sz="1000" spc="-50" dirty="0">
                <a:latin typeface="Tahoma"/>
                <a:cs typeface="Tahoma"/>
              </a:rPr>
              <a:t>a </a:t>
            </a:r>
            <a:r>
              <a:rPr sz="1000" spc="-45" dirty="0">
                <a:latin typeface="Tahoma"/>
                <a:cs typeface="Tahoma"/>
              </a:rPr>
              <a:t> </a:t>
            </a:r>
            <a:r>
              <a:rPr sz="1000" b="1" spc="-35" dirty="0">
                <a:latin typeface="Tahoma"/>
                <a:cs typeface="Tahoma"/>
              </a:rPr>
              <a:t>different</a:t>
            </a:r>
            <a:r>
              <a:rPr sz="1000" b="1" spc="15" dirty="0">
                <a:latin typeface="Tahoma"/>
                <a:cs typeface="Tahoma"/>
              </a:rPr>
              <a:t> </a:t>
            </a:r>
            <a:r>
              <a:rPr sz="1000" b="1" spc="-40" dirty="0">
                <a:latin typeface="Tahoma"/>
                <a:cs typeface="Tahoma"/>
              </a:rPr>
              <a:t>region.</a:t>
            </a:r>
            <a:endParaRPr sz="1000" b="1" dirty="0">
              <a:latin typeface="Tahoma"/>
              <a:cs typeface="Tahoma"/>
            </a:endParaRPr>
          </a:p>
          <a:p>
            <a:pPr marL="265430">
              <a:lnSpc>
                <a:spcPct val="100000"/>
              </a:lnSpc>
              <a:spcBef>
                <a:spcPts val="285"/>
              </a:spcBef>
            </a:pPr>
            <a:r>
              <a:rPr sz="1000" spc="-10" dirty="0">
                <a:latin typeface="Tahoma"/>
                <a:cs typeface="Tahoma"/>
              </a:rPr>
              <a:t>The</a:t>
            </a:r>
            <a:r>
              <a:rPr sz="1000" spc="15" dirty="0">
                <a:latin typeface="Tahoma"/>
                <a:cs typeface="Tahoma"/>
              </a:rPr>
              <a:t> </a:t>
            </a:r>
            <a:r>
              <a:rPr sz="1000" spc="-25" dirty="0">
                <a:latin typeface="Tahoma"/>
                <a:cs typeface="Tahoma"/>
              </a:rPr>
              <a:t>identifier</a:t>
            </a:r>
            <a:r>
              <a:rPr sz="1000" spc="15" dirty="0">
                <a:latin typeface="Tahoma"/>
                <a:cs typeface="Tahoma"/>
              </a:rPr>
              <a:t> </a:t>
            </a:r>
            <a:r>
              <a:rPr sz="1000" spc="-30" dirty="0">
                <a:latin typeface="Tahoma"/>
                <a:cs typeface="Tahoma"/>
              </a:rPr>
              <a:t>of</a:t>
            </a:r>
            <a:r>
              <a:rPr sz="1000" spc="10" dirty="0">
                <a:latin typeface="Tahoma"/>
                <a:cs typeface="Tahoma"/>
              </a:rPr>
              <a:t> </a:t>
            </a:r>
            <a:r>
              <a:rPr sz="1000" spc="-35" dirty="0">
                <a:latin typeface="Tahoma"/>
                <a:cs typeface="Tahoma"/>
              </a:rPr>
              <a:t>the</a:t>
            </a:r>
            <a:r>
              <a:rPr sz="1000" spc="30" dirty="0">
                <a:latin typeface="Tahoma"/>
                <a:cs typeface="Tahoma"/>
              </a:rPr>
              <a:t> </a:t>
            </a:r>
            <a:r>
              <a:rPr sz="1000" spc="-35" dirty="0">
                <a:latin typeface="Tahoma"/>
                <a:cs typeface="Tahoma"/>
              </a:rPr>
              <a:t>concurrent</a:t>
            </a:r>
            <a:r>
              <a:rPr sz="1000" spc="15" dirty="0">
                <a:latin typeface="Tahoma"/>
                <a:cs typeface="Tahoma"/>
              </a:rPr>
              <a:t> </a:t>
            </a:r>
            <a:r>
              <a:rPr sz="1000" spc="-15" dirty="0">
                <a:latin typeface="Tahoma"/>
                <a:cs typeface="Tahoma"/>
              </a:rPr>
              <a:t>initiator</a:t>
            </a:r>
            <a:r>
              <a:rPr sz="1000" spc="15" dirty="0">
                <a:latin typeface="Tahoma"/>
                <a:cs typeface="Tahoma"/>
              </a:rPr>
              <a:t> </a:t>
            </a:r>
            <a:r>
              <a:rPr sz="1000" spc="-30" dirty="0">
                <a:latin typeface="Tahoma"/>
                <a:cs typeface="Tahoma"/>
              </a:rPr>
              <a:t>is</a:t>
            </a:r>
            <a:r>
              <a:rPr sz="1000" spc="15" dirty="0">
                <a:latin typeface="Tahoma"/>
                <a:cs typeface="Tahoma"/>
              </a:rPr>
              <a:t> </a:t>
            </a:r>
            <a:r>
              <a:rPr sz="1000" spc="-50" dirty="0">
                <a:latin typeface="Tahoma"/>
                <a:cs typeface="Tahoma"/>
              </a:rPr>
              <a:t>recorded</a:t>
            </a:r>
            <a:r>
              <a:rPr sz="1000" spc="20" dirty="0">
                <a:latin typeface="Tahoma"/>
                <a:cs typeface="Tahoma"/>
              </a:rPr>
              <a:t> </a:t>
            </a:r>
            <a:r>
              <a:rPr sz="1000" spc="-20" dirty="0">
                <a:latin typeface="Tahoma"/>
                <a:cs typeface="Tahoma"/>
              </a:rPr>
              <a:t>in</a:t>
            </a:r>
            <a:r>
              <a:rPr sz="1000" spc="15" dirty="0">
                <a:latin typeface="Tahoma"/>
                <a:cs typeface="Tahoma"/>
              </a:rPr>
              <a:t> </a:t>
            </a:r>
            <a:r>
              <a:rPr sz="1000" spc="-50" dirty="0">
                <a:latin typeface="Tahoma"/>
                <a:cs typeface="Tahoma"/>
              </a:rPr>
              <a:t>a</a:t>
            </a:r>
            <a:r>
              <a:rPr sz="1000" spc="30" dirty="0">
                <a:latin typeface="Tahoma"/>
                <a:cs typeface="Tahoma"/>
              </a:rPr>
              <a:t> </a:t>
            </a:r>
            <a:r>
              <a:rPr sz="1000" spc="-15" dirty="0">
                <a:latin typeface="Tahoma"/>
                <a:cs typeface="Tahoma"/>
              </a:rPr>
              <a:t>local</a:t>
            </a:r>
            <a:r>
              <a:rPr sz="1000" spc="15" dirty="0">
                <a:latin typeface="Tahoma"/>
                <a:cs typeface="Tahoma"/>
              </a:rPr>
              <a:t> </a:t>
            </a:r>
            <a:r>
              <a:rPr sz="1000" spc="-40" dirty="0">
                <a:latin typeface="Tahoma"/>
                <a:cs typeface="Tahoma"/>
              </a:rPr>
              <a:t>variable</a:t>
            </a:r>
            <a:endParaRPr sz="1000" dirty="0">
              <a:latin typeface="Tahoma"/>
              <a:cs typeface="Tahoma"/>
            </a:endParaRPr>
          </a:p>
          <a:p>
            <a:pPr marL="265430">
              <a:lnSpc>
                <a:spcPct val="100000"/>
              </a:lnSpc>
            </a:pPr>
            <a:r>
              <a:rPr sz="1000" b="1" i="1" spc="15" dirty="0">
                <a:latin typeface="Arial"/>
                <a:cs typeface="Arial"/>
              </a:rPr>
              <a:t>i</a:t>
            </a:r>
            <a:r>
              <a:rPr sz="1000" b="1" i="1" spc="-45" dirty="0">
                <a:latin typeface="Arial"/>
                <a:cs typeface="Arial"/>
              </a:rPr>
              <a:t>d</a:t>
            </a:r>
            <a:r>
              <a:rPr sz="1000" b="1" i="1" spc="-185" dirty="0">
                <a:latin typeface="Arial"/>
                <a:cs typeface="Arial"/>
              </a:rPr>
              <a:t> </a:t>
            </a:r>
            <a:r>
              <a:rPr sz="1000" b="1" spc="-35" dirty="0">
                <a:latin typeface="Tahoma"/>
                <a:cs typeface="Tahoma"/>
              </a:rPr>
              <a:t>-</a:t>
            </a:r>
            <a:r>
              <a:rPr sz="1000" b="1" i="1" spc="-20" dirty="0">
                <a:latin typeface="Arial"/>
                <a:cs typeface="Arial"/>
              </a:rPr>
              <a:t>b</a:t>
            </a:r>
            <a:r>
              <a:rPr sz="1000" b="1" i="1" spc="-80" dirty="0">
                <a:latin typeface="Arial"/>
                <a:cs typeface="Arial"/>
              </a:rPr>
              <a:t>o</a:t>
            </a:r>
            <a:r>
              <a:rPr sz="1000" b="1" i="1" dirty="0">
                <a:latin typeface="Arial"/>
                <a:cs typeface="Arial"/>
              </a:rPr>
              <a:t>r</a:t>
            </a:r>
            <a:r>
              <a:rPr sz="1000" b="1" i="1" spc="-45" dirty="0">
                <a:latin typeface="Arial"/>
                <a:cs typeface="Arial"/>
              </a:rPr>
              <a:t>d</a:t>
            </a:r>
            <a:r>
              <a:rPr sz="1000" b="1" i="1" spc="-114" dirty="0">
                <a:latin typeface="Arial"/>
                <a:cs typeface="Arial"/>
              </a:rPr>
              <a:t>e</a:t>
            </a:r>
            <a:r>
              <a:rPr sz="1000" b="1" i="1" spc="5" dirty="0">
                <a:latin typeface="Arial"/>
                <a:cs typeface="Arial"/>
              </a:rPr>
              <a:t>r</a:t>
            </a:r>
            <a:r>
              <a:rPr sz="1000" b="1" i="1" spc="-180" dirty="0">
                <a:latin typeface="Arial"/>
                <a:cs typeface="Arial"/>
              </a:rPr>
              <a:t> </a:t>
            </a:r>
            <a:r>
              <a:rPr sz="1000" b="1" spc="-35" dirty="0">
                <a:latin typeface="Tahoma"/>
                <a:cs typeface="Tahoma"/>
              </a:rPr>
              <a:t>-</a:t>
            </a:r>
            <a:r>
              <a:rPr sz="1000" b="1" i="1" spc="-120" dirty="0">
                <a:latin typeface="Arial"/>
                <a:cs typeface="Arial"/>
              </a:rPr>
              <a:t>s</a:t>
            </a:r>
            <a:r>
              <a:rPr sz="1000" b="1" i="1" spc="-114" dirty="0">
                <a:latin typeface="Arial"/>
                <a:cs typeface="Arial"/>
              </a:rPr>
              <a:t>e</a:t>
            </a:r>
            <a:r>
              <a:rPr sz="1000" b="1" i="1" spc="150" dirty="0">
                <a:latin typeface="Arial"/>
                <a:cs typeface="Arial"/>
              </a:rPr>
              <a:t>t</a:t>
            </a:r>
            <a:r>
              <a:rPr sz="1000" b="1" spc="-30" dirty="0">
                <a:latin typeface="Tahoma"/>
                <a:cs typeface="Tahoma"/>
              </a:rPr>
              <a:t>.</a:t>
            </a:r>
            <a:endParaRPr sz="1000" b="1" dirty="0">
              <a:latin typeface="Tahoma"/>
              <a:cs typeface="Tahoma"/>
            </a:endParaRPr>
          </a:p>
        </p:txBody>
      </p:sp>
      <p:grpSp>
        <p:nvGrpSpPr>
          <p:cNvPr id="10" name="object 10"/>
          <p:cNvGrpSpPr/>
          <p:nvPr/>
        </p:nvGrpSpPr>
        <p:grpSpPr>
          <a:xfrm>
            <a:off x="-152" y="3365525"/>
            <a:ext cx="4608830" cy="91440"/>
            <a:chOff x="-152" y="3365525"/>
            <a:chExt cx="4608830" cy="91440"/>
          </a:xfrm>
        </p:grpSpPr>
        <p:sp>
          <p:nvSpPr>
            <p:cNvPr id="11" name="object 11"/>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2" name="object 12"/>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3" name="object 13"/>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5" name="object 15"/>
          <p:cNvSpPr txBox="1">
            <a:spLocks noGrp="1"/>
          </p:cNvSpPr>
          <p:nvPr>
            <p:ph type="dt" sz="half" idx="6"/>
          </p:nvPr>
        </p:nvSpPr>
        <p:spPr>
          <a:prstGeom prst="rect">
            <a:avLst/>
          </a:prstGeom>
        </p:spPr>
        <p:txBody>
          <a:bodyPr vert="horz" wrap="square" lIns="0" tIns="0" rIns="0" bIns="0" rtlCol="0">
            <a:spAutoFit/>
          </a:bodyPr>
          <a:lstStyle/>
          <a:p>
            <a:pPr marL="12700">
              <a:lnSpc>
                <a:spcPts val="575"/>
              </a:lnSpc>
            </a:pPr>
            <a:r>
              <a:rPr spc="40" dirty="0"/>
              <a:t>CUP</a:t>
            </a:r>
            <a:r>
              <a:rPr spc="-30" dirty="0"/>
              <a:t> </a:t>
            </a:r>
            <a:r>
              <a:rPr spc="-15" dirty="0"/>
              <a:t>2008</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575"/>
              </a:lnSpc>
            </a:pPr>
            <a:fld id="{81D60167-4931-47E6-BA6A-407CBD079E47}" type="slidenum">
              <a:rPr spc="-10" dirty="0"/>
              <a:t>22</a:t>
            </a:fld>
            <a:r>
              <a:rPr spc="-10" dirty="0"/>
              <a:t> </a:t>
            </a:r>
            <a:r>
              <a:rPr spc="70" dirty="0"/>
              <a:t>/</a:t>
            </a:r>
            <a:r>
              <a:rPr spc="-10" dirty="0"/>
              <a:t> </a:t>
            </a:r>
            <a:r>
              <a:rPr spc="-15" dirty="0"/>
              <a:t>51</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pic>
        <p:nvPicPr>
          <p:cNvPr id="4" name="object 4"/>
          <p:cNvPicPr/>
          <p:nvPr/>
        </p:nvPicPr>
        <p:blipFill>
          <a:blip r:embed="rId2" cstate="print"/>
          <a:stretch>
            <a:fillRect/>
          </a:stretch>
        </p:blipFill>
        <p:spPr>
          <a:xfrm>
            <a:off x="250478" y="664686"/>
            <a:ext cx="70717" cy="68199"/>
          </a:xfrm>
          <a:prstGeom prst="rect">
            <a:avLst/>
          </a:prstGeom>
        </p:spPr>
      </p:pic>
      <p:sp>
        <p:nvSpPr>
          <p:cNvPr id="5" name="object 5"/>
          <p:cNvSpPr txBox="1">
            <a:spLocks noGrp="1"/>
          </p:cNvSpPr>
          <p:nvPr>
            <p:ph type="title"/>
          </p:nvPr>
        </p:nvSpPr>
        <p:spPr>
          <a:xfrm>
            <a:off x="366777" y="591151"/>
            <a:ext cx="4130040" cy="330200"/>
          </a:xfrm>
          <a:prstGeom prst="rect">
            <a:avLst/>
          </a:prstGeom>
        </p:spPr>
        <p:txBody>
          <a:bodyPr vert="horz" wrap="square" lIns="0" tIns="12065" rIns="0" bIns="0" rtlCol="0">
            <a:spAutoFit/>
          </a:bodyPr>
          <a:lstStyle/>
          <a:p>
            <a:pPr marL="12700" marR="5080">
              <a:lnSpc>
                <a:spcPct val="100000"/>
              </a:lnSpc>
              <a:spcBef>
                <a:spcPts val="95"/>
              </a:spcBef>
            </a:pPr>
            <a:r>
              <a:rPr sz="1000" spc="-10" dirty="0">
                <a:solidFill>
                  <a:srgbClr val="000000"/>
                </a:solidFill>
              </a:rPr>
              <a:t>The</a:t>
            </a:r>
            <a:r>
              <a:rPr sz="1000" dirty="0">
                <a:solidFill>
                  <a:srgbClr val="000000"/>
                </a:solidFill>
              </a:rPr>
              <a:t> </a:t>
            </a:r>
            <a:r>
              <a:rPr sz="1000" spc="-30" dirty="0">
                <a:solidFill>
                  <a:srgbClr val="000000"/>
                </a:solidFill>
              </a:rPr>
              <a:t>state</a:t>
            </a:r>
            <a:r>
              <a:rPr sz="1000" spc="15" dirty="0">
                <a:solidFill>
                  <a:srgbClr val="000000"/>
                </a:solidFill>
              </a:rPr>
              <a:t> </a:t>
            </a:r>
            <a:r>
              <a:rPr sz="1000" spc="-30" dirty="0">
                <a:solidFill>
                  <a:srgbClr val="000000"/>
                </a:solidFill>
              </a:rPr>
              <a:t>of</a:t>
            </a:r>
            <a:r>
              <a:rPr sz="1000" spc="5" dirty="0">
                <a:solidFill>
                  <a:srgbClr val="000000"/>
                </a:solidFill>
              </a:rPr>
              <a:t> </a:t>
            </a:r>
            <a:r>
              <a:rPr sz="1000" spc="-35" dirty="0">
                <a:solidFill>
                  <a:srgbClr val="000000"/>
                </a:solidFill>
              </a:rPr>
              <a:t>the</a:t>
            </a:r>
            <a:r>
              <a:rPr sz="1000" spc="15" dirty="0">
                <a:solidFill>
                  <a:srgbClr val="000000"/>
                </a:solidFill>
              </a:rPr>
              <a:t> </a:t>
            </a:r>
            <a:r>
              <a:rPr sz="1000" spc="-40" dirty="0">
                <a:solidFill>
                  <a:srgbClr val="000000"/>
                </a:solidFill>
              </a:rPr>
              <a:t>channel</a:t>
            </a:r>
            <a:r>
              <a:rPr sz="1000" spc="5" dirty="0">
                <a:solidFill>
                  <a:srgbClr val="000000"/>
                </a:solidFill>
              </a:rPr>
              <a:t> </a:t>
            </a:r>
            <a:r>
              <a:rPr sz="1000" spc="-30" dirty="0">
                <a:solidFill>
                  <a:srgbClr val="000000"/>
                </a:solidFill>
              </a:rPr>
              <a:t>is</a:t>
            </a:r>
            <a:r>
              <a:rPr sz="1000" dirty="0">
                <a:solidFill>
                  <a:srgbClr val="000000"/>
                </a:solidFill>
              </a:rPr>
              <a:t> </a:t>
            </a:r>
            <a:r>
              <a:rPr sz="1000" spc="-50" dirty="0">
                <a:solidFill>
                  <a:srgbClr val="000000"/>
                </a:solidFill>
              </a:rPr>
              <a:t>recorded</a:t>
            </a:r>
            <a:r>
              <a:rPr sz="1000" spc="15" dirty="0">
                <a:solidFill>
                  <a:srgbClr val="000000"/>
                </a:solidFill>
              </a:rPr>
              <a:t> </a:t>
            </a:r>
            <a:r>
              <a:rPr sz="1000" spc="-30" dirty="0">
                <a:solidFill>
                  <a:srgbClr val="000000"/>
                </a:solidFill>
              </a:rPr>
              <a:t>just</a:t>
            </a:r>
            <a:r>
              <a:rPr sz="1000" spc="15" dirty="0">
                <a:solidFill>
                  <a:srgbClr val="000000"/>
                </a:solidFill>
              </a:rPr>
              <a:t> </a:t>
            </a:r>
            <a:r>
              <a:rPr sz="1000" spc="-60" dirty="0">
                <a:solidFill>
                  <a:srgbClr val="000000"/>
                </a:solidFill>
              </a:rPr>
              <a:t>as</a:t>
            </a:r>
            <a:r>
              <a:rPr sz="1000" dirty="0">
                <a:solidFill>
                  <a:srgbClr val="000000"/>
                </a:solidFill>
              </a:rPr>
              <a:t> </a:t>
            </a:r>
            <a:r>
              <a:rPr sz="1000" spc="-20" dirty="0">
                <a:solidFill>
                  <a:srgbClr val="000000"/>
                </a:solidFill>
              </a:rPr>
              <a:t>in</a:t>
            </a:r>
            <a:r>
              <a:rPr sz="1000" spc="15" dirty="0">
                <a:solidFill>
                  <a:srgbClr val="000000"/>
                </a:solidFill>
              </a:rPr>
              <a:t> </a:t>
            </a:r>
            <a:r>
              <a:rPr sz="1000" spc="-35" dirty="0">
                <a:solidFill>
                  <a:srgbClr val="000000"/>
                </a:solidFill>
              </a:rPr>
              <a:t>the</a:t>
            </a:r>
            <a:r>
              <a:rPr sz="1000" spc="15" dirty="0">
                <a:solidFill>
                  <a:srgbClr val="000000"/>
                </a:solidFill>
              </a:rPr>
              <a:t> </a:t>
            </a:r>
            <a:r>
              <a:rPr sz="1000" spc="-25" dirty="0">
                <a:solidFill>
                  <a:srgbClr val="000000"/>
                </a:solidFill>
              </a:rPr>
              <a:t>Chandy-Lamport</a:t>
            </a:r>
            <a:r>
              <a:rPr sz="1000" spc="-5" dirty="0">
                <a:solidFill>
                  <a:srgbClr val="000000"/>
                </a:solidFill>
              </a:rPr>
              <a:t> </a:t>
            </a:r>
            <a:r>
              <a:rPr sz="1000" spc="-30" dirty="0">
                <a:solidFill>
                  <a:srgbClr val="000000"/>
                </a:solidFill>
              </a:rPr>
              <a:t>algorithm </a:t>
            </a:r>
            <a:r>
              <a:rPr sz="1000" spc="-295" dirty="0">
                <a:solidFill>
                  <a:srgbClr val="000000"/>
                </a:solidFill>
              </a:rPr>
              <a:t> </a:t>
            </a:r>
            <a:r>
              <a:rPr sz="1000" spc="-25" dirty="0">
                <a:solidFill>
                  <a:srgbClr val="000000"/>
                </a:solidFill>
              </a:rPr>
              <a:t>(including</a:t>
            </a:r>
            <a:r>
              <a:rPr sz="1000" spc="15" dirty="0">
                <a:solidFill>
                  <a:srgbClr val="000000"/>
                </a:solidFill>
              </a:rPr>
              <a:t> </a:t>
            </a:r>
            <a:r>
              <a:rPr sz="1000" spc="-45" dirty="0">
                <a:solidFill>
                  <a:srgbClr val="000000"/>
                </a:solidFill>
              </a:rPr>
              <a:t>those</a:t>
            </a:r>
            <a:r>
              <a:rPr sz="1000" dirty="0">
                <a:solidFill>
                  <a:srgbClr val="000000"/>
                </a:solidFill>
              </a:rPr>
              <a:t> </a:t>
            </a:r>
            <a:r>
              <a:rPr sz="1000" spc="-10" dirty="0">
                <a:solidFill>
                  <a:srgbClr val="000000"/>
                </a:solidFill>
              </a:rPr>
              <a:t>that</a:t>
            </a:r>
            <a:r>
              <a:rPr sz="1000" spc="25" dirty="0">
                <a:solidFill>
                  <a:srgbClr val="000000"/>
                </a:solidFill>
              </a:rPr>
              <a:t> </a:t>
            </a:r>
            <a:r>
              <a:rPr sz="1000" spc="-45" dirty="0">
                <a:solidFill>
                  <a:srgbClr val="000000"/>
                </a:solidFill>
              </a:rPr>
              <a:t>cross</a:t>
            </a:r>
            <a:r>
              <a:rPr sz="1000" spc="10" dirty="0">
                <a:solidFill>
                  <a:srgbClr val="000000"/>
                </a:solidFill>
              </a:rPr>
              <a:t> </a:t>
            </a:r>
            <a:r>
              <a:rPr sz="1000" spc="-50" dirty="0">
                <a:solidFill>
                  <a:srgbClr val="000000"/>
                </a:solidFill>
              </a:rPr>
              <a:t>a</a:t>
            </a:r>
            <a:r>
              <a:rPr sz="1000" spc="10" dirty="0">
                <a:solidFill>
                  <a:srgbClr val="000000"/>
                </a:solidFill>
              </a:rPr>
              <a:t> </a:t>
            </a:r>
            <a:r>
              <a:rPr sz="1000" spc="-45" dirty="0">
                <a:solidFill>
                  <a:srgbClr val="000000"/>
                </a:solidFill>
              </a:rPr>
              <a:t>border</a:t>
            </a:r>
            <a:r>
              <a:rPr sz="1000" spc="20" dirty="0">
                <a:solidFill>
                  <a:srgbClr val="000000"/>
                </a:solidFill>
              </a:rPr>
              <a:t> </a:t>
            </a:r>
            <a:r>
              <a:rPr sz="1000" spc="-60" dirty="0">
                <a:solidFill>
                  <a:srgbClr val="000000"/>
                </a:solidFill>
              </a:rPr>
              <a:t>between</a:t>
            </a:r>
            <a:r>
              <a:rPr sz="1000" spc="10" dirty="0">
                <a:solidFill>
                  <a:srgbClr val="000000"/>
                </a:solidFill>
              </a:rPr>
              <a:t> </a:t>
            </a:r>
            <a:r>
              <a:rPr sz="1000" spc="-40" dirty="0">
                <a:solidFill>
                  <a:srgbClr val="000000"/>
                </a:solidFill>
              </a:rPr>
              <a:t>regions).</a:t>
            </a:r>
            <a:endParaRPr sz="1000"/>
          </a:p>
        </p:txBody>
      </p:sp>
      <p:pic>
        <p:nvPicPr>
          <p:cNvPr id="6" name="object 6"/>
          <p:cNvPicPr/>
          <p:nvPr/>
        </p:nvPicPr>
        <p:blipFill>
          <a:blip r:embed="rId3" cstate="print"/>
          <a:stretch>
            <a:fillRect/>
          </a:stretch>
        </p:blipFill>
        <p:spPr>
          <a:xfrm>
            <a:off x="250478" y="1006049"/>
            <a:ext cx="70717" cy="68211"/>
          </a:xfrm>
          <a:prstGeom prst="rect">
            <a:avLst/>
          </a:prstGeom>
        </p:spPr>
      </p:pic>
      <p:pic>
        <p:nvPicPr>
          <p:cNvPr id="7" name="object 7"/>
          <p:cNvPicPr/>
          <p:nvPr/>
        </p:nvPicPr>
        <p:blipFill>
          <a:blip r:embed="rId3" cstate="print"/>
          <a:stretch>
            <a:fillRect/>
          </a:stretch>
        </p:blipFill>
        <p:spPr>
          <a:xfrm>
            <a:off x="250478" y="1348949"/>
            <a:ext cx="70717" cy="68211"/>
          </a:xfrm>
          <a:prstGeom prst="rect">
            <a:avLst/>
          </a:prstGeom>
        </p:spPr>
      </p:pic>
      <p:pic>
        <p:nvPicPr>
          <p:cNvPr id="8" name="object 8"/>
          <p:cNvPicPr/>
          <p:nvPr/>
        </p:nvPicPr>
        <p:blipFill>
          <a:blip r:embed="rId4" cstate="print"/>
          <a:stretch>
            <a:fillRect/>
          </a:stretch>
        </p:blipFill>
        <p:spPr>
          <a:xfrm>
            <a:off x="250478" y="1690325"/>
            <a:ext cx="70717" cy="68211"/>
          </a:xfrm>
          <a:prstGeom prst="rect">
            <a:avLst/>
          </a:prstGeom>
        </p:spPr>
      </p:pic>
      <p:pic>
        <p:nvPicPr>
          <p:cNvPr id="9" name="object 9"/>
          <p:cNvPicPr/>
          <p:nvPr/>
        </p:nvPicPr>
        <p:blipFill>
          <a:blip r:embed="rId5" cstate="print"/>
          <a:stretch>
            <a:fillRect/>
          </a:stretch>
        </p:blipFill>
        <p:spPr>
          <a:xfrm>
            <a:off x="250478" y="2246589"/>
            <a:ext cx="68374" cy="68207"/>
          </a:xfrm>
          <a:prstGeom prst="rect">
            <a:avLst/>
          </a:prstGeom>
        </p:spPr>
      </p:pic>
      <p:sp>
        <p:nvSpPr>
          <p:cNvPr id="10" name="object 10"/>
          <p:cNvSpPr txBox="1"/>
          <p:nvPr/>
        </p:nvSpPr>
        <p:spPr>
          <a:xfrm>
            <a:off x="113793" y="932527"/>
            <a:ext cx="4382135" cy="1897314"/>
          </a:xfrm>
          <a:prstGeom prst="rect">
            <a:avLst/>
          </a:prstGeom>
        </p:spPr>
        <p:txBody>
          <a:bodyPr vert="horz" wrap="square" lIns="0" tIns="12065" rIns="0" bIns="0" rtlCol="0">
            <a:spAutoFit/>
          </a:bodyPr>
          <a:lstStyle/>
          <a:p>
            <a:pPr marL="265430" marR="195580">
              <a:lnSpc>
                <a:spcPct val="100000"/>
              </a:lnSpc>
              <a:spcBef>
                <a:spcPts val="95"/>
              </a:spcBef>
            </a:pPr>
            <a:r>
              <a:rPr sz="1000" b="1" spc="-35" dirty="0">
                <a:latin typeface="Tahoma"/>
                <a:cs typeface="Tahoma"/>
              </a:rPr>
              <a:t>Snapshot</a:t>
            </a:r>
            <a:r>
              <a:rPr sz="1000" spc="10" dirty="0">
                <a:latin typeface="Tahoma"/>
                <a:cs typeface="Tahoma"/>
              </a:rPr>
              <a:t> </a:t>
            </a:r>
            <a:r>
              <a:rPr sz="1000" spc="-40" dirty="0">
                <a:latin typeface="Tahoma"/>
                <a:cs typeface="Tahoma"/>
              </a:rPr>
              <a:t>recording</a:t>
            </a:r>
            <a:r>
              <a:rPr sz="1000" spc="10" dirty="0">
                <a:latin typeface="Tahoma"/>
                <a:cs typeface="Tahoma"/>
              </a:rPr>
              <a:t> </a:t>
            </a:r>
            <a:r>
              <a:rPr sz="1000" spc="-15" dirty="0">
                <a:latin typeface="Tahoma"/>
                <a:cs typeface="Tahoma"/>
              </a:rPr>
              <a:t>at</a:t>
            </a:r>
            <a:r>
              <a:rPr sz="1000" spc="25" dirty="0">
                <a:latin typeface="Tahoma"/>
                <a:cs typeface="Tahoma"/>
              </a:rPr>
              <a:t> </a:t>
            </a:r>
            <a:r>
              <a:rPr sz="1000" spc="-50" dirty="0">
                <a:latin typeface="Tahoma"/>
                <a:cs typeface="Tahoma"/>
              </a:rPr>
              <a:t>a</a:t>
            </a:r>
            <a:r>
              <a:rPr sz="1000" spc="15" dirty="0">
                <a:latin typeface="Tahoma"/>
                <a:cs typeface="Tahoma"/>
              </a:rPr>
              <a:t> </a:t>
            </a:r>
            <a:r>
              <a:rPr sz="1000" spc="-50" dirty="0">
                <a:latin typeface="Tahoma"/>
                <a:cs typeface="Tahoma"/>
              </a:rPr>
              <a:t>process</a:t>
            </a:r>
            <a:r>
              <a:rPr sz="1000" spc="15" dirty="0">
                <a:latin typeface="Tahoma"/>
                <a:cs typeface="Tahoma"/>
              </a:rPr>
              <a:t> </a:t>
            </a:r>
            <a:r>
              <a:rPr sz="1000" spc="-30" dirty="0">
                <a:latin typeface="Tahoma"/>
                <a:cs typeface="Tahoma"/>
              </a:rPr>
              <a:t>is</a:t>
            </a:r>
            <a:r>
              <a:rPr sz="1000" spc="30" dirty="0">
                <a:latin typeface="Tahoma"/>
                <a:cs typeface="Tahoma"/>
              </a:rPr>
              <a:t> </a:t>
            </a:r>
            <a:r>
              <a:rPr sz="1000" b="1" spc="-35" dirty="0">
                <a:latin typeface="Tahoma"/>
                <a:cs typeface="Tahoma"/>
              </a:rPr>
              <a:t>complete</a:t>
            </a:r>
            <a:r>
              <a:rPr sz="1000" spc="5" dirty="0">
                <a:latin typeface="Tahoma"/>
                <a:cs typeface="Tahoma"/>
              </a:rPr>
              <a:t> </a:t>
            </a:r>
            <a:r>
              <a:rPr sz="1000" spc="-30" dirty="0">
                <a:latin typeface="Tahoma"/>
                <a:cs typeface="Tahoma"/>
              </a:rPr>
              <a:t>after</a:t>
            </a:r>
            <a:r>
              <a:rPr sz="1000" spc="15" dirty="0">
                <a:latin typeface="Tahoma"/>
                <a:cs typeface="Tahoma"/>
              </a:rPr>
              <a:t> it</a:t>
            </a:r>
            <a:r>
              <a:rPr sz="1000" spc="25" dirty="0">
                <a:latin typeface="Tahoma"/>
                <a:cs typeface="Tahoma"/>
              </a:rPr>
              <a:t> </a:t>
            </a:r>
            <a:r>
              <a:rPr sz="1000" spc="-55" dirty="0">
                <a:latin typeface="Tahoma"/>
                <a:cs typeface="Tahoma"/>
              </a:rPr>
              <a:t>has</a:t>
            </a:r>
            <a:r>
              <a:rPr sz="1000" spc="15" dirty="0">
                <a:latin typeface="Tahoma"/>
                <a:cs typeface="Tahoma"/>
              </a:rPr>
              <a:t> </a:t>
            </a:r>
            <a:r>
              <a:rPr sz="1000" spc="-50" dirty="0">
                <a:latin typeface="Tahoma"/>
                <a:cs typeface="Tahoma"/>
              </a:rPr>
              <a:t>received</a:t>
            </a:r>
            <a:r>
              <a:rPr sz="1000" spc="25" dirty="0">
                <a:latin typeface="Tahoma"/>
                <a:cs typeface="Tahoma"/>
              </a:rPr>
              <a:t> </a:t>
            </a:r>
            <a:r>
              <a:rPr sz="1000" spc="-50" dirty="0">
                <a:latin typeface="Tahoma"/>
                <a:cs typeface="Tahoma"/>
              </a:rPr>
              <a:t>a</a:t>
            </a:r>
            <a:r>
              <a:rPr sz="1000" spc="15" dirty="0">
                <a:latin typeface="Tahoma"/>
                <a:cs typeface="Tahoma"/>
              </a:rPr>
              <a:t> </a:t>
            </a:r>
            <a:r>
              <a:rPr sz="1000" spc="-50" dirty="0">
                <a:latin typeface="Tahoma"/>
                <a:cs typeface="Tahoma"/>
              </a:rPr>
              <a:t>marker </a:t>
            </a:r>
            <a:r>
              <a:rPr sz="1000" spc="-300" dirty="0">
                <a:latin typeface="Tahoma"/>
                <a:cs typeface="Tahoma"/>
              </a:rPr>
              <a:t> </a:t>
            </a:r>
            <a:r>
              <a:rPr sz="1000" spc="-35" dirty="0">
                <a:latin typeface="Tahoma"/>
                <a:cs typeface="Tahoma"/>
              </a:rPr>
              <a:t>along</a:t>
            </a:r>
            <a:r>
              <a:rPr sz="1000" dirty="0">
                <a:latin typeface="Tahoma"/>
                <a:cs typeface="Tahoma"/>
              </a:rPr>
              <a:t> </a:t>
            </a:r>
            <a:r>
              <a:rPr sz="1000" spc="-50" dirty="0">
                <a:latin typeface="Tahoma"/>
                <a:cs typeface="Tahoma"/>
              </a:rPr>
              <a:t>each</a:t>
            </a:r>
            <a:r>
              <a:rPr sz="1000" spc="20" dirty="0">
                <a:latin typeface="Tahoma"/>
                <a:cs typeface="Tahoma"/>
              </a:rPr>
              <a:t> </a:t>
            </a:r>
            <a:r>
              <a:rPr sz="1000" spc="-30" dirty="0">
                <a:latin typeface="Tahoma"/>
                <a:cs typeface="Tahoma"/>
              </a:rPr>
              <a:t>of</a:t>
            </a:r>
            <a:r>
              <a:rPr sz="1000" spc="5" dirty="0">
                <a:latin typeface="Tahoma"/>
                <a:cs typeface="Tahoma"/>
              </a:rPr>
              <a:t> </a:t>
            </a:r>
            <a:r>
              <a:rPr sz="1000" spc="-10" dirty="0">
                <a:latin typeface="Tahoma"/>
                <a:cs typeface="Tahoma"/>
              </a:rPr>
              <a:t>its</a:t>
            </a:r>
            <a:r>
              <a:rPr sz="1000" spc="25" dirty="0">
                <a:latin typeface="Tahoma"/>
                <a:cs typeface="Tahoma"/>
              </a:rPr>
              <a:t> </a:t>
            </a:r>
            <a:r>
              <a:rPr sz="1000" spc="-40" dirty="0">
                <a:latin typeface="Tahoma"/>
                <a:cs typeface="Tahoma"/>
              </a:rPr>
              <a:t>channels.</a:t>
            </a:r>
            <a:endParaRPr sz="1000" dirty="0">
              <a:latin typeface="Tahoma"/>
              <a:cs typeface="Tahoma"/>
            </a:endParaRPr>
          </a:p>
          <a:p>
            <a:pPr marL="265430" marR="102235">
              <a:lnSpc>
                <a:spcPts val="1190"/>
              </a:lnSpc>
              <a:spcBef>
                <a:spcPts val="350"/>
              </a:spcBef>
            </a:pPr>
            <a:r>
              <a:rPr sz="1000" spc="-10" dirty="0">
                <a:latin typeface="Tahoma"/>
                <a:cs typeface="Tahoma"/>
              </a:rPr>
              <a:t>After</a:t>
            </a:r>
            <a:r>
              <a:rPr sz="1000" spc="30" dirty="0">
                <a:latin typeface="Tahoma"/>
                <a:cs typeface="Tahoma"/>
              </a:rPr>
              <a:t> </a:t>
            </a:r>
            <a:r>
              <a:rPr sz="1000" spc="-55" dirty="0">
                <a:latin typeface="Tahoma"/>
                <a:cs typeface="Tahoma"/>
              </a:rPr>
              <a:t>every</a:t>
            </a:r>
            <a:r>
              <a:rPr sz="1000" spc="20" dirty="0">
                <a:latin typeface="Tahoma"/>
                <a:cs typeface="Tahoma"/>
              </a:rPr>
              <a:t> </a:t>
            </a:r>
            <a:r>
              <a:rPr sz="1000" spc="-50" dirty="0">
                <a:latin typeface="Tahoma"/>
                <a:cs typeface="Tahoma"/>
              </a:rPr>
              <a:t>process</a:t>
            </a:r>
            <a:r>
              <a:rPr sz="1000" spc="15" dirty="0">
                <a:latin typeface="Tahoma"/>
                <a:cs typeface="Tahoma"/>
              </a:rPr>
              <a:t> </a:t>
            </a:r>
            <a:r>
              <a:rPr sz="1000" spc="-55" dirty="0">
                <a:latin typeface="Tahoma"/>
                <a:cs typeface="Tahoma"/>
              </a:rPr>
              <a:t>has</a:t>
            </a:r>
            <a:r>
              <a:rPr sz="1000" spc="10" dirty="0">
                <a:latin typeface="Tahoma"/>
                <a:cs typeface="Tahoma"/>
              </a:rPr>
              <a:t> </a:t>
            </a:r>
            <a:r>
              <a:rPr sz="1000" spc="-50" dirty="0">
                <a:latin typeface="Tahoma"/>
                <a:cs typeface="Tahoma"/>
              </a:rPr>
              <a:t>recorded</a:t>
            </a:r>
            <a:r>
              <a:rPr sz="1000" spc="15" dirty="0">
                <a:latin typeface="Tahoma"/>
                <a:cs typeface="Tahoma"/>
              </a:rPr>
              <a:t> </a:t>
            </a:r>
            <a:r>
              <a:rPr sz="1000" spc="-10" dirty="0">
                <a:latin typeface="Tahoma"/>
                <a:cs typeface="Tahoma"/>
              </a:rPr>
              <a:t>its</a:t>
            </a:r>
            <a:r>
              <a:rPr sz="1000" spc="25" dirty="0">
                <a:latin typeface="Tahoma"/>
                <a:cs typeface="Tahoma"/>
              </a:rPr>
              <a:t> </a:t>
            </a:r>
            <a:r>
              <a:rPr sz="1000" spc="-40" dirty="0">
                <a:latin typeface="Tahoma"/>
                <a:cs typeface="Tahoma"/>
              </a:rPr>
              <a:t>snapshot,</a:t>
            </a:r>
            <a:r>
              <a:rPr sz="1000" spc="-5" dirty="0">
                <a:latin typeface="Tahoma"/>
                <a:cs typeface="Tahoma"/>
              </a:rPr>
              <a:t> </a:t>
            </a:r>
            <a:r>
              <a:rPr sz="1000" spc="-35" dirty="0">
                <a:latin typeface="Tahoma"/>
                <a:cs typeface="Tahoma"/>
              </a:rPr>
              <a:t>the</a:t>
            </a:r>
            <a:r>
              <a:rPr sz="1000" spc="25" dirty="0">
                <a:latin typeface="Tahoma"/>
                <a:cs typeface="Tahoma"/>
              </a:rPr>
              <a:t> </a:t>
            </a:r>
            <a:r>
              <a:rPr sz="1000" b="1" spc="-50" dirty="0">
                <a:latin typeface="Tahoma"/>
                <a:cs typeface="Tahoma"/>
              </a:rPr>
              <a:t>system</a:t>
            </a:r>
            <a:r>
              <a:rPr sz="1000" b="1" spc="10" dirty="0">
                <a:latin typeface="Tahoma"/>
                <a:cs typeface="Tahoma"/>
              </a:rPr>
              <a:t> </a:t>
            </a:r>
            <a:r>
              <a:rPr sz="1000" b="1" spc="-30" dirty="0">
                <a:latin typeface="Tahoma"/>
                <a:cs typeface="Tahoma"/>
              </a:rPr>
              <a:t>is</a:t>
            </a:r>
            <a:r>
              <a:rPr sz="1000" b="1" spc="20" dirty="0">
                <a:latin typeface="Tahoma"/>
                <a:cs typeface="Tahoma"/>
              </a:rPr>
              <a:t> </a:t>
            </a:r>
            <a:r>
              <a:rPr sz="1000" b="1" spc="-25" dirty="0">
                <a:latin typeface="Tahoma"/>
                <a:cs typeface="Tahoma"/>
              </a:rPr>
              <a:t>partitioned</a:t>
            </a:r>
            <a:r>
              <a:rPr sz="1000" b="1" spc="10" dirty="0">
                <a:latin typeface="Tahoma"/>
                <a:cs typeface="Tahoma"/>
              </a:rPr>
              <a:t> </a:t>
            </a:r>
            <a:r>
              <a:rPr sz="1000" spc="-15" dirty="0">
                <a:latin typeface="Tahoma"/>
                <a:cs typeface="Tahoma"/>
              </a:rPr>
              <a:t>into </a:t>
            </a:r>
            <a:r>
              <a:rPr sz="1000" spc="-300" dirty="0">
                <a:latin typeface="Tahoma"/>
                <a:cs typeface="Tahoma"/>
              </a:rPr>
              <a:t> </a:t>
            </a:r>
            <a:r>
              <a:rPr sz="1000" spc="-60" dirty="0">
                <a:latin typeface="Tahoma"/>
                <a:cs typeface="Tahoma"/>
              </a:rPr>
              <a:t>as</a:t>
            </a:r>
            <a:r>
              <a:rPr sz="1000" spc="15" dirty="0">
                <a:latin typeface="Tahoma"/>
                <a:cs typeface="Tahoma"/>
              </a:rPr>
              <a:t> </a:t>
            </a:r>
            <a:r>
              <a:rPr sz="1000" spc="-45" dirty="0">
                <a:latin typeface="Tahoma"/>
                <a:cs typeface="Tahoma"/>
              </a:rPr>
              <a:t>many</a:t>
            </a:r>
            <a:r>
              <a:rPr sz="1000" spc="25" dirty="0">
                <a:latin typeface="Tahoma"/>
                <a:cs typeface="Tahoma"/>
              </a:rPr>
              <a:t> </a:t>
            </a:r>
            <a:r>
              <a:rPr sz="1000" spc="-45" dirty="0">
                <a:latin typeface="Tahoma"/>
                <a:cs typeface="Tahoma"/>
              </a:rPr>
              <a:t>regions</a:t>
            </a:r>
            <a:r>
              <a:rPr sz="1000" spc="15" dirty="0">
                <a:latin typeface="Tahoma"/>
                <a:cs typeface="Tahoma"/>
              </a:rPr>
              <a:t> </a:t>
            </a:r>
            <a:r>
              <a:rPr sz="1000" spc="-60" dirty="0">
                <a:latin typeface="Tahoma"/>
                <a:cs typeface="Tahoma"/>
              </a:rPr>
              <a:t>as</a:t>
            </a:r>
            <a:r>
              <a:rPr sz="1000" spc="20" dirty="0">
                <a:latin typeface="Tahoma"/>
                <a:cs typeface="Tahoma"/>
              </a:rPr>
              <a:t> </a:t>
            </a:r>
            <a:r>
              <a:rPr sz="1000" spc="-35" dirty="0">
                <a:latin typeface="Tahoma"/>
                <a:cs typeface="Tahoma"/>
              </a:rPr>
              <a:t>the</a:t>
            </a:r>
            <a:r>
              <a:rPr sz="1000" spc="25" dirty="0">
                <a:latin typeface="Tahoma"/>
                <a:cs typeface="Tahoma"/>
              </a:rPr>
              <a:t> </a:t>
            </a:r>
            <a:r>
              <a:rPr sz="1000" spc="-45" dirty="0">
                <a:latin typeface="Tahoma"/>
                <a:cs typeface="Tahoma"/>
              </a:rPr>
              <a:t>number</a:t>
            </a:r>
            <a:r>
              <a:rPr sz="1000" spc="10" dirty="0">
                <a:latin typeface="Tahoma"/>
                <a:cs typeface="Tahoma"/>
              </a:rPr>
              <a:t> </a:t>
            </a:r>
            <a:r>
              <a:rPr sz="1000" spc="-30" dirty="0">
                <a:latin typeface="Tahoma"/>
                <a:cs typeface="Tahoma"/>
              </a:rPr>
              <a:t>of</a:t>
            </a:r>
            <a:r>
              <a:rPr sz="1000" spc="20" dirty="0">
                <a:latin typeface="Tahoma"/>
                <a:cs typeface="Tahoma"/>
              </a:rPr>
              <a:t> </a:t>
            </a:r>
            <a:r>
              <a:rPr sz="1000" spc="-35" dirty="0">
                <a:latin typeface="Tahoma"/>
                <a:cs typeface="Tahoma"/>
              </a:rPr>
              <a:t>concurrent</a:t>
            </a:r>
            <a:r>
              <a:rPr sz="1000" spc="20" dirty="0">
                <a:latin typeface="Tahoma"/>
                <a:cs typeface="Tahoma"/>
              </a:rPr>
              <a:t> </a:t>
            </a:r>
            <a:r>
              <a:rPr sz="1000" spc="-15" dirty="0">
                <a:latin typeface="Tahoma"/>
                <a:cs typeface="Tahoma"/>
              </a:rPr>
              <a:t>initiations</a:t>
            </a:r>
            <a:r>
              <a:rPr sz="1000" spc="5" dirty="0">
                <a:latin typeface="Tahoma"/>
                <a:cs typeface="Tahoma"/>
              </a:rPr>
              <a:t> </a:t>
            </a:r>
            <a:r>
              <a:rPr sz="1000" spc="-30" dirty="0">
                <a:latin typeface="Tahoma"/>
                <a:cs typeface="Tahoma"/>
              </a:rPr>
              <a:t>of</a:t>
            </a:r>
            <a:r>
              <a:rPr sz="1000" spc="20" dirty="0">
                <a:latin typeface="Tahoma"/>
                <a:cs typeface="Tahoma"/>
              </a:rPr>
              <a:t> </a:t>
            </a:r>
            <a:r>
              <a:rPr sz="1000" spc="-40" dirty="0">
                <a:latin typeface="Tahoma"/>
                <a:cs typeface="Tahoma"/>
              </a:rPr>
              <a:t>the</a:t>
            </a:r>
            <a:r>
              <a:rPr sz="1000" spc="15" dirty="0">
                <a:latin typeface="Tahoma"/>
                <a:cs typeface="Tahoma"/>
              </a:rPr>
              <a:t> </a:t>
            </a:r>
            <a:r>
              <a:rPr sz="1000" spc="-30" dirty="0">
                <a:latin typeface="Tahoma"/>
                <a:cs typeface="Tahoma"/>
              </a:rPr>
              <a:t>algorithm.</a:t>
            </a:r>
            <a:endParaRPr sz="1000" dirty="0">
              <a:latin typeface="Tahoma"/>
              <a:cs typeface="Tahoma"/>
            </a:endParaRPr>
          </a:p>
          <a:p>
            <a:pPr marL="265430" marR="17145">
              <a:lnSpc>
                <a:spcPts val="1190"/>
              </a:lnSpc>
              <a:spcBef>
                <a:spcPts val="305"/>
              </a:spcBef>
            </a:pPr>
            <a:r>
              <a:rPr sz="1000" spc="-30" dirty="0">
                <a:latin typeface="Tahoma"/>
                <a:cs typeface="Tahoma"/>
              </a:rPr>
              <a:t>Variable</a:t>
            </a:r>
            <a:r>
              <a:rPr sz="1000" spc="15" dirty="0">
                <a:latin typeface="Tahoma"/>
                <a:cs typeface="Tahoma"/>
              </a:rPr>
              <a:t> </a:t>
            </a:r>
            <a:r>
              <a:rPr sz="1000" i="1" spc="-15" dirty="0">
                <a:latin typeface="Arial"/>
                <a:cs typeface="Arial"/>
              </a:rPr>
              <a:t>id</a:t>
            </a:r>
            <a:r>
              <a:rPr sz="1000" i="1" spc="-180" dirty="0">
                <a:latin typeface="Arial"/>
                <a:cs typeface="Arial"/>
              </a:rPr>
              <a:t> </a:t>
            </a:r>
            <a:r>
              <a:rPr sz="1000" spc="-40" dirty="0">
                <a:latin typeface="Tahoma"/>
                <a:cs typeface="Tahoma"/>
              </a:rPr>
              <a:t>-</a:t>
            </a:r>
            <a:r>
              <a:rPr sz="1000" i="1" spc="-40" dirty="0">
                <a:latin typeface="Arial"/>
                <a:cs typeface="Arial"/>
              </a:rPr>
              <a:t>border</a:t>
            </a:r>
            <a:r>
              <a:rPr sz="1000" i="1" spc="-180" dirty="0">
                <a:latin typeface="Arial"/>
                <a:cs typeface="Arial"/>
              </a:rPr>
              <a:t> </a:t>
            </a:r>
            <a:r>
              <a:rPr sz="1000" spc="-50" dirty="0">
                <a:latin typeface="Tahoma"/>
                <a:cs typeface="Tahoma"/>
              </a:rPr>
              <a:t>-</a:t>
            </a:r>
            <a:r>
              <a:rPr sz="1000" i="1" spc="-50" dirty="0">
                <a:latin typeface="Arial"/>
                <a:cs typeface="Arial"/>
              </a:rPr>
              <a:t>set</a:t>
            </a:r>
            <a:r>
              <a:rPr sz="1000" i="1" spc="114" dirty="0">
                <a:latin typeface="Arial"/>
                <a:cs typeface="Arial"/>
              </a:rPr>
              <a:t> </a:t>
            </a:r>
            <a:r>
              <a:rPr sz="1000" spc="-15" dirty="0">
                <a:latin typeface="Tahoma"/>
                <a:cs typeface="Tahoma"/>
              </a:rPr>
              <a:t>at</a:t>
            </a:r>
            <a:r>
              <a:rPr sz="1000" spc="30" dirty="0">
                <a:latin typeface="Tahoma"/>
                <a:cs typeface="Tahoma"/>
              </a:rPr>
              <a:t> </a:t>
            </a:r>
            <a:r>
              <a:rPr sz="1000" spc="-50" dirty="0">
                <a:latin typeface="Tahoma"/>
                <a:cs typeface="Tahoma"/>
              </a:rPr>
              <a:t>a</a:t>
            </a:r>
            <a:r>
              <a:rPr sz="1000" spc="20" dirty="0">
                <a:latin typeface="Tahoma"/>
                <a:cs typeface="Tahoma"/>
              </a:rPr>
              <a:t> </a:t>
            </a:r>
            <a:r>
              <a:rPr sz="1000" spc="-50" dirty="0">
                <a:latin typeface="Tahoma"/>
                <a:cs typeface="Tahoma"/>
              </a:rPr>
              <a:t>process</a:t>
            </a:r>
            <a:r>
              <a:rPr sz="1000" spc="15" dirty="0">
                <a:latin typeface="Tahoma"/>
                <a:cs typeface="Tahoma"/>
              </a:rPr>
              <a:t> </a:t>
            </a:r>
            <a:r>
              <a:rPr sz="1000" spc="-30" dirty="0">
                <a:latin typeface="Tahoma"/>
                <a:cs typeface="Tahoma"/>
              </a:rPr>
              <a:t>contains</a:t>
            </a:r>
            <a:r>
              <a:rPr sz="1000" spc="20" dirty="0">
                <a:latin typeface="Tahoma"/>
                <a:cs typeface="Tahoma"/>
              </a:rPr>
              <a:t> </a:t>
            </a:r>
            <a:r>
              <a:rPr sz="1000" spc="-35" dirty="0">
                <a:latin typeface="Tahoma"/>
                <a:cs typeface="Tahoma"/>
              </a:rPr>
              <a:t>the</a:t>
            </a:r>
            <a:r>
              <a:rPr sz="1000" spc="20" dirty="0">
                <a:latin typeface="Tahoma"/>
                <a:cs typeface="Tahoma"/>
              </a:rPr>
              <a:t> </a:t>
            </a:r>
            <a:r>
              <a:rPr sz="1000" spc="-30" dirty="0">
                <a:latin typeface="Tahoma"/>
                <a:cs typeface="Tahoma"/>
              </a:rPr>
              <a:t>identifiers</a:t>
            </a:r>
            <a:r>
              <a:rPr sz="1000" spc="15" dirty="0">
                <a:latin typeface="Tahoma"/>
                <a:cs typeface="Tahoma"/>
              </a:rPr>
              <a:t> </a:t>
            </a:r>
            <a:r>
              <a:rPr sz="1000" spc="-30" dirty="0">
                <a:latin typeface="Tahoma"/>
                <a:cs typeface="Tahoma"/>
              </a:rPr>
              <a:t>of</a:t>
            </a:r>
            <a:r>
              <a:rPr sz="1000" spc="15" dirty="0">
                <a:latin typeface="Tahoma"/>
                <a:cs typeface="Tahoma"/>
              </a:rPr>
              <a:t> </a:t>
            </a:r>
            <a:r>
              <a:rPr sz="1000" spc="-35" dirty="0">
                <a:latin typeface="Tahoma"/>
                <a:cs typeface="Tahoma"/>
              </a:rPr>
              <a:t>the</a:t>
            </a:r>
            <a:r>
              <a:rPr sz="1000" spc="30" dirty="0">
                <a:latin typeface="Tahoma"/>
                <a:cs typeface="Tahoma"/>
              </a:rPr>
              <a:t> </a:t>
            </a:r>
            <a:r>
              <a:rPr sz="1000" spc="-40" dirty="0">
                <a:latin typeface="Tahoma"/>
                <a:cs typeface="Tahoma"/>
              </a:rPr>
              <a:t>neighboring </a:t>
            </a:r>
            <a:r>
              <a:rPr sz="1000" spc="-300" dirty="0">
                <a:latin typeface="Tahoma"/>
                <a:cs typeface="Tahoma"/>
              </a:rPr>
              <a:t> </a:t>
            </a:r>
            <a:r>
              <a:rPr sz="1000" spc="-45" dirty="0">
                <a:latin typeface="Tahoma"/>
                <a:cs typeface="Tahoma"/>
              </a:rPr>
              <a:t>regions.</a:t>
            </a:r>
            <a:endParaRPr sz="1000" dirty="0">
              <a:latin typeface="Tahoma"/>
              <a:cs typeface="Tahoma"/>
            </a:endParaRPr>
          </a:p>
          <a:p>
            <a:pPr marL="12700">
              <a:lnSpc>
                <a:spcPct val="100000"/>
              </a:lnSpc>
              <a:spcBef>
                <a:spcPts val="455"/>
              </a:spcBef>
            </a:pPr>
            <a:r>
              <a:rPr sz="1000" spc="15" dirty="0">
                <a:latin typeface="Microsoft Sans Serif"/>
                <a:cs typeface="Microsoft Sans Serif"/>
              </a:rPr>
              <a:t>Efficient</a:t>
            </a:r>
            <a:r>
              <a:rPr sz="1000" spc="100" dirty="0">
                <a:latin typeface="Microsoft Sans Serif"/>
                <a:cs typeface="Microsoft Sans Serif"/>
              </a:rPr>
              <a:t> </a:t>
            </a:r>
            <a:r>
              <a:rPr sz="1000" spc="-5" dirty="0">
                <a:latin typeface="Microsoft Sans Serif"/>
                <a:cs typeface="Microsoft Sans Serif"/>
              </a:rPr>
              <a:t>dissemination</a:t>
            </a:r>
            <a:r>
              <a:rPr sz="1000" spc="90" dirty="0">
                <a:latin typeface="Microsoft Sans Serif"/>
                <a:cs typeface="Microsoft Sans Serif"/>
              </a:rPr>
              <a:t> </a:t>
            </a:r>
            <a:r>
              <a:rPr sz="1000" spc="20" dirty="0">
                <a:latin typeface="Microsoft Sans Serif"/>
                <a:cs typeface="Microsoft Sans Serif"/>
              </a:rPr>
              <a:t>of</a:t>
            </a:r>
            <a:r>
              <a:rPr sz="1000" spc="100" dirty="0">
                <a:latin typeface="Microsoft Sans Serif"/>
                <a:cs typeface="Microsoft Sans Serif"/>
              </a:rPr>
              <a:t> </a:t>
            </a:r>
            <a:r>
              <a:rPr sz="1000" spc="30" dirty="0">
                <a:latin typeface="Microsoft Sans Serif"/>
                <a:cs typeface="Microsoft Sans Serif"/>
              </a:rPr>
              <a:t>the</a:t>
            </a:r>
            <a:r>
              <a:rPr sz="1000" spc="90" dirty="0">
                <a:latin typeface="Microsoft Sans Serif"/>
                <a:cs typeface="Microsoft Sans Serif"/>
              </a:rPr>
              <a:t> </a:t>
            </a:r>
            <a:r>
              <a:rPr sz="1000" spc="-15" dirty="0">
                <a:latin typeface="Microsoft Sans Serif"/>
                <a:cs typeface="Microsoft Sans Serif"/>
              </a:rPr>
              <a:t>recorded</a:t>
            </a:r>
            <a:r>
              <a:rPr sz="1000" spc="100" dirty="0">
                <a:latin typeface="Microsoft Sans Serif"/>
                <a:cs typeface="Microsoft Sans Serif"/>
              </a:rPr>
              <a:t> </a:t>
            </a:r>
            <a:r>
              <a:rPr sz="1000" spc="-10" dirty="0">
                <a:latin typeface="Microsoft Sans Serif"/>
                <a:cs typeface="Microsoft Sans Serif"/>
              </a:rPr>
              <a:t>snapshot</a:t>
            </a:r>
            <a:endParaRPr sz="1000" dirty="0">
              <a:latin typeface="Microsoft Sans Serif"/>
              <a:cs typeface="Microsoft Sans Serif"/>
            </a:endParaRPr>
          </a:p>
          <a:p>
            <a:pPr marL="265430" marR="5080">
              <a:lnSpc>
                <a:spcPct val="99500"/>
              </a:lnSpc>
              <a:spcBef>
                <a:spcPts val="305"/>
              </a:spcBef>
            </a:pPr>
            <a:r>
              <a:rPr sz="1000" spc="-75" dirty="0">
                <a:latin typeface="Tahoma"/>
                <a:cs typeface="Tahoma"/>
              </a:rPr>
              <a:t>In</a:t>
            </a:r>
            <a:r>
              <a:rPr sz="1000" spc="160" dirty="0">
                <a:latin typeface="Tahoma"/>
                <a:cs typeface="Tahoma"/>
              </a:rPr>
              <a:t> </a:t>
            </a:r>
            <a:r>
              <a:rPr sz="1000" spc="-35" dirty="0">
                <a:latin typeface="Tahoma"/>
                <a:cs typeface="Tahoma"/>
              </a:rPr>
              <a:t>the </a:t>
            </a:r>
            <a:r>
              <a:rPr sz="1000" spc="-40" dirty="0">
                <a:latin typeface="Tahoma"/>
                <a:cs typeface="Tahoma"/>
              </a:rPr>
              <a:t>snapshot recording </a:t>
            </a:r>
            <a:r>
              <a:rPr sz="1000" spc="-55" dirty="0">
                <a:latin typeface="Tahoma"/>
                <a:cs typeface="Tahoma"/>
              </a:rPr>
              <a:t>phase,</a:t>
            </a:r>
            <a:r>
              <a:rPr sz="1000" spc="204" dirty="0">
                <a:latin typeface="Tahoma"/>
                <a:cs typeface="Tahoma"/>
              </a:rPr>
              <a:t> </a:t>
            </a:r>
            <a:r>
              <a:rPr sz="1000" spc="-50" dirty="0">
                <a:latin typeface="Tahoma"/>
                <a:cs typeface="Tahoma"/>
              </a:rPr>
              <a:t>a</a:t>
            </a:r>
            <a:r>
              <a:rPr sz="1000" spc="210" dirty="0">
                <a:latin typeface="Tahoma"/>
                <a:cs typeface="Tahoma"/>
              </a:rPr>
              <a:t> </a:t>
            </a:r>
            <a:r>
              <a:rPr sz="1000" spc="-40" dirty="0">
                <a:latin typeface="Tahoma"/>
                <a:cs typeface="Tahoma"/>
              </a:rPr>
              <a:t>forest </a:t>
            </a:r>
            <a:r>
              <a:rPr sz="1000" spc="-30" dirty="0">
                <a:latin typeface="Tahoma"/>
                <a:cs typeface="Tahoma"/>
              </a:rPr>
              <a:t>of </a:t>
            </a:r>
            <a:r>
              <a:rPr sz="1000" spc="-45" dirty="0">
                <a:latin typeface="Tahoma"/>
                <a:cs typeface="Tahoma"/>
              </a:rPr>
              <a:t>spanning </a:t>
            </a:r>
            <a:r>
              <a:rPr sz="1000" spc="-50" dirty="0">
                <a:latin typeface="Tahoma"/>
                <a:cs typeface="Tahoma"/>
              </a:rPr>
              <a:t>trees</a:t>
            </a:r>
            <a:r>
              <a:rPr sz="1000" spc="215" dirty="0">
                <a:latin typeface="Tahoma"/>
                <a:cs typeface="Tahoma"/>
              </a:rPr>
              <a:t> </a:t>
            </a:r>
            <a:r>
              <a:rPr sz="1000" spc="-35" dirty="0">
                <a:latin typeface="Tahoma"/>
                <a:cs typeface="Tahoma"/>
              </a:rPr>
              <a:t>is </a:t>
            </a:r>
            <a:r>
              <a:rPr sz="1000" spc="-10" dirty="0">
                <a:latin typeface="Tahoma"/>
                <a:cs typeface="Tahoma"/>
              </a:rPr>
              <a:t>implicitly </a:t>
            </a:r>
            <a:r>
              <a:rPr sz="1000" spc="-5" dirty="0">
                <a:latin typeface="Tahoma"/>
                <a:cs typeface="Tahoma"/>
              </a:rPr>
              <a:t> </a:t>
            </a:r>
            <a:r>
              <a:rPr sz="1000" spc="-40" dirty="0">
                <a:latin typeface="Tahoma"/>
                <a:cs typeface="Tahoma"/>
              </a:rPr>
              <a:t>created</a:t>
            </a:r>
            <a:r>
              <a:rPr sz="1000" spc="15" dirty="0">
                <a:latin typeface="Tahoma"/>
                <a:cs typeface="Tahoma"/>
              </a:rPr>
              <a:t> </a:t>
            </a:r>
            <a:r>
              <a:rPr sz="1000" spc="-20" dirty="0">
                <a:latin typeface="Tahoma"/>
                <a:cs typeface="Tahoma"/>
              </a:rPr>
              <a:t>in</a:t>
            </a:r>
            <a:r>
              <a:rPr sz="1000" spc="5" dirty="0">
                <a:latin typeface="Tahoma"/>
                <a:cs typeface="Tahoma"/>
              </a:rPr>
              <a:t> </a:t>
            </a:r>
            <a:r>
              <a:rPr sz="1000" spc="-35" dirty="0">
                <a:latin typeface="Tahoma"/>
                <a:cs typeface="Tahoma"/>
              </a:rPr>
              <a:t>the</a:t>
            </a:r>
            <a:r>
              <a:rPr sz="1000" spc="5" dirty="0">
                <a:latin typeface="Tahoma"/>
                <a:cs typeface="Tahoma"/>
              </a:rPr>
              <a:t> </a:t>
            </a:r>
            <a:r>
              <a:rPr sz="1000" spc="-45" dirty="0">
                <a:latin typeface="Tahoma"/>
                <a:cs typeface="Tahoma"/>
              </a:rPr>
              <a:t>system.</a:t>
            </a:r>
            <a:r>
              <a:rPr sz="1000" spc="140" dirty="0">
                <a:latin typeface="Tahoma"/>
                <a:cs typeface="Tahoma"/>
              </a:rPr>
              <a:t> </a:t>
            </a:r>
            <a:r>
              <a:rPr sz="1000" spc="-10" dirty="0">
                <a:latin typeface="Tahoma"/>
                <a:cs typeface="Tahoma"/>
              </a:rPr>
              <a:t>The</a:t>
            </a:r>
            <a:r>
              <a:rPr sz="1000" spc="10" dirty="0">
                <a:latin typeface="Tahoma"/>
                <a:cs typeface="Tahoma"/>
              </a:rPr>
              <a:t> </a:t>
            </a:r>
            <a:r>
              <a:rPr sz="1000" spc="-15" dirty="0">
                <a:latin typeface="Tahoma"/>
                <a:cs typeface="Tahoma"/>
              </a:rPr>
              <a:t>initiator </a:t>
            </a:r>
            <a:r>
              <a:rPr sz="1000" spc="-30" dirty="0">
                <a:latin typeface="Tahoma"/>
                <a:cs typeface="Tahoma"/>
              </a:rPr>
              <a:t>of</a:t>
            </a:r>
            <a:r>
              <a:rPr sz="1000" dirty="0">
                <a:latin typeface="Tahoma"/>
                <a:cs typeface="Tahoma"/>
              </a:rPr>
              <a:t> </a:t>
            </a:r>
            <a:r>
              <a:rPr sz="1000" spc="-35" dirty="0">
                <a:latin typeface="Tahoma"/>
                <a:cs typeface="Tahoma"/>
              </a:rPr>
              <a:t>the</a:t>
            </a:r>
            <a:r>
              <a:rPr sz="1000" spc="20" dirty="0">
                <a:latin typeface="Tahoma"/>
                <a:cs typeface="Tahoma"/>
              </a:rPr>
              <a:t> </a:t>
            </a:r>
            <a:r>
              <a:rPr sz="1000" spc="-30" dirty="0">
                <a:latin typeface="Tahoma"/>
                <a:cs typeface="Tahoma"/>
              </a:rPr>
              <a:t>algorithm</a:t>
            </a:r>
            <a:r>
              <a:rPr sz="1000" spc="-10" dirty="0">
                <a:latin typeface="Tahoma"/>
                <a:cs typeface="Tahoma"/>
              </a:rPr>
              <a:t> </a:t>
            </a:r>
            <a:r>
              <a:rPr sz="1000" spc="-30" dirty="0">
                <a:latin typeface="Tahoma"/>
                <a:cs typeface="Tahoma"/>
              </a:rPr>
              <a:t>is</a:t>
            </a:r>
            <a:r>
              <a:rPr sz="1000" spc="5" dirty="0">
                <a:latin typeface="Tahoma"/>
                <a:cs typeface="Tahoma"/>
              </a:rPr>
              <a:t> </a:t>
            </a:r>
            <a:r>
              <a:rPr sz="1000" spc="-35" dirty="0">
                <a:latin typeface="Tahoma"/>
                <a:cs typeface="Tahoma"/>
              </a:rPr>
              <a:t>the</a:t>
            </a:r>
            <a:r>
              <a:rPr sz="1000" spc="15" dirty="0">
                <a:latin typeface="Tahoma"/>
                <a:cs typeface="Tahoma"/>
              </a:rPr>
              <a:t> </a:t>
            </a:r>
            <a:r>
              <a:rPr sz="1000" spc="-20" dirty="0">
                <a:latin typeface="Tahoma"/>
                <a:cs typeface="Tahoma"/>
              </a:rPr>
              <a:t>root</a:t>
            </a:r>
            <a:r>
              <a:rPr sz="1000" spc="5" dirty="0">
                <a:latin typeface="Tahoma"/>
                <a:cs typeface="Tahoma"/>
              </a:rPr>
              <a:t> </a:t>
            </a:r>
            <a:r>
              <a:rPr sz="1000" spc="-30" dirty="0">
                <a:latin typeface="Tahoma"/>
                <a:cs typeface="Tahoma"/>
              </a:rPr>
              <a:t>of</a:t>
            </a:r>
            <a:r>
              <a:rPr sz="1000" dirty="0">
                <a:latin typeface="Tahoma"/>
                <a:cs typeface="Tahoma"/>
              </a:rPr>
              <a:t> </a:t>
            </a:r>
            <a:r>
              <a:rPr sz="1000" spc="-50" dirty="0">
                <a:latin typeface="Tahoma"/>
                <a:cs typeface="Tahoma"/>
              </a:rPr>
              <a:t>a</a:t>
            </a:r>
            <a:r>
              <a:rPr sz="1000" spc="15" dirty="0">
                <a:latin typeface="Tahoma"/>
                <a:cs typeface="Tahoma"/>
              </a:rPr>
              <a:t> </a:t>
            </a:r>
            <a:r>
              <a:rPr sz="1000" spc="-45" dirty="0">
                <a:latin typeface="Tahoma"/>
                <a:cs typeface="Tahoma"/>
              </a:rPr>
              <a:t>spanning </a:t>
            </a:r>
            <a:r>
              <a:rPr sz="1000" spc="-295" dirty="0">
                <a:latin typeface="Tahoma"/>
                <a:cs typeface="Tahoma"/>
              </a:rPr>
              <a:t> </a:t>
            </a:r>
            <a:r>
              <a:rPr sz="1000" spc="-45" dirty="0">
                <a:latin typeface="Tahoma"/>
                <a:cs typeface="Tahoma"/>
              </a:rPr>
              <a:t>tree</a:t>
            </a:r>
            <a:r>
              <a:rPr sz="1000" spc="20" dirty="0">
                <a:latin typeface="Tahoma"/>
                <a:cs typeface="Tahoma"/>
              </a:rPr>
              <a:t> </a:t>
            </a:r>
            <a:r>
              <a:rPr sz="1000" spc="-45" dirty="0">
                <a:latin typeface="Tahoma"/>
                <a:cs typeface="Tahoma"/>
              </a:rPr>
              <a:t>and</a:t>
            </a:r>
            <a:r>
              <a:rPr sz="1000" spc="10" dirty="0">
                <a:latin typeface="Tahoma"/>
                <a:cs typeface="Tahoma"/>
              </a:rPr>
              <a:t> </a:t>
            </a:r>
            <a:r>
              <a:rPr sz="1000" spc="-10" dirty="0">
                <a:latin typeface="Tahoma"/>
                <a:cs typeface="Tahoma"/>
              </a:rPr>
              <a:t>all</a:t>
            </a:r>
            <a:r>
              <a:rPr sz="1000" spc="10" dirty="0">
                <a:latin typeface="Tahoma"/>
                <a:cs typeface="Tahoma"/>
              </a:rPr>
              <a:t> </a:t>
            </a:r>
            <a:r>
              <a:rPr sz="1000" spc="-55" dirty="0">
                <a:latin typeface="Tahoma"/>
                <a:cs typeface="Tahoma"/>
              </a:rPr>
              <a:t>processes</a:t>
            </a:r>
            <a:r>
              <a:rPr sz="1000" spc="10" dirty="0">
                <a:latin typeface="Tahoma"/>
                <a:cs typeface="Tahoma"/>
              </a:rPr>
              <a:t> </a:t>
            </a:r>
            <a:r>
              <a:rPr sz="1000" spc="-20" dirty="0">
                <a:latin typeface="Tahoma"/>
                <a:cs typeface="Tahoma"/>
              </a:rPr>
              <a:t>in</a:t>
            </a:r>
            <a:r>
              <a:rPr sz="1000" spc="10" dirty="0">
                <a:latin typeface="Tahoma"/>
                <a:cs typeface="Tahoma"/>
              </a:rPr>
              <a:t> </a:t>
            </a:r>
            <a:r>
              <a:rPr sz="1000" spc="-10" dirty="0">
                <a:latin typeface="Tahoma"/>
                <a:cs typeface="Tahoma"/>
              </a:rPr>
              <a:t>its</a:t>
            </a:r>
            <a:r>
              <a:rPr sz="1000" spc="25" dirty="0">
                <a:latin typeface="Tahoma"/>
                <a:cs typeface="Tahoma"/>
              </a:rPr>
              <a:t> </a:t>
            </a:r>
            <a:r>
              <a:rPr sz="1000" spc="-40" dirty="0">
                <a:latin typeface="Tahoma"/>
                <a:cs typeface="Tahoma"/>
              </a:rPr>
              <a:t>region</a:t>
            </a:r>
            <a:r>
              <a:rPr sz="1000" spc="10" dirty="0">
                <a:latin typeface="Tahoma"/>
                <a:cs typeface="Tahoma"/>
              </a:rPr>
              <a:t> </a:t>
            </a:r>
            <a:r>
              <a:rPr sz="1000" spc="-40" dirty="0">
                <a:latin typeface="Tahoma"/>
                <a:cs typeface="Tahoma"/>
              </a:rPr>
              <a:t>belong</a:t>
            </a:r>
            <a:r>
              <a:rPr sz="1000" spc="5" dirty="0">
                <a:latin typeface="Tahoma"/>
                <a:cs typeface="Tahoma"/>
              </a:rPr>
              <a:t> </a:t>
            </a:r>
            <a:r>
              <a:rPr sz="1000" spc="-10" dirty="0">
                <a:latin typeface="Tahoma"/>
                <a:cs typeface="Tahoma"/>
              </a:rPr>
              <a:t>to</a:t>
            </a:r>
            <a:r>
              <a:rPr sz="1000" spc="15" dirty="0">
                <a:latin typeface="Tahoma"/>
                <a:cs typeface="Tahoma"/>
              </a:rPr>
              <a:t> </a:t>
            </a:r>
            <a:r>
              <a:rPr sz="1000" spc="-10" dirty="0">
                <a:latin typeface="Tahoma"/>
                <a:cs typeface="Tahoma"/>
              </a:rPr>
              <a:t>its</a:t>
            </a:r>
            <a:r>
              <a:rPr sz="1000" spc="25" dirty="0">
                <a:latin typeface="Tahoma"/>
                <a:cs typeface="Tahoma"/>
              </a:rPr>
              <a:t> </a:t>
            </a:r>
            <a:r>
              <a:rPr sz="1000" spc="-45" dirty="0">
                <a:latin typeface="Tahoma"/>
                <a:cs typeface="Tahoma"/>
              </a:rPr>
              <a:t>spanning</a:t>
            </a:r>
            <a:r>
              <a:rPr sz="1000" spc="5" dirty="0">
                <a:latin typeface="Tahoma"/>
                <a:cs typeface="Tahoma"/>
              </a:rPr>
              <a:t> </a:t>
            </a:r>
            <a:r>
              <a:rPr sz="1000" spc="-40" dirty="0">
                <a:latin typeface="Tahoma"/>
                <a:cs typeface="Tahoma"/>
              </a:rPr>
              <a:t>tree.</a:t>
            </a:r>
            <a:endParaRPr sz="1000" dirty="0">
              <a:latin typeface="Tahoma"/>
              <a:cs typeface="Tahoma"/>
            </a:endParaRPr>
          </a:p>
        </p:txBody>
      </p:sp>
      <p:grpSp>
        <p:nvGrpSpPr>
          <p:cNvPr id="11" name="object 11"/>
          <p:cNvGrpSpPr/>
          <p:nvPr/>
        </p:nvGrpSpPr>
        <p:grpSpPr>
          <a:xfrm>
            <a:off x="-152" y="3365525"/>
            <a:ext cx="4608830" cy="91440"/>
            <a:chOff x="-152" y="3365525"/>
            <a:chExt cx="4608830" cy="91440"/>
          </a:xfrm>
        </p:grpSpPr>
        <p:sp>
          <p:nvSpPr>
            <p:cNvPr id="12" name="object 12"/>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3" name="object 13"/>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4" name="object 14"/>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6" name="object 16"/>
          <p:cNvSpPr txBox="1">
            <a:spLocks noGrp="1"/>
          </p:cNvSpPr>
          <p:nvPr>
            <p:ph type="dt" sz="half" idx="6"/>
          </p:nvPr>
        </p:nvSpPr>
        <p:spPr>
          <a:prstGeom prst="rect">
            <a:avLst/>
          </a:prstGeom>
        </p:spPr>
        <p:txBody>
          <a:bodyPr vert="horz" wrap="square" lIns="0" tIns="0" rIns="0" bIns="0" rtlCol="0">
            <a:spAutoFit/>
          </a:bodyPr>
          <a:lstStyle/>
          <a:p>
            <a:pPr marL="12700">
              <a:lnSpc>
                <a:spcPts val="575"/>
              </a:lnSpc>
            </a:pPr>
            <a:r>
              <a:rPr spc="40" dirty="0"/>
              <a:t>CUP</a:t>
            </a:r>
            <a:r>
              <a:rPr spc="-30" dirty="0"/>
              <a:t> </a:t>
            </a:r>
            <a:r>
              <a:rPr spc="-15" dirty="0"/>
              <a:t>2008</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575"/>
              </a:lnSpc>
            </a:pPr>
            <a:fld id="{81D60167-4931-47E6-BA6A-407CBD079E47}" type="slidenum">
              <a:rPr spc="-10" dirty="0"/>
              <a:t>23</a:t>
            </a:fld>
            <a:r>
              <a:rPr spc="-10" dirty="0"/>
              <a:t> </a:t>
            </a:r>
            <a:r>
              <a:rPr spc="70" dirty="0"/>
              <a:t>/</a:t>
            </a:r>
            <a:r>
              <a:rPr spc="-10" dirty="0"/>
              <a:t> </a:t>
            </a:r>
            <a:r>
              <a:rPr spc="-15" dirty="0"/>
              <a:t>51</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4034790" cy="244475"/>
          </a:xfrm>
          <a:prstGeom prst="rect">
            <a:avLst/>
          </a:prstGeom>
        </p:spPr>
        <p:txBody>
          <a:bodyPr vert="horz" wrap="square" lIns="0" tIns="17145" rIns="0" bIns="0" rtlCol="0">
            <a:spAutoFit/>
          </a:bodyPr>
          <a:lstStyle/>
          <a:p>
            <a:pPr marL="12700">
              <a:lnSpc>
                <a:spcPct val="100000"/>
              </a:lnSpc>
              <a:spcBef>
                <a:spcPts val="135"/>
              </a:spcBef>
            </a:pPr>
            <a:r>
              <a:rPr spc="40" dirty="0">
                <a:latin typeface="Microsoft Sans Serif"/>
                <a:cs typeface="Microsoft Sans Serif"/>
              </a:rPr>
              <a:t>Efficient</a:t>
            </a:r>
            <a:r>
              <a:rPr spc="140" dirty="0">
                <a:latin typeface="Microsoft Sans Serif"/>
                <a:cs typeface="Microsoft Sans Serif"/>
              </a:rPr>
              <a:t> </a:t>
            </a:r>
            <a:r>
              <a:rPr spc="15" dirty="0">
                <a:latin typeface="Microsoft Sans Serif"/>
                <a:cs typeface="Microsoft Sans Serif"/>
              </a:rPr>
              <a:t>dissemination</a:t>
            </a:r>
            <a:r>
              <a:rPr spc="135" dirty="0">
                <a:latin typeface="Microsoft Sans Serif"/>
                <a:cs typeface="Microsoft Sans Serif"/>
              </a:rPr>
              <a:t> </a:t>
            </a:r>
            <a:r>
              <a:rPr spc="50" dirty="0">
                <a:latin typeface="Microsoft Sans Serif"/>
                <a:cs typeface="Microsoft Sans Serif"/>
              </a:rPr>
              <a:t>of</a:t>
            </a:r>
            <a:r>
              <a:rPr spc="135" dirty="0">
                <a:latin typeface="Microsoft Sans Serif"/>
                <a:cs typeface="Microsoft Sans Serif"/>
              </a:rPr>
              <a:t> </a:t>
            </a:r>
            <a:r>
              <a:rPr spc="50" dirty="0">
                <a:latin typeface="Microsoft Sans Serif"/>
                <a:cs typeface="Microsoft Sans Serif"/>
              </a:rPr>
              <a:t>the</a:t>
            </a:r>
            <a:r>
              <a:rPr spc="155" dirty="0">
                <a:latin typeface="Microsoft Sans Serif"/>
                <a:cs typeface="Microsoft Sans Serif"/>
              </a:rPr>
              <a:t> </a:t>
            </a:r>
            <a:r>
              <a:rPr spc="5" dirty="0">
                <a:latin typeface="Microsoft Sans Serif"/>
                <a:cs typeface="Microsoft Sans Serif"/>
              </a:rPr>
              <a:t>recorded</a:t>
            </a:r>
            <a:r>
              <a:rPr spc="150" dirty="0">
                <a:latin typeface="Microsoft Sans Serif"/>
                <a:cs typeface="Microsoft Sans Serif"/>
              </a:rPr>
              <a:t> </a:t>
            </a:r>
            <a:r>
              <a:rPr spc="5" dirty="0">
                <a:latin typeface="Microsoft Sans Serif"/>
                <a:cs typeface="Microsoft Sans Serif"/>
              </a:rPr>
              <a:t>snapshot</a:t>
            </a:r>
          </a:p>
        </p:txBody>
      </p:sp>
      <p:pic>
        <p:nvPicPr>
          <p:cNvPr id="5" name="object 5"/>
          <p:cNvPicPr/>
          <p:nvPr/>
        </p:nvPicPr>
        <p:blipFill>
          <a:blip r:embed="rId2" cstate="print"/>
          <a:stretch>
            <a:fillRect/>
          </a:stretch>
        </p:blipFill>
        <p:spPr>
          <a:xfrm>
            <a:off x="250478" y="679926"/>
            <a:ext cx="70717" cy="68199"/>
          </a:xfrm>
          <a:prstGeom prst="rect">
            <a:avLst/>
          </a:prstGeom>
        </p:spPr>
      </p:pic>
      <p:pic>
        <p:nvPicPr>
          <p:cNvPr id="6" name="object 6"/>
          <p:cNvPicPr/>
          <p:nvPr/>
        </p:nvPicPr>
        <p:blipFill>
          <a:blip r:embed="rId3" cstate="print"/>
          <a:stretch>
            <a:fillRect/>
          </a:stretch>
        </p:blipFill>
        <p:spPr>
          <a:xfrm>
            <a:off x="250478" y="1021289"/>
            <a:ext cx="70717" cy="68211"/>
          </a:xfrm>
          <a:prstGeom prst="rect">
            <a:avLst/>
          </a:prstGeom>
        </p:spPr>
      </p:pic>
      <p:pic>
        <p:nvPicPr>
          <p:cNvPr id="7" name="object 7"/>
          <p:cNvPicPr/>
          <p:nvPr/>
        </p:nvPicPr>
        <p:blipFill>
          <a:blip r:embed="rId4" cstate="print"/>
          <a:stretch>
            <a:fillRect/>
          </a:stretch>
        </p:blipFill>
        <p:spPr>
          <a:xfrm>
            <a:off x="250478" y="1665941"/>
            <a:ext cx="70717" cy="68211"/>
          </a:xfrm>
          <a:prstGeom prst="rect">
            <a:avLst/>
          </a:prstGeom>
        </p:spPr>
      </p:pic>
      <p:pic>
        <p:nvPicPr>
          <p:cNvPr id="8" name="object 8"/>
          <p:cNvPicPr/>
          <p:nvPr/>
        </p:nvPicPr>
        <p:blipFill>
          <a:blip r:embed="rId5" cstate="print"/>
          <a:stretch>
            <a:fillRect/>
          </a:stretch>
        </p:blipFill>
        <p:spPr>
          <a:xfrm>
            <a:off x="250478" y="2159717"/>
            <a:ext cx="68374" cy="68214"/>
          </a:xfrm>
          <a:prstGeom prst="rect">
            <a:avLst/>
          </a:prstGeom>
        </p:spPr>
      </p:pic>
      <p:pic>
        <p:nvPicPr>
          <p:cNvPr id="9" name="object 9"/>
          <p:cNvPicPr/>
          <p:nvPr/>
        </p:nvPicPr>
        <p:blipFill>
          <a:blip r:embed="rId6" cstate="print"/>
          <a:stretch>
            <a:fillRect/>
          </a:stretch>
        </p:blipFill>
        <p:spPr>
          <a:xfrm>
            <a:off x="250478" y="2501099"/>
            <a:ext cx="68374" cy="68202"/>
          </a:xfrm>
          <a:prstGeom prst="rect">
            <a:avLst/>
          </a:prstGeom>
        </p:spPr>
      </p:pic>
      <p:sp>
        <p:nvSpPr>
          <p:cNvPr id="10" name="object 10"/>
          <p:cNvSpPr txBox="1"/>
          <p:nvPr/>
        </p:nvSpPr>
        <p:spPr>
          <a:xfrm>
            <a:off x="341367" y="606391"/>
            <a:ext cx="4179570" cy="2454275"/>
          </a:xfrm>
          <a:prstGeom prst="rect">
            <a:avLst/>
          </a:prstGeom>
        </p:spPr>
        <p:txBody>
          <a:bodyPr vert="horz" wrap="square" lIns="0" tIns="12065" rIns="0" bIns="0" rtlCol="0">
            <a:spAutoFit/>
          </a:bodyPr>
          <a:lstStyle/>
          <a:p>
            <a:pPr marL="38100">
              <a:lnSpc>
                <a:spcPts val="1195"/>
              </a:lnSpc>
              <a:spcBef>
                <a:spcPts val="95"/>
              </a:spcBef>
            </a:pPr>
            <a:r>
              <a:rPr sz="1000" spc="-60" dirty="0">
                <a:latin typeface="Tahoma"/>
                <a:cs typeface="Tahoma"/>
              </a:rPr>
              <a:t>If</a:t>
            </a:r>
            <a:r>
              <a:rPr sz="1000" spc="15" dirty="0">
                <a:latin typeface="Tahoma"/>
                <a:cs typeface="Tahoma"/>
              </a:rPr>
              <a:t> </a:t>
            </a:r>
            <a:r>
              <a:rPr sz="1000" i="1" spc="-15" dirty="0">
                <a:latin typeface="Arial"/>
                <a:cs typeface="Arial"/>
              </a:rPr>
              <a:t>p</a:t>
            </a:r>
            <a:r>
              <a:rPr sz="1050" i="1" spc="-22" baseline="-11904" dirty="0">
                <a:latin typeface="Arial"/>
                <a:cs typeface="Arial"/>
              </a:rPr>
              <a:t>i</a:t>
            </a:r>
            <a:r>
              <a:rPr sz="1050" i="1" spc="120" baseline="-11904" dirty="0">
                <a:latin typeface="Arial"/>
                <a:cs typeface="Arial"/>
              </a:rPr>
              <a:t> </a:t>
            </a:r>
            <a:r>
              <a:rPr sz="1000" spc="-50" dirty="0">
                <a:latin typeface="Tahoma"/>
                <a:cs typeface="Tahoma"/>
              </a:rPr>
              <a:t>receives</a:t>
            </a:r>
            <a:r>
              <a:rPr sz="1000" spc="25" dirty="0">
                <a:latin typeface="Tahoma"/>
                <a:cs typeface="Tahoma"/>
              </a:rPr>
              <a:t> </a:t>
            </a:r>
            <a:r>
              <a:rPr sz="1000" spc="-10" dirty="0">
                <a:latin typeface="Tahoma"/>
                <a:cs typeface="Tahoma"/>
              </a:rPr>
              <a:t>its</a:t>
            </a:r>
            <a:r>
              <a:rPr sz="1000" spc="10" dirty="0">
                <a:latin typeface="Tahoma"/>
                <a:cs typeface="Tahoma"/>
              </a:rPr>
              <a:t> </a:t>
            </a:r>
            <a:r>
              <a:rPr sz="1000" spc="-15" dirty="0">
                <a:latin typeface="Tahoma"/>
                <a:cs typeface="Tahoma"/>
              </a:rPr>
              <a:t>first</a:t>
            </a:r>
            <a:r>
              <a:rPr sz="1000" spc="20" dirty="0">
                <a:latin typeface="Tahoma"/>
                <a:cs typeface="Tahoma"/>
              </a:rPr>
              <a:t> </a:t>
            </a:r>
            <a:r>
              <a:rPr sz="1000" spc="-50" dirty="0">
                <a:latin typeface="Tahoma"/>
                <a:cs typeface="Tahoma"/>
              </a:rPr>
              <a:t>marker</a:t>
            </a:r>
            <a:r>
              <a:rPr sz="1000" spc="5" dirty="0">
                <a:latin typeface="Tahoma"/>
                <a:cs typeface="Tahoma"/>
              </a:rPr>
              <a:t> </a:t>
            </a:r>
            <a:r>
              <a:rPr sz="1000" spc="-35" dirty="0">
                <a:latin typeface="Tahoma"/>
                <a:cs typeface="Tahoma"/>
              </a:rPr>
              <a:t>from</a:t>
            </a:r>
            <a:r>
              <a:rPr sz="1000" spc="25" dirty="0">
                <a:latin typeface="Tahoma"/>
                <a:cs typeface="Tahoma"/>
              </a:rPr>
              <a:t> </a:t>
            </a:r>
            <a:r>
              <a:rPr sz="1000" i="1" dirty="0">
                <a:latin typeface="Arial"/>
                <a:cs typeface="Arial"/>
              </a:rPr>
              <a:t>p</a:t>
            </a:r>
            <a:r>
              <a:rPr sz="1050" i="1" baseline="-11904" dirty="0">
                <a:latin typeface="Arial"/>
                <a:cs typeface="Arial"/>
              </a:rPr>
              <a:t>j</a:t>
            </a:r>
            <a:r>
              <a:rPr sz="1050" i="1" spc="359" baseline="-11904" dirty="0">
                <a:latin typeface="Arial"/>
                <a:cs typeface="Arial"/>
              </a:rPr>
              <a:t> </a:t>
            </a:r>
            <a:r>
              <a:rPr sz="1000" spc="-40" dirty="0">
                <a:latin typeface="Tahoma"/>
                <a:cs typeface="Tahoma"/>
              </a:rPr>
              <a:t>then</a:t>
            </a:r>
            <a:r>
              <a:rPr sz="1000" spc="15" dirty="0">
                <a:latin typeface="Tahoma"/>
                <a:cs typeface="Tahoma"/>
              </a:rPr>
              <a:t> </a:t>
            </a:r>
            <a:r>
              <a:rPr sz="1000" spc="-50" dirty="0">
                <a:latin typeface="Tahoma"/>
                <a:cs typeface="Tahoma"/>
              </a:rPr>
              <a:t>process</a:t>
            </a:r>
            <a:r>
              <a:rPr sz="1000" spc="10" dirty="0">
                <a:latin typeface="Tahoma"/>
                <a:cs typeface="Tahoma"/>
              </a:rPr>
              <a:t> </a:t>
            </a:r>
            <a:r>
              <a:rPr sz="1000" i="1" dirty="0">
                <a:latin typeface="Arial"/>
                <a:cs typeface="Arial"/>
              </a:rPr>
              <a:t>p</a:t>
            </a:r>
            <a:r>
              <a:rPr sz="1050" i="1" baseline="-11904" dirty="0">
                <a:latin typeface="Arial"/>
                <a:cs typeface="Arial"/>
              </a:rPr>
              <a:t>j</a:t>
            </a:r>
            <a:r>
              <a:rPr sz="1050" i="1" spc="382" baseline="-11904" dirty="0">
                <a:latin typeface="Arial"/>
                <a:cs typeface="Arial"/>
              </a:rPr>
              <a:t> </a:t>
            </a:r>
            <a:r>
              <a:rPr sz="1000" spc="-30" dirty="0">
                <a:latin typeface="Tahoma"/>
                <a:cs typeface="Tahoma"/>
              </a:rPr>
              <a:t>is</a:t>
            </a:r>
            <a:r>
              <a:rPr sz="1000" spc="10" dirty="0">
                <a:latin typeface="Tahoma"/>
                <a:cs typeface="Tahoma"/>
              </a:rPr>
              <a:t> </a:t>
            </a:r>
            <a:r>
              <a:rPr sz="1000" spc="-35" dirty="0">
                <a:latin typeface="Tahoma"/>
                <a:cs typeface="Tahoma"/>
              </a:rPr>
              <a:t>the</a:t>
            </a:r>
            <a:r>
              <a:rPr sz="1000" spc="20" dirty="0">
                <a:latin typeface="Tahoma"/>
                <a:cs typeface="Tahoma"/>
              </a:rPr>
              <a:t> </a:t>
            </a:r>
            <a:r>
              <a:rPr sz="1000" spc="-40" dirty="0">
                <a:latin typeface="Tahoma"/>
                <a:cs typeface="Tahoma"/>
              </a:rPr>
              <a:t>parent</a:t>
            </a:r>
            <a:r>
              <a:rPr sz="1000" spc="10" dirty="0">
                <a:latin typeface="Tahoma"/>
                <a:cs typeface="Tahoma"/>
              </a:rPr>
              <a:t> </a:t>
            </a:r>
            <a:r>
              <a:rPr sz="1000" spc="-30" dirty="0">
                <a:latin typeface="Tahoma"/>
                <a:cs typeface="Tahoma"/>
              </a:rPr>
              <a:t>of</a:t>
            </a:r>
            <a:r>
              <a:rPr sz="1000" spc="5" dirty="0">
                <a:latin typeface="Tahoma"/>
                <a:cs typeface="Tahoma"/>
              </a:rPr>
              <a:t> </a:t>
            </a:r>
            <a:r>
              <a:rPr sz="1000" spc="-50" dirty="0">
                <a:latin typeface="Tahoma"/>
                <a:cs typeface="Tahoma"/>
              </a:rPr>
              <a:t>process</a:t>
            </a:r>
            <a:endParaRPr sz="1000">
              <a:latin typeface="Tahoma"/>
              <a:cs typeface="Tahoma"/>
            </a:endParaRPr>
          </a:p>
          <a:p>
            <a:pPr marL="38100">
              <a:lnSpc>
                <a:spcPts val="1195"/>
              </a:lnSpc>
            </a:pPr>
            <a:r>
              <a:rPr sz="1000" i="1" spc="-15" dirty="0">
                <a:latin typeface="Arial"/>
                <a:cs typeface="Arial"/>
              </a:rPr>
              <a:t>p</a:t>
            </a:r>
            <a:r>
              <a:rPr sz="1050" i="1" spc="-22" baseline="-11904" dirty="0">
                <a:latin typeface="Arial"/>
                <a:cs typeface="Arial"/>
              </a:rPr>
              <a:t>i</a:t>
            </a:r>
            <a:r>
              <a:rPr sz="1050" i="1" spc="97" baseline="-11904" dirty="0">
                <a:latin typeface="Arial"/>
                <a:cs typeface="Arial"/>
              </a:rPr>
              <a:t> </a:t>
            </a:r>
            <a:r>
              <a:rPr sz="1000" spc="-20" dirty="0">
                <a:latin typeface="Tahoma"/>
                <a:cs typeface="Tahoma"/>
              </a:rPr>
              <a:t>in</a:t>
            </a:r>
            <a:r>
              <a:rPr sz="1000" spc="10" dirty="0">
                <a:latin typeface="Tahoma"/>
                <a:cs typeface="Tahoma"/>
              </a:rPr>
              <a:t> </a:t>
            </a:r>
            <a:r>
              <a:rPr sz="1000" spc="-35" dirty="0">
                <a:latin typeface="Tahoma"/>
                <a:cs typeface="Tahoma"/>
              </a:rPr>
              <a:t>the</a:t>
            </a:r>
            <a:r>
              <a:rPr sz="1000" spc="5" dirty="0">
                <a:latin typeface="Tahoma"/>
                <a:cs typeface="Tahoma"/>
              </a:rPr>
              <a:t> </a:t>
            </a:r>
            <a:r>
              <a:rPr sz="1000" spc="-45" dirty="0">
                <a:latin typeface="Tahoma"/>
                <a:cs typeface="Tahoma"/>
              </a:rPr>
              <a:t>spanning</a:t>
            </a:r>
            <a:r>
              <a:rPr sz="1000" dirty="0">
                <a:latin typeface="Tahoma"/>
                <a:cs typeface="Tahoma"/>
              </a:rPr>
              <a:t> </a:t>
            </a:r>
            <a:r>
              <a:rPr sz="1000" spc="-40" dirty="0">
                <a:latin typeface="Tahoma"/>
                <a:cs typeface="Tahoma"/>
              </a:rPr>
              <a:t>tree.</a:t>
            </a:r>
            <a:endParaRPr sz="1000">
              <a:latin typeface="Tahoma"/>
              <a:cs typeface="Tahoma"/>
            </a:endParaRPr>
          </a:p>
          <a:p>
            <a:pPr marL="38100" marR="67310">
              <a:lnSpc>
                <a:spcPct val="99700"/>
              </a:lnSpc>
              <a:spcBef>
                <a:spcPts val="305"/>
              </a:spcBef>
            </a:pPr>
            <a:r>
              <a:rPr sz="1000" spc="-35" dirty="0">
                <a:latin typeface="Tahoma"/>
                <a:cs typeface="Tahoma"/>
              </a:rPr>
              <a:t>When</a:t>
            </a:r>
            <a:r>
              <a:rPr sz="1000" spc="25" dirty="0">
                <a:latin typeface="Tahoma"/>
                <a:cs typeface="Tahoma"/>
              </a:rPr>
              <a:t> </a:t>
            </a:r>
            <a:r>
              <a:rPr sz="1000" spc="-45" dirty="0">
                <a:latin typeface="Tahoma"/>
                <a:cs typeface="Tahoma"/>
              </a:rPr>
              <a:t>an</a:t>
            </a:r>
            <a:r>
              <a:rPr sz="1000" spc="15" dirty="0">
                <a:latin typeface="Tahoma"/>
                <a:cs typeface="Tahoma"/>
              </a:rPr>
              <a:t> </a:t>
            </a:r>
            <a:r>
              <a:rPr sz="1000" spc="-35" dirty="0">
                <a:latin typeface="Tahoma"/>
                <a:cs typeface="Tahoma"/>
              </a:rPr>
              <a:t>intermediate</a:t>
            </a:r>
            <a:r>
              <a:rPr sz="1000" spc="15" dirty="0">
                <a:latin typeface="Tahoma"/>
                <a:cs typeface="Tahoma"/>
              </a:rPr>
              <a:t> </a:t>
            </a:r>
            <a:r>
              <a:rPr sz="1000" spc="-50" dirty="0">
                <a:latin typeface="Tahoma"/>
                <a:cs typeface="Tahoma"/>
              </a:rPr>
              <a:t>process</a:t>
            </a:r>
            <a:r>
              <a:rPr sz="1000" spc="20" dirty="0">
                <a:latin typeface="Tahoma"/>
                <a:cs typeface="Tahoma"/>
              </a:rPr>
              <a:t> </a:t>
            </a:r>
            <a:r>
              <a:rPr sz="1000" spc="-20" dirty="0">
                <a:latin typeface="Tahoma"/>
                <a:cs typeface="Tahoma"/>
              </a:rPr>
              <a:t>in</a:t>
            </a:r>
            <a:r>
              <a:rPr sz="1000" spc="25" dirty="0">
                <a:latin typeface="Tahoma"/>
                <a:cs typeface="Tahoma"/>
              </a:rPr>
              <a:t> </a:t>
            </a:r>
            <a:r>
              <a:rPr sz="1000" spc="-50" dirty="0">
                <a:latin typeface="Tahoma"/>
                <a:cs typeface="Tahoma"/>
              </a:rPr>
              <a:t>a</a:t>
            </a:r>
            <a:r>
              <a:rPr sz="1000" spc="15" dirty="0">
                <a:latin typeface="Tahoma"/>
                <a:cs typeface="Tahoma"/>
              </a:rPr>
              <a:t> </a:t>
            </a:r>
            <a:r>
              <a:rPr sz="1000" spc="-45" dirty="0">
                <a:latin typeface="Tahoma"/>
                <a:cs typeface="Tahoma"/>
              </a:rPr>
              <a:t>spanning</a:t>
            </a:r>
            <a:r>
              <a:rPr sz="1000" spc="15" dirty="0">
                <a:latin typeface="Tahoma"/>
                <a:cs typeface="Tahoma"/>
              </a:rPr>
              <a:t> </a:t>
            </a:r>
            <a:r>
              <a:rPr sz="1000" spc="-45" dirty="0">
                <a:latin typeface="Tahoma"/>
                <a:cs typeface="Tahoma"/>
              </a:rPr>
              <a:t>tree</a:t>
            </a:r>
            <a:r>
              <a:rPr sz="1000" spc="25" dirty="0">
                <a:latin typeface="Tahoma"/>
                <a:cs typeface="Tahoma"/>
              </a:rPr>
              <a:t> </a:t>
            </a:r>
            <a:r>
              <a:rPr sz="1000" spc="-55" dirty="0">
                <a:latin typeface="Tahoma"/>
                <a:cs typeface="Tahoma"/>
              </a:rPr>
              <a:t>has</a:t>
            </a:r>
            <a:r>
              <a:rPr sz="1000" spc="30" dirty="0">
                <a:latin typeface="Tahoma"/>
                <a:cs typeface="Tahoma"/>
              </a:rPr>
              <a:t> </a:t>
            </a:r>
            <a:r>
              <a:rPr sz="1000" spc="-50" dirty="0">
                <a:latin typeface="Tahoma"/>
                <a:cs typeface="Tahoma"/>
              </a:rPr>
              <a:t>received</a:t>
            </a:r>
            <a:r>
              <a:rPr sz="1000" spc="15" dirty="0">
                <a:latin typeface="Tahoma"/>
                <a:cs typeface="Tahoma"/>
              </a:rPr>
              <a:t> </a:t>
            </a:r>
            <a:r>
              <a:rPr sz="1000" spc="-35" dirty="0">
                <a:latin typeface="Tahoma"/>
                <a:cs typeface="Tahoma"/>
              </a:rPr>
              <a:t>the</a:t>
            </a:r>
            <a:r>
              <a:rPr sz="1000" spc="30" dirty="0">
                <a:latin typeface="Tahoma"/>
                <a:cs typeface="Tahoma"/>
              </a:rPr>
              <a:t> </a:t>
            </a:r>
            <a:r>
              <a:rPr sz="1000" spc="-50" dirty="0">
                <a:latin typeface="Tahoma"/>
                <a:cs typeface="Tahoma"/>
              </a:rPr>
              <a:t>recorded </a:t>
            </a:r>
            <a:r>
              <a:rPr sz="1000" spc="-45" dirty="0">
                <a:latin typeface="Tahoma"/>
                <a:cs typeface="Tahoma"/>
              </a:rPr>
              <a:t> </a:t>
            </a:r>
            <a:r>
              <a:rPr sz="1000" spc="-35" dirty="0">
                <a:latin typeface="Tahoma"/>
                <a:cs typeface="Tahoma"/>
              </a:rPr>
              <a:t>states</a:t>
            </a:r>
            <a:r>
              <a:rPr sz="1000" spc="10" dirty="0">
                <a:latin typeface="Tahoma"/>
                <a:cs typeface="Tahoma"/>
              </a:rPr>
              <a:t> </a:t>
            </a:r>
            <a:r>
              <a:rPr sz="1000" spc="-35" dirty="0">
                <a:latin typeface="Tahoma"/>
                <a:cs typeface="Tahoma"/>
              </a:rPr>
              <a:t>from</a:t>
            </a:r>
            <a:r>
              <a:rPr sz="1000" spc="20" dirty="0">
                <a:latin typeface="Tahoma"/>
                <a:cs typeface="Tahoma"/>
              </a:rPr>
              <a:t> </a:t>
            </a:r>
            <a:r>
              <a:rPr sz="1000" spc="-10" dirty="0">
                <a:latin typeface="Tahoma"/>
                <a:cs typeface="Tahoma"/>
              </a:rPr>
              <a:t>all</a:t>
            </a:r>
            <a:r>
              <a:rPr sz="1000" spc="10" dirty="0">
                <a:latin typeface="Tahoma"/>
                <a:cs typeface="Tahoma"/>
              </a:rPr>
              <a:t> </a:t>
            </a:r>
            <a:r>
              <a:rPr sz="1000" spc="-10" dirty="0">
                <a:latin typeface="Tahoma"/>
                <a:cs typeface="Tahoma"/>
              </a:rPr>
              <a:t>its</a:t>
            </a:r>
            <a:r>
              <a:rPr sz="1000" spc="25" dirty="0">
                <a:latin typeface="Tahoma"/>
                <a:cs typeface="Tahoma"/>
              </a:rPr>
              <a:t> </a:t>
            </a:r>
            <a:r>
              <a:rPr sz="1000" spc="-20" dirty="0">
                <a:latin typeface="Tahoma"/>
                <a:cs typeface="Tahoma"/>
              </a:rPr>
              <a:t>child</a:t>
            </a:r>
            <a:r>
              <a:rPr sz="1000" spc="10" dirty="0">
                <a:latin typeface="Tahoma"/>
                <a:cs typeface="Tahoma"/>
              </a:rPr>
              <a:t> </a:t>
            </a:r>
            <a:r>
              <a:rPr sz="1000" spc="-55" dirty="0">
                <a:latin typeface="Tahoma"/>
                <a:cs typeface="Tahoma"/>
              </a:rPr>
              <a:t>processes</a:t>
            </a:r>
            <a:r>
              <a:rPr sz="1000" dirty="0">
                <a:latin typeface="Tahoma"/>
                <a:cs typeface="Tahoma"/>
              </a:rPr>
              <a:t> </a:t>
            </a:r>
            <a:r>
              <a:rPr sz="1000" spc="-45" dirty="0">
                <a:latin typeface="Tahoma"/>
                <a:cs typeface="Tahoma"/>
              </a:rPr>
              <a:t>and</a:t>
            </a:r>
            <a:r>
              <a:rPr sz="1000" spc="25" dirty="0">
                <a:latin typeface="Tahoma"/>
                <a:cs typeface="Tahoma"/>
              </a:rPr>
              <a:t> </a:t>
            </a:r>
            <a:r>
              <a:rPr sz="1000" spc="-55" dirty="0">
                <a:latin typeface="Tahoma"/>
                <a:cs typeface="Tahoma"/>
              </a:rPr>
              <a:t>has</a:t>
            </a:r>
            <a:r>
              <a:rPr sz="1000" spc="10" dirty="0">
                <a:latin typeface="Tahoma"/>
                <a:cs typeface="Tahoma"/>
              </a:rPr>
              <a:t> </a:t>
            </a:r>
            <a:r>
              <a:rPr sz="1000" spc="-50" dirty="0">
                <a:latin typeface="Tahoma"/>
                <a:cs typeface="Tahoma"/>
              </a:rPr>
              <a:t>recorded</a:t>
            </a:r>
            <a:r>
              <a:rPr sz="1000" spc="10" dirty="0">
                <a:latin typeface="Tahoma"/>
                <a:cs typeface="Tahoma"/>
              </a:rPr>
              <a:t> </a:t>
            </a:r>
            <a:r>
              <a:rPr sz="1000" spc="-35" dirty="0">
                <a:latin typeface="Tahoma"/>
                <a:cs typeface="Tahoma"/>
              </a:rPr>
              <a:t>the</a:t>
            </a:r>
            <a:r>
              <a:rPr sz="1000" spc="10" dirty="0">
                <a:latin typeface="Tahoma"/>
                <a:cs typeface="Tahoma"/>
              </a:rPr>
              <a:t> </a:t>
            </a:r>
            <a:r>
              <a:rPr sz="1000" spc="-35" dirty="0">
                <a:latin typeface="Tahoma"/>
                <a:cs typeface="Tahoma"/>
              </a:rPr>
              <a:t>states</a:t>
            </a:r>
            <a:r>
              <a:rPr sz="1000" spc="10" dirty="0">
                <a:latin typeface="Tahoma"/>
                <a:cs typeface="Tahoma"/>
              </a:rPr>
              <a:t> </a:t>
            </a:r>
            <a:r>
              <a:rPr sz="1000" spc="-30" dirty="0">
                <a:latin typeface="Tahoma"/>
                <a:cs typeface="Tahoma"/>
              </a:rPr>
              <a:t>of</a:t>
            </a:r>
            <a:r>
              <a:rPr sz="1000" spc="15" dirty="0">
                <a:latin typeface="Tahoma"/>
                <a:cs typeface="Tahoma"/>
              </a:rPr>
              <a:t> </a:t>
            </a:r>
            <a:r>
              <a:rPr sz="1000" spc="-10" dirty="0">
                <a:latin typeface="Tahoma"/>
                <a:cs typeface="Tahoma"/>
              </a:rPr>
              <a:t>all</a:t>
            </a:r>
            <a:r>
              <a:rPr sz="1000" spc="15" dirty="0">
                <a:latin typeface="Tahoma"/>
                <a:cs typeface="Tahoma"/>
              </a:rPr>
              <a:t> </a:t>
            </a:r>
            <a:r>
              <a:rPr sz="1000" spc="-30" dirty="0">
                <a:latin typeface="Tahoma"/>
                <a:cs typeface="Tahoma"/>
              </a:rPr>
              <a:t>incoming </a:t>
            </a:r>
            <a:r>
              <a:rPr sz="1000" spc="-300" dirty="0">
                <a:latin typeface="Tahoma"/>
                <a:cs typeface="Tahoma"/>
              </a:rPr>
              <a:t> </a:t>
            </a:r>
            <a:r>
              <a:rPr sz="1000" spc="-40" dirty="0">
                <a:latin typeface="Tahoma"/>
                <a:cs typeface="Tahoma"/>
              </a:rPr>
              <a:t>channels,</a:t>
            </a:r>
            <a:r>
              <a:rPr sz="1000" spc="5" dirty="0">
                <a:latin typeface="Tahoma"/>
                <a:cs typeface="Tahoma"/>
              </a:rPr>
              <a:t> </a:t>
            </a:r>
            <a:r>
              <a:rPr sz="1000" spc="15" dirty="0">
                <a:latin typeface="Tahoma"/>
                <a:cs typeface="Tahoma"/>
              </a:rPr>
              <a:t>it</a:t>
            </a:r>
            <a:r>
              <a:rPr sz="1000" spc="10" dirty="0">
                <a:latin typeface="Tahoma"/>
                <a:cs typeface="Tahoma"/>
              </a:rPr>
              <a:t> </a:t>
            </a:r>
            <a:r>
              <a:rPr sz="1000" spc="-50" dirty="0">
                <a:latin typeface="Tahoma"/>
                <a:cs typeface="Tahoma"/>
              </a:rPr>
              <a:t>forwards</a:t>
            </a:r>
            <a:r>
              <a:rPr sz="1000" spc="10" dirty="0">
                <a:latin typeface="Tahoma"/>
                <a:cs typeface="Tahoma"/>
              </a:rPr>
              <a:t> </a:t>
            </a:r>
            <a:r>
              <a:rPr sz="1000" spc="-10" dirty="0">
                <a:latin typeface="Tahoma"/>
                <a:cs typeface="Tahoma"/>
              </a:rPr>
              <a:t>its</a:t>
            </a:r>
            <a:r>
              <a:rPr sz="1000" spc="10" dirty="0">
                <a:latin typeface="Tahoma"/>
                <a:cs typeface="Tahoma"/>
              </a:rPr>
              <a:t> </a:t>
            </a:r>
            <a:r>
              <a:rPr sz="1000" spc="-15" dirty="0">
                <a:latin typeface="Tahoma"/>
                <a:cs typeface="Tahoma"/>
              </a:rPr>
              <a:t>locally</a:t>
            </a:r>
            <a:r>
              <a:rPr sz="1000" spc="5" dirty="0">
                <a:latin typeface="Tahoma"/>
                <a:cs typeface="Tahoma"/>
              </a:rPr>
              <a:t> </a:t>
            </a:r>
            <a:r>
              <a:rPr sz="1000" spc="-50" dirty="0">
                <a:latin typeface="Tahoma"/>
                <a:cs typeface="Tahoma"/>
              </a:rPr>
              <a:t>recorded</a:t>
            </a:r>
            <a:r>
              <a:rPr sz="1000" spc="20" dirty="0">
                <a:latin typeface="Tahoma"/>
                <a:cs typeface="Tahoma"/>
              </a:rPr>
              <a:t> </a:t>
            </a:r>
            <a:r>
              <a:rPr sz="1000" spc="-30" dirty="0">
                <a:latin typeface="Tahoma"/>
                <a:cs typeface="Tahoma"/>
              </a:rPr>
              <a:t>state</a:t>
            </a:r>
            <a:r>
              <a:rPr sz="1000" spc="10" dirty="0">
                <a:latin typeface="Tahoma"/>
                <a:cs typeface="Tahoma"/>
              </a:rPr>
              <a:t> </a:t>
            </a:r>
            <a:r>
              <a:rPr sz="1000" spc="-45" dirty="0">
                <a:latin typeface="Tahoma"/>
                <a:cs typeface="Tahoma"/>
              </a:rPr>
              <a:t>and</a:t>
            </a:r>
            <a:r>
              <a:rPr sz="1000" spc="10" dirty="0">
                <a:latin typeface="Tahoma"/>
                <a:cs typeface="Tahoma"/>
              </a:rPr>
              <a:t> </a:t>
            </a:r>
            <a:r>
              <a:rPr sz="1000" spc="-35" dirty="0">
                <a:latin typeface="Tahoma"/>
                <a:cs typeface="Tahoma"/>
              </a:rPr>
              <a:t>the</a:t>
            </a:r>
            <a:r>
              <a:rPr sz="1000" spc="20" dirty="0">
                <a:latin typeface="Tahoma"/>
                <a:cs typeface="Tahoma"/>
              </a:rPr>
              <a:t> </a:t>
            </a:r>
            <a:r>
              <a:rPr sz="1000" spc="-15" dirty="0">
                <a:latin typeface="Tahoma"/>
                <a:cs typeface="Tahoma"/>
              </a:rPr>
              <a:t>locally</a:t>
            </a:r>
            <a:r>
              <a:rPr sz="1000" spc="5" dirty="0">
                <a:latin typeface="Tahoma"/>
                <a:cs typeface="Tahoma"/>
              </a:rPr>
              <a:t> </a:t>
            </a:r>
            <a:r>
              <a:rPr sz="1000" spc="-50" dirty="0">
                <a:latin typeface="Tahoma"/>
                <a:cs typeface="Tahoma"/>
              </a:rPr>
              <a:t>recorded</a:t>
            </a:r>
            <a:r>
              <a:rPr sz="1000" spc="10" dirty="0">
                <a:latin typeface="Tahoma"/>
                <a:cs typeface="Tahoma"/>
              </a:rPr>
              <a:t> </a:t>
            </a:r>
            <a:r>
              <a:rPr sz="1000" spc="-35" dirty="0">
                <a:latin typeface="Tahoma"/>
                <a:cs typeface="Tahoma"/>
              </a:rPr>
              <a:t>states </a:t>
            </a:r>
            <a:r>
              <a:rPr sz="1000" spc="-295" dirty="0">
                <a:latin typeface="Tahoma"/>
                <a:cs typeface="Tahoma"/>
              </a:rPr>
              <a:t> </a:t>
            </a:r>
            <a:r>
              <a:rPr sz="1000" spc="-30" dirty="0">
                <a:latin typeface="Tahoma"/>
                <a:cs typeface="Tahoma"/>
              </a:rPr>
              <a:t>of</a:t>
            </a:r>
            <a:r>
              <a:rPr sz="1000" spc="10" dirty="0">
                <a:latin typeface="Tahoma"/>
                <a:cs typeface="Tahoma"/>
              </a:rPr>
              <a:t> </a:t>
            </a:r>
            <a:r>
              <a:rPr sz="1000" spc="-10" dirty="0">
                <a:latin typeface="Tahoma"/>
                <a:cs typeface="Tahoma"/>
              </a:rPr>
              <a:t>all</a:t>
            </a:r>
            <a:r>
              <a:rPr sz="1000" spc="10" dirty="0">
                <a:latin typeface="Tahoma"/>
                <a:cs typeface="Tahoma"/>
              </a:rPr>
              <a:t> </a:t>
            </a:r>
            <a:r>
              <a:rPr sz="1000" spc="-10" dirty="0">
                <a:latin typeface="Tahoma"/>
                <a:cs typeface="Tahoma"/>
              </a:rPr>
              <a:t>its</a:t>
            </a:r>
            <a:r>
              <a:rPr sz="1000" spc="10" dirty="0">
                <a:latin typeface="Tahoma"/>
                <a:cs typeface="Tahoma"/>
              </a:rPr>
              <a:t> </a:t>
            </a:r>
            <a:r>
              <a:rPr sz="1000" spc="-50" dirty="0">
                <a:latin typeface="Tahoma"/>
                <a:cs typeface="Tahoma"/>
              </a:rPr>
              <a:t>descendent</a:t>
            </a:r>
            <a:r>
              <a:rPr sz="1000" spc="10" dirty="0">
                <a:latin typeface="Tahoma"/>
                <a:cs typeface="Tahoma"/>
              </a:rPr>
              <a:t> </a:t>
            </a:r>
            <a:r>
              <a:rPr sz="1000" spc="-55" dirty="0">
                <a:latin typeface="Tahoma"/>
                <a:cs typeface="Tahoma"/>
              </a:rPr>
              <a:t>processes</a:t>
            </a:r>
            <a:r>
              <a:rPr sz="1000" dirty="0">
                <a:latin typeface="Tahoma"/>
                <a:cs typeface="Tahoma"/>
              </a:rPr>
              <a:t> </a:t>
            </a:r>
            <a:r>
              <a:rPr sz="1000" spc="-10" dirty="0">
                <a:latin typeface="Tahoma"/>
                <a:cs typeface="Tahoma"/>
              </a:rPr>
              <a:t>to</a:t>
            </a:r>
            <a:r>
              <a:rPr sz="1000" spc="25" dirty="0">
                <a:latin typeface="Tahoma"/>
                <a:cs typeface="Tahoma"/>
              </a:rPr>
              <a:t> </a:t>
            </a:r>
            <a:r>
              <a:rPr sz="1000" spc="-10" dirty="0">
                <a:latin typeface="Tahoma"/>
                <a:cs typeface="Tahoma"/>
              </a:rPr>
              <a:t>its</a:t>
            </a:r>
            <a:r>
              <a:rPr sz="1000" spc="10" dirty="0">
                <a:latin typeface="Tahoma"/>
                <a:cs typeface="Tahoma"/>
              </a:rPr>
              <a:t> </a:t>
            </a:r>
            <a:r>
              <a:rPr sz="1000" spc="-40" dirty="0">
                <a:latin typeface="Tahoma"/>
                <a:cs typeface="Tahoma"/>
              </a:rPr>
              <a:t>parent.</a:t>
            </a:r>
            <a:endParaRPr sz="1000">
              <a:latin typeface="Tahoma"/>
              <a:cs typeface="Tahoma"/>
            </a:endParaRPr>
          </a:p>
          <a:p>
            <a:pPr marL="38100" marR="90170">
              <a:lnSpc>
                <a:spcPct val="100000"/>
              </a:lnSpc>
              <a:spcBef>
                <a:spcPts val="285"/>
              </a:spcBef>
            </a:pPr>
            <a:r>
              <a:rPr sz="1000" spc="-35" dirty="0">
                <a:latin typeface="Tahoma"/>
                <a:cs typeface="Tahoma"/>
              </a:rPr>
              <a:t>When</a:t>
            </a:r>
            <a:r>
              <a:rPr sz="1000" spc="20" dirty="0">
                <a:latin typeface="Tahoma"/>
                <a:cs typeface="Tahoma"/>
              </a:rPr>
              <a:t> </a:t>
            </a:r>
            <a:r>
              <a:rPr sz="1000" spc="-35" dirty="0">
                <a:latin typeface="Tahoma"/>
                <a:cs typeface="Tahoma"/>
              </a:rPr>
              <a:t>the</a:t>
            </a:r>
            <a:r>
              <a:rPr sz="1000" spc="10" dirty="0">
                <a:latin typeface="Tahoma"/>
                <a:cs typeface="Tahoma"/>
              </a:rPr>
              <a:t> </a:t>
            </a:r>
            <a:r>
              <a:rPr sz="1000" spc="-15" dirty="0">
                <a:latin typeface="Tahoma"/>
                <a:cs typeface="Tahoma"/>
              </a:rPr>
              <a:t>initiator</a:t>
            </a:r>
            <a:r>
              <a:rPr sz="1000" spc="5" dirty="0">
                <a:latin typeface="Tahoma"/>
                <a:cs typeface="Tahoma"/>
              </a:rPr>
              <a:t> </a:t>
            </a:r>
            <a:r>
              <a:rPr sz="1000" spc="-50" dirty="0">
                <a:latin typeface="Tahoma"/>
                <a:cs typeface="Tahoma"/>
              </a:rPr>
              <a:t>receives</a:t>
            </a:r>
            <a:r>
              <a:rPr sz="1000" spc="15" dirty="0">
                <a:latin typeface="Tahoma"/>
                <a:cs typeface="Tahoma"/>
              </a:rPr>
              <a:t> </a:t>
            </a:r>
            <a:r>
              <a:rPr sz="1000" spc="-35" dirty="0">
                <a:latin typeface="Tahoma"/>
                <a:cs typeface="Tahoma"/>
              </a:rPr>
              <a:t>the</a:t>
            </a:r>
            <a:r>
              <a:rPr sz="1000" spc="20" dirty="0">
                <a:latin typeface="Tahoma"/>
                <a:cs typeface="Tahoma"/>
              </a:rPr>
              <a:t> </a:t>
            </a:r>
            <a:r>
              <a:rPr sz="1000" spc="-15" dirty="0">
                <a:latin typeface="Tahoma"/>
                <a:cs typeface="Tahoma"/>
              </a:rPr>
              <a:t>locally</a:t>
            </a:r>
            <a:r>
              <a:rPr sz="1000" spc="5" dirty="0">
                <a:latin typeface="Tahoma"/>
                <a:cs typeface="Tahoma"/>
              </a:rPr>
              <a:t> </a:t>
            </a:r>
            <a:r>
              <a:rPr sz="1000" spc="-50" dirty="0">
                <a:latin typeface="Tahoma"/>
                <a:cs typeface="Tahoma"/>
              </a:rPr>
              <a:t>recorded</a:t>
            </a:r>
            <a:r>
              <a:rPr sz="1000" spc="10" dirty="0">
                <a:latin typeface="Tahoma"/>
                <a:cs typeface="Tahoma"/>
              </a:rPr>
              <a:t> </a:t>
            </a:r>
            <a:r>
              <a:rPr sz="1000" spc="-35" dirty="0">
                <a:latin typeface="Tahoma"/>
                <a:cs typeface="Tahoma"/>
              </a:rPr>
              <a:t>states</a:t>
            </a:r>
            <a:r>
              <a:rPr sz="1000" spc="15" dirty="0">
                <a:latin typeface="Tahoma"/>
                <a:cs typeface="Tahoma"/>
              </a:rPr>
              <a:t> </a:t>
            </a:r>
            <a:r>
              <a:rPr sz="1000" spc="-30" dirty="0">
                <a:latin typeface="Tahoma"/>
                <a:cs typeface="Tahoma"/>
              </a:rPr>
              <a:t>of</a:t>
            </a:r>
            <a:r>
              <a:rPr sz="1000" spc="15" dirty="0">
                <a:latin typeface="Tahoma"/>
                <a:cs typeface="Tahoma"/>
              </a:rPr>
              <a:t> </a:t>
            </a:r>
            <a:r>
              <a:rPr sz="1000" spc="-10" dirty="0">
                <a:latin typeface="Tahoma"/>
                <a:cs typeface="Tahoma"/>
              </a:rPr>
              <a:t>all</a:t>
            </a:r>
            <a:r>
              <a:rPr sz="1000" spc="10" dirty="0">
                <a:latin typeface="Tahoma"/>
                <a:cs typeface="Tahoma"/>
              </a:rPr>
              <a:t> </a:t>
            </a:r>
            <a:r>
              <a:rPr sz="1000" spc="-10" dirty="0">
                <a:latin typeface="Tahoma"/>
                <a:cs typeface="Tahoma"/>
              </a:rPr>
              <a:t>its</a:t>
            </a:r>
            <a:r>
              <a:rPr sz="1000" spc="15" dirty="0">
                <a:latin typeface="Tahoma"/>
                <a:cs typeface="Tahoma"/>
              </a:rPr>
              <a:t> </a:t>
            </a:r>
            <a:r>
              <a:rPr sz="1000" spc="-50" dirty="0">
                <a:latin typeface="Tahoma"/>
                <a:cs typeface="Tahoma"/>
              </a:rPr>
              <a:t>descendents </a:t>
            </a:r>
            <a:r>
              <a:rPr sz="1000" spc="-45" dirty="0">
                <a:latin typeface="Tahoma"/>
                <a:cs typeface="Tahoma"/>
              </a:rPr>
              <a:t> </a:t>
            </a:r>
            <a:r>
              <a:rPr sz="1000" spc="-35" dirty="0">
                <a:latin typeface="Tahoma"/>
                <a:cs typeface="Tahoma"/>
              </a:rPr>
              <a:t>from</a:t>
            </a:r>
            <a:r>
              <a:rPr sz="1000" spc="20" dirty="0">
                <a:latin typeface="Tahoma"/>
                <a:cs typeface="Tahoma"/>
              </a:rPr>
              <a:t> </a:t>
            </a:r>
            <a:r>
              <a:rPr sz="1000" spc="-10" dirty="0">
                <a:latin typeface="Tahoma"/>
                <a:cs typeface="Tahoma"/>
              </a:rPr>
              <a:t>its</a:t>
            </a:r>
            <a:r>
              <a:rPr sz="1000" spc="10" dirty="0">
                <a:latin typeface="Tahoma"/>
                <a:cs typeface="Tahoma"/>
              </a:rPr>
              <a:t> </a:t>
            </a:r>
            <a:r>
              <a:rPr sz="1000" spc="-30" dirty="0">
                <a:latin typeface="Tahoma"/>
                <a:cs typeface="Tahoma"/>
              </a:rPr>
              <a:t>children</a:t>
            </a:r>
            <a:r>
              <a:rPr sz="1000" spc="10" dirty="0">
                <a:latin typeface="Tahoma"/>
                <a:cs typeface="Tahoma"/>
              </a:rPr>
              <a:t> </a:t>
            </a:r>
            <a:r>
              <a:rPr sz="1000" spc="-55" dirty="0">
                <a:latin typeface="Tahoma"/>
                <a:cs typeface="Tahoma"/>
              </a:rPr>
              <a:t>processes,</a:t>
            </a:r>
            <a:r>
              <a:rPr sz="1000" spc="10" dirty="0">
                <a:latin typeface="Tahoma"/>
                <a:cs typeface="Tahoma"/>
              </a:rPr>
              <a:t> </a:t>
            </a:r>
            <a:r>
              <a:rPr sz="1000" spc="15" dirty="0">
                <a:latin typeface="Tahoma"/>
                <a:cs typeface="Tahoma"/>
              </a:rPr>
              <a:t>it</a:t>
            </a:r>
            <a:r>
              <a:rPr sz="1000" spc="20" dirty="0">
                <a:latin typeface="Tahoma"/>
                <a:cs typeface="Tahoma"/>
              </a:rPr>
              <a:t> </a:t>
            </a:r>
            <a:r>
              <a:rPr sz="1000" spc="-55" dirty="0">
                <a:latin typeface="Tahoma"/>
                <a:cs typeface="Tahoma"/>
              </a:rPr>
              <a:t>assembles</a:t>
            </a:r>
            <a:r>
              <a:rPr sz="1000" dirty="0">
                <a:latin typeface="Tahoma"/>
                <a:cs typeface="Tahoma"/>
              </a:rPr>
              <a:t> </a:t>
            </a:r>
            <a:r>
              <a:rPr sz="1000" spc="-35" dirty="0">
                <a:latin typeface="Tahoma"/>
                <a:cs typeface="Tahoma"/>
              </a:rPr>
              <a:t>the</a:t>
            </a:r>
            <a:r>
              <a:rPr sz="1000" spc="20" dirty="0">
                <a:latin typeface="Tahoma"/>
                <a:cs typeface="Tahoma"/>
              </a:rPr>
              <a:t> </a:t>
            </a:r>
            <a:r>
              <a:rPr sz="1000" spc="-40" dirty="0">
                <a:latin typeface="Tahoma"/>
                <a:cs typeface="Tahoma"/>
              </a:rPr>
              <a:t>snapshot</a:t>
            </a:r>
            <a:r>
              <a:rPr sz="1000" spc="-5" dirty="0">
                <a:latin typeface="Tahoma"/>
                <a:cs typeface="Tahoma"/>
              </a:rPr>
              <a:t> </a:t>
            </a:r>
            <a:r>
              <a:rPr sz="1000" spc="-35" dirty="0">
                <a:latin typeface="Tahoma"/>
                <a:cs typeface="Tahoma"/>
              </a:rPr>
              <a:t>for</a:t>
            </a:r>
            <a:r>
              <a:rPr sz="1000" spc="15" dirty="0">
                <a:latin typeface="Tahoma"/>
                <a:cs typeface="Tahoma"/>
              </a:rPr>
              <a:t> </a:t>
            </a:r>
            <a:r>
              <a:rPr sz="1000" spc="-10" dirty="0">
                <a:latin typeface="Tahoma"/>
                <a:cs typeface="Tahoma"/>
              </a:rPr>
              <a:t>all</a:t>
            </a:r>
            <a:r>
              <a:rPr sz="1000" spc="10" dirty="0">
                <a:latin typeface="Tahoma"/>
                <a:cs typeface="Tahoma"/>
              </a:rPr>
              <a:t> </a:t>
            </a:r>
            <a:r>
              <a:rPr sz="1000" spc="-35" dirty="0">
                <a:latin typeface="Tahoma"/>
                <a:cs typeface="Tahoma"/>
              </a:rPr>
              <a:t>the</a:t>
            </a:r>
            <a:r>
              <a:rPr sz="1000" spc="10" dirty="0">
                <a:latin typeface="Tahoma"/>
                <a:cs typeface="Tahoma"/>
              </a:rPr>
              <a:t> </a:t>
            </a:r>
            <a:r>
              <a:rPr sz="1000" spc="-55" dirty="0">
                <a:latin typeface="Tahoma"/>
                <a:cs typeface="Tahoma"/>
              </a:rPr>
              <a:t>processes</a:t>
            </a:r>
            <a:r>
              <a:rPr sz="1000" spc="10" dirty="0">
                <a:latin typeface="Tahoma"/>
                <a:cs typeface="Tahoma"/>
              </a:rPr>
              <a:t> </a:t>
            </a:r>
            <a:r>
              <a:rPr sz="1000" spc="-20" dirty="0">
                <a:latin typeface="Tahoma"/>
                <a:cs typeface="Tahoma"/>
              </a:rPr>
              <a:t>in </a:t>
            </a:r>
            <a:r>
              <a:rPr sz="1000" spc="-300" dirty="0">
                <a:latin typeface="Tahoma"/>
                <a:cs typeface="Tahoma"/>
              </a:rPr>
              <a:t> </a:t>
            </a:r>
            <a:r>
              <a:rPr sz="1000" spc="-10" dirty="0">
                <a:latin typeface="Tahoma"/>
                <a:cs typeface="Tahoma"/>
              </a:rPr>
              <a:t>its</a:t>
            </a:r>
            <a:r>
              <a:rPr sz="1000" spc="10" dirty="0">
                <a:latin typeface="Tahoma"/>
                <a:cs typeface="Tahoma"/>
              </a:rPr>
              <a:t> </a:t>
            </a:r>
            <a:r>
              <a:rPr sz="1000" spc="-40" dirty="0">
                <a:latin typeface="Tahoma"/>
                <a:cs typeface="Tahoma"/>
              </a:rPr>
              <a:t>region</a:t>
            </a:r>
            <a:r>
              <a:rPr sz="1000" spc="10" dirty="0">
                <a:latin typeface="Tahoma"/>
                <a:cs typeface="Tahoma"/>
              </a:rPr>
              <a:t> </a:t>
            </a:r>
            <a:r>
              <a:rPr sz="1000" spc="-45" dirty="0">
                <a:latin typeface="Tahoma"/>
                <a:cs typeface="Tahoma"/>
              </a:rPr>
              <a:t>and</a:t>
            </a:r>
            <a:r>
              <a:rPr sz="1000" spc="10" dirty="0">
                <a:latin typeface="Tahoma"/>
                <a:cs typeface="Tahoma"/>
              </a:rPr>
              <a:t> </a:t>
            </a:r>
            <a:r>
              <a:rPr sz="1000" spc="-35" dirty="0">
                <a:latin typeface="Tahoma"/>
                <a:cs typeface="Tahoma"/>
              </a:rPr>
              <a:t>the</a:t>
            </a:r>
            <a:r>
              <a:rPr sz="1000" spc="20" dirty="0">
                <a:latin typeface="Tahoma"/>
                <a:cs typeface="Tahoma"/>
              </a:rPr>
              <a:t> </a:t>
            </a:r>
            <a:r>
              <a:rPr sz="1000" spc="-45" dirty="0">
                <a:latin typeface="Tahoma"/>
                <a:cs typeface="Tahoma"/>
              </a:rPr>
              <a:t>channels</a:t>
            </a:r>
            <a:r>
              <a:rPr sz="1000" spc="10" dirty="0">
                <a:latin typeface="Tahoma"/>
                <a:cs typeface="Tahoma"/>
              </a:rPr>
              <a:t> </a:t>
            </a:r>
            <a:r>
              <a:rPr sz="1000" spc="-25" dirty="0">
                <a:latin typeface="Tahoma"/>
                <a:cs typeface="Tahoma"/>
              </a:rPr>
              <a:t>incident</a:t>
            </a:r>
            <a:r>
              <a:rPr sz="1000" spc="-5" dirty="0">
                <a:latin typeface="Tahoma"/>
                <a:cs typeface="Tahoma"/>
              </a:rPr>
              <a:t> </a:t>
            </a:r>
            <a:r>
              <a:rPr sz="1000" spc="-45" dirty="0">
                <a:latin typeface="Tahoma"/>
                <a:cs typeface="Tahoma"/>
              </a:rPr>
              <a:t>on</a:t>
            </a:r>
            <a:r>
              <a:rPr sz="1000" spc="10" dirty="0">
                <a:latin typeface="Tahoma"/>
                <a:cs typeface="Tahoma"/>
              </a:rPr>
              <a:t> </a:t>
            </a:r>
            <a:r>
              <a:rPr sz="1000" spc="-50" dirty="0">
                <a:latin typeface="Tahoma"/>
                <a:cs typeface="Tahoma"/>
              </a:rPr>
              <a:t>these</a:t>
            </a:r>
            <a:r>
              <a:rPr sz="1000" spc="20" dirty="0">
                <a:latin typeface="Tahoma"/>
                <a:cs typeface="Tahoma"/>
              </a:rPr>
              <a:t> </a:t>
            </a:r>
            <a:r>
              <a:rPr sz="1000" spc="-55" dirty="0">
                <a:latin typeface="Tahoma"/>
                <a:cs typeface="Tahoma"/>
              </a:rPr>
              <a:t>processes.</a:t>
            </a:r>
            <a:endParaRPr sz="1000">
              <a:latin typeface="Tahoma"/>
              <a:cs typeface="Tahoma"/>
            </a:endParaRPr>
          </a:p>
          <a:p>
            <a:pPr marL="38100" marR="391795">
              <a:lnSpc>
                <a:spcPct val="100000"/>
              </a:lnSpc>
              <a:spcBef>
                <a:spcPts val="290"/>
              </a:spcBef>
            </a:pPr>
            <a:r>
              <a:rPr sz="1000" spc="-10" dirty="0">
                <a:latin typeface="Tahoma"/>
                <a:cs typeface="Tahoma"/>
              </a:rPr>
              <a:t>The</a:t>
            </a:r>
            <a:r>
              <a:rPr sz="1000" spc="10" dirty="0">
                <a:latin typeface="Tahoma"/>
                <a:cs typeface="Tahoma"/>
              </a:rPr>
              <a:t> </a:t>
            </a:r>
            <a:r>
              <a:rPr sz="1000" spc="-15" dirty="0">
                <a:latin typeface="Tahoma"/>
                <a:cs typeface="Tahoma"/>
              </a:rPr>
              <a:t>initiator</a:t>
            </a:r>
            <a:r>
              <a:rPr sz="1000" spc="10" dirty="0">
                <a:latin typeface="Tahoma"/>
                <a:cs typeface="Tahoma"/>
              </a:rPr>
              <a:t> </a:t>
            </a:r>
            <a:r>
              <a:rPr sz="1000" spc="-55" dirty="0">
                <a:latin typeface="Tahoma"/>
                <a:cs typeface="Tahoma"/>
              </a:rPr>
              <a:t>exchanges</a:t>
            </a:r>
            <a:r>
              <a:rPr sz="1000" spc="5" dirty="0">
                <a:latin typeface="Tahoma"/>
                <a:cs typeface="Tahoma"/>
              </a:rPr>
              <a:t> </a:t>
            </a:r>
            <a:r>
              <a:rPr sz="1000" spc="-35" dirty="0">
                <a:latin typeface="Tahoma"/>
                <a:cs typeface="Tahoma"/>
              </a:rPr>
              <a:t>the</a:t>
            </a:r>
            <a:r>
              <a:rPr sz="1000" spc="25" dirty="0">
                <a:latin typeface="Tahoma"/>
                <a:cs typeface="Tahoma"/>
              </a:rPr>
              <a:t> </a:t>
            </a:r>
            <a:r>
              <a:rPr sz="1000" spc="-40" dirty="0">
                <a:latin typeface="Tahoma"/>
                <a:cs typeface="Tahoma"/>
              </a:rPr>
              <a:t>snapshot</a:t>
            </a:r>
            <a:r>
              <a:rPr sz="1000" dirty="0">
                <a:latin typeface="Tahoma"/>
                <a:cs typeface="Tahoma"/>
              </a:rPr>
              <a:t> </a:t>
            </a:r>
            <a:r>
              <a:rPr sz="1000" spc="-30" dirty="0">
                <a:latin typeface="Tahoma"/>
                <a:cs typeface="Tahoma"/>
              </a:rPr>
              <a:t>of</a:t>
            </a:r>
            <a:r>
              <a:rPr sz="1000" spc="20" dirty="0">
                <a:latin typeface="Tahoma"/>
                <a:cs typeface="Tahoma"/>
              </a:rPr>
              <a:t> </a:t>
            </a:r>
            <a:r>
              <a:rPr sz="1000" spc="-10" dirty="0">
                <a:latin typeface="Tahoma"/>
                <a:cs typeface="Tahoma"/>
              </a:rPr>
              <a:t>its</a:t>
            </a:r>
            <a:r>
              <a:rPr sz="1000" spc="15" dirty="0">
                <a:latin typeface="Tahoma"/>
                <a:cs typeface="Tahoma"/>
              </a:rPr>
              <a:t> </a:t>
            </a:r>
            <a:r>
              <a:rPr sz="1000" spc="-40" dirty="0">
                <a:latin typeface="Tahoma"/>
                <a:cs typeface="Tahoma"/>
              </a:rPr>
              <a:t>region</a:t>
            </a:r>
            <a:r>
              <a:rPr sz="1000" spc="15" dirty="0">
                <a:latin typeface="Tahoma"/>
                <a:cs typeface="Tahoma"/>
              </a:rPr>
              <a:t> </a:t>
            </a:r>
            <a:r>
              <a:rPr sz="1000" spc="-20" dirty="0">
                <a:latin typeface="Tahoma"/>
                <a:cs typeface="Tahoma"/>
              </a:rPr>
              <a:t>with</a:t>
            </a:r>
            <a:r>
              <a:rPr sz="1000" spc="15" dirty="0">
                <a:latin typeface="Tahoma"/>
                <a:cs typeface="Tahoma"/>
              </a:rPr>
              <a:t> </a:t>
            </a:r>
            <a:r>
              <a:rPr sz="1000" spc="-35" dirty="0">
                <a:latin typeface="Tahoma"/>
                <a:cs typeface="Tahoma"/>
              </a:rPr>
              <a:t>the</a:t>
            </a:r>
            <a:r>
              <a:rPr sz="1000" spc="10" dirty="0">
                <a:latin typeface="Tahoma"/>
                <a:cs typeface="Tahoma"/>
              </a:rPr>
              <a:t> </a:t>
            </a:r>
            <a:r>
              <a:rPr sz="1000" spc="-20" dirty="0">
                <a:latin typeface="Tahoma"/>
                <a:cs typeface="Tahoma"/>
              </a:rPr>
              <a:t>initiators</a:t>
            </a:r>
            <a:r>
              <a:rPr sz="1000" spc="5" dirty="0">
                <a:latin typeface="Tahoma"/>
                <a:cs typeface="Tahoma"/>
              </a:rPr>
              <a:t> </a:t>
            </a:r>
            <a:r>
              <a:rPr sz="1000" spc="-20" dirty="0">
                <a:latin typeface="Tahoma"/>
                <a:cs typeface="Tahoma"/>
              </a:rPr>
              <a:t>in </a:t>
            </a:r>
            <a:r>
              <a:rPr sz="1000" spc="-295" dirty="0">
                <a:latin typeface="Tahoma"/>
                <a:cs typeface="Tahoma"/>
              </a:rPr>
              <a:t> </a:t>
            </a:r>
            <a:r>
              <a:rPr sz="1000" spc="-35" dirty="0">
                <a:latin typeface="Tahoma"/>
                <a:cs typeface="Tahoma"/>
              </a:rPr>
              <a:t>adjacent</a:t>
            </a:r>
            <a:r>
              <a:rPr sz="1000" spc="5" dirty="0">
                <a:latin typeface="Tahoma"/>
                <a:cs typeface="Tahoma"/>
              </a:rPr>
              <a:t> </a:t>
            </a:r>
            <a:r>
              <a:rPr sz="1000" spc="-45" dirty="0">
                <a:latin typeface="Tahoma"/>
                <a:cs typeface="Tahoma"/>
              </a:rPr>
              <a:t>regions</a:t>
            </a:r>
            <a:r>
              <a:rPr sz="1000" spc="10" dirty="0">
                <a:latin typeface="Tahoma"/>
                <a:cs typeface="Tahoma"/>
              </a:rPr>
              <a:t> </a:t>
            </a:r>
            <a:r>
              <a:rPr sz="1000" spc="-20" dirty="0">
                <a:latin typeface="Tahoma"/>
                <a:cs typeface="Tahoma"/>
              </a:rPr>
              <a:t>in</a:t>
            </a:r>
            <a:r>
              <a:rPr sz="1000" spc="10" dirty="0">
                <a:latin typeface="Tahoma"/>
                <a:cs typeface="Tahoma"/>
              </a:rPr>
              <a:t> </a:t>
            </a:r>
            <a:r>
              <a:rPr sz="1000" spc="-40" dirty="0">
                <a:latin typeface="Tahoma"/>
                <a:cs typeface="Tahoma"/>
              </a:rPr>
              <a:t>rounds.</a:t>
            </a:r>
            <a:endParaRPr sz="1000">
              <a:latin typeface="Tahoma"/>
              <a:cs typeface="Tahoma"/>
            </a:endParaRPr>
          </a:p>
          <a:p>
            <a:pPr marL="38100" marR="30480">
              <a:lnSpc>
                <a:spcPct val="99700"/>
              </a:lnSpc>
              <a:spcBef>
                <a:spcPts val="290"/>
              </a:spcBef>
            </a:pPr>
            <a:r>
              <a:rPr sz="1000" spc="-10" dirty="0">
                <a:latin typeface="Tahoma"/>
                <a:cs typeface="Tahoma"/>
              </a:rPr>
              <a:t>The</a:t>
            </a:r>
            <a:r>
              <a:rPr sz="1000" spc="10" dirty="0">
                <a:latin typeface="Tahoma"/>
                <a:cs typeface="Tahoma"/>
              </a:rPr>
              <a:t> </a:t>
            </a:r>
            <a:r>
              <a:rPr sz="1000" spc="-65" dirty="0">
                <a:latin typeface="Tahoma"/>
                <a:cs typeface="Tahoma"/>
              </a:rPr>
              <a:t>message</a:t>
            </a:r>
            <a:r>
              <a:rPr sz="1000" spc="10" dirty="0">
                <a:latin typeface="Tahoma"/>
                <a:cs typeface="Tahoma"/>
              </a:rPr>
              <a:t> </a:t>
            </a:r>
            <a:r>
              <a:rPr sz="1000" spc="-30" dirty="0">
                <a:latin typeface="Tahoma"/>
                <a:cs typeface="Tahoma"/>
              </a:rPr>
              <a:t>complexity</a:t>
            </a:r>
            <a:r>
              <a:rPr sz="1000" spc="-5" dirty="0">
                <a:latin typeface="Tahoma"/>
                <a:cs typeface="Tahoma"/>
              </a:rPr>
              <a:t> </a:t>
            </a:r>
            <a:r>
              <a:rPr sz="1000" spc="-30" dirty="0">
                <a:latin typeface="Tahoma"/>
                <a:cs typeface="Tahoma"/>
              </a:rPr>
              <a:t>of</a:t>
            </a:r>
            <a:r>
              <a:rPr sz="1000" spc="15" dirty="0">
                <a:latin typeface="Tahoma"/>
                <a:cs typeface="Tahoma"/>
              </a:rPr>
              <a:t> </a:t>
            </a:r>
            <a:r>
              <a:rPr sz="1000" spc="-40" dirty="0">
                <a:latin typeface="Tahoma"/>
                <a:cs typeface="Tahoma"/>
              </a:rPr>
              <a:t>snapshot</a:t>
            </a:r>
            <a:r>
              <a:rPr sz="1000" spc="-5" dirty="0">
                <a:latin typeface="Tahoma"/>
                <a:cs typeface="Tahoma"/>
              </a:rPr>
              <a:t> </a:t>
            </a:r>
            <a:r>
              <a:rPr sz="1000" spc="-40" dirty="0">
                <a:latin typeface="Tahoma"/>
                <a:cs typeface="Tahoma"/>
              </a:rPr>
              <a:t>recording</a:t>
            </a:r>
            <a:r>
              <a:rPr sz="1000" spc="15" dirty="0">
                <a:latin typeface="Tahoma"/>
                <a:cs typeface="Tahoma"/>
              </a:rPr>
              <a:t> </a:t>
            </a:r>
            <a:r>
              <a:rPr sz="1000" spc="-30" dirty="0">
                <a:latin typeface="Tahoma"/>
                <a:cs typeface="Tahoma"/>
              </a:rPr>
              <a:t>is</a:t>
            </a:r>
            <a:r>
              <a:rPr sz="1000" spc="10" dirty="0">
                <a:latin typeface="Tahoma"/>
                <a:cs typeface="Tahoma"/>
              </a:rPr>
              <a:t> </a:t>
            </a:r>
            <a:r>
              <a:rPr sz="1000" i="1" spc="-5" dirty="0">
                <a:latin typeface="Arial"/>
                <a:cs typeface="Arial"/>
              </a:rPr>
              <a:t>O</a:t>
            </a:r>
            <a:r>
              <a:rPr sz="1000" spc="-5" dirty="0">
                <a:latin typeface="Tahoma"/>
                <a:cs typeface="Tahoma"/>
              </a:rPr>
              <a:t>(</a:t>
            </a:r>
            <a:r>
              <a:rPr sz="1000" i="1" spc="-5" dirty="0">
                <a:latin typeface="Arial"/>
                <a:cs typeface="Arial"/>
              </a:rPr>
              <a:t>e</a:t>
            </a:r>
            <a:r>
              <a:rPr sz="1000" spc="-5" dirty="0">
                <a:latin typeface="Tahoma"/>
                <a:cs typeface="Tahoma"/>
              </a:rPr>
              <a:t>)</a:t>
            </a:r>
            <a:r>
              <a:rPr sz="1000" spc="20" dirty="0">
                <a:latin typeface="Tahoma"/>
                <a:cs typeface="Tahoma"/>
              </a:rPr>
              <a:t> </a:t>
            </a:r>
            <a:r>
              <a:rPr sz="1000" spc="-35" dirty="0">
                <a:latin typeface="Tahoma"/>
                <a:cs typeface="Tahoma"/>
              </a:rPr>
              <a:t>irrespective</a:t>
            </a:r>
            <a:r>
              <a:rPr sz="1000" spc="20" dirty="0">
                <a:latin typeface="Tahoma"/>
                <a:cs typeface="Tahoma"/>
              </a:rPr>
              <a:t> </a:t>
            </a:r>
            <a:r>
              <a:rPr sz="1000" spc="-30" dirty="0">
                <a:latin typeface="Tahoma"/>
                <a:cs typeface="Tahoma"/>
              </a:rPr>
              <a:t>of</a:t>
            </a:r>
            <a:r>
              <a:rPr sz="1000" spc="15" dirty="0">
                <a:latin typeface="Tahoma"/>
                <a:cs typeface="Tahoma"/>
              </a:rPr>
              <a:t> </a:t>
            </a:r>
            <a:r>
              <a:rPr sz="1000" spc="-35" dirty="0">
                <a:latin typeface="Tahoma"/>
                <a:cs typeface="Tahoma"/>
              </a:rPr>
              <a:t>the </a:t>
            </a:r>
            <a:r>
              <a:rPr sz="1000" spc="-30" dirty="0">
                <a:latin typeface="Tahoma"/>
                <a:cs typeface="Tahoma"/>
              </a:rPr>
              <a:t> </a:t>
            </a:r>
            <a:r>
              <a:rPr sz="1000" spc="-45" dirty="0">
                <a:latin typeface="Tahoma"/>
                <a:cs typeface="Tahoma"/>
              </a:rPr>
              <a:t>number</a:t>
            </a:r>
            <a:r>
              <a:rPr sz="1000" spc="10" dirty="0">
                <a:latin typeface="Tahoma"/>
                <a:cs typeface="Tahoma"/>
              </a:rPr>
              <a:t> </a:t>
            </a:r>
            <a:r>
              <a:rPr sz="1000" spc="-30" dirty="0">
                <a:latin typeface="Tahoma"/>
                <a:cs typeface="Tahoma"/>
              </a:rPr>
              <a:t>of</a:t>
            </a:r>
            <a:r>
              <a:rPr sz="1000" dirty="0">
                <a:latin typeface="Tahoma"/>
                <a:cs typeface="Tahoma"/>
              </a:rPr>
              <a:t> </a:t>
            </a:r>
            <a:r>
              <a:rPr sz="1000" spc="-35" dirty="0">
                <a:latin typeface="Tahoma"/>
                <a:cs typeface="Tahoma"/>
              </a:rPr>
              <a:t>concurrent</a:t>
            </a:r>
            <a:r>
              <a:rPr sz="1000" dirty="0">
                <a:latin typeface="Tahoma"/>
                <a:cs typeface="Tahoma"/>
              </a:rPr>
              <a:t> </a:t>
            </a:r>
            <a:r>
              <a:rPr sz="1000" spc="-15" dirty="0">
                <a:latin typeface="Tahoma"/>
                <a:cs typeface="Tahoma"/>
              </a:rPr>
              <a:t>initiations</a:t>
            </a:r>
            <a:r>
              <a:rPr sz="1000" spc="-20" dirty="0">
                <a:latin typeface="Tahoma"/>
                <a:cs typeface="Tahoma"/>
              </a:rPr>
              <a:t> </a:t>
            </a:r>
            <a:r>
              <a:rPr sz="1000" spc="-30" dirty="0">
                <a:latin typeface="Tahoma"/>
                <a:cs typeface="Tahoma"/>
              </a:rPr>
              <a:t>of</a:t>
            </a:r>
            <a:r>
              <a:rPr sz="1000" spc="10" dirty="0">
                <a:latin typeface="Tahoma"/>
                <a:cs typeface="Tahoma"/>
              </a:rPr>
              <a:t> </a:t>
            </a:r>
            <a:r>
              <a:rPr sz="1000" spc="-35" dirty="0">
                <a:latin typeface="Tahoma"/>
                <a:cs typeface="Tahoma"/>
              </a:rPr>
              <a:t>the</a:t>
            </a:r>
            <a:r>
              <a:rPr sz="1000" spc="10" dirty="0">
                <a:latin typeface="Tahoma"/>
                <a:cs typeface="Tahoma"/>
              </a:rPr>
              <a:t> </a:t>
            </a:r>
            <a:r>
              <a:rPr sz="1000" spc="-30" dirty="0">
                <a:latin typeface="Tahoma"/>
                <a:cs typeface="Tahoma"/>
              </a:rPr>
              <a:t>algorithm.</a:t>
            </a:r>
            <a:r>
              <a:rPr sz="1000" spc="110" dirty="0">
                <a:latin typeface="Tahoma"/>
                <a:cs typeface="Tahoma"/>
              </a:rPr>
              <a:t> </a:t>
            </a:r>
            <a:r>
              <a:rPr sz="1000" spc="-10" dirty="0">
                <a:latin typeface="Tahoma"/>
                <a:cs typeface="Tahoma"/>
              </a:rPr>
              <a:t>The </a:t>
            </a:r>
            <a:r>
              <a:rPr sz="1000" spc="-65" dirty="0">
                <a:latin typeface="Tahoma"/>
                <a:cs typeface="Tahoma"/>
              </a:rPr>
              <a:t>message</a:t>
            </a:r>
            <a:r>
              <a:rPr sz="1000" spc="-10" dirty="0">
                <a:latin typeface="Tahoma"/>
                <a:cs typeface="Tahoma"/>
              </a:rPr>
              <a:t> </a:t>
            </a:r>
            <a:r>
              <a:rPr sz="1000" spc="-30" dirty="0">
                <a:latin typeface="Tahoma"/>
                <a:cs typeface="Tahoma"/>
              </a:rPr>
              <a:t>complexity</a:t>
            </a:r>
            <a:r>
              <a:rPr sz="1000" spc="5" dirty="0">
                <a:latin typeface="Tahoma"/>
                <a:cs typeface="Tahoma"/>
              </a:rPr>
              <a:t> </a:t>
            </a:r>
            <a:r>
              <a:rPr sz="1000" spc="-30" dirty="0">
                <a:latin typeface="Tahoma"/>
                <a:cs typeface="Tahoma"/>
              </a:rPr>
              <a:t>of </a:t>
            </a:r>
            <a:r>
              <a:rPr sz="1000" spc="-300" dirty="0">
                <a:latin typeface="Tahoma"/>
                <a:cs typeface="Tahoma"/>
              </a:rPr>
              <a:t> </a:t>
            </a:r>
            <a:r>
              <a:rPr sz="1000" spc="-45" dirty="0">
                <a:latin typeface="Tahoma"/>
                <a:cs typeface="Tahoma"/>
              </a:rPr>
              <a:t>assembling</a:t>
            </a:r>
            <a:r>
              <a:rPr sz="1000" spc="15" dirty="0">
                <a:latin typeface="Tahoma"/>
                <a:cs typeface="Tahoma"/>
              </a:rPr>
              <a:t> </a:t>
            </a:r>
            <a:r>
              <a:rPr sz="1000" spc="-45" dirty="0">
                <a:latin typeface="Tahoma"/>
                <a:cs typeface="Tahoma"/>
              </a:rPr>
              <a:t>and</a:t>
            </a:r>
            <a:r>
              <a:rPr sz="1000" spc="25" dirty="0">
                <a:latin typeface="Tahoma"/>
                <a:cs typeface="Tahoma"/>
              </a:rPr>
              <a:t> </a:t>
            </a:r>
            <a:r>
              <a:rPr sz="1000" spc="-35" dirty="0">
                <a:latin typeface="Tahoma"/>
                <a:cs typeface="Tahoma"/>
              </a:rPr>
              <a:t>disseminating</a:t>
            </a:r>
            <a:r>
              <a:rPr sz="1000" spc="20" dirty="0">
                <a:latin typeface="Tahoma"/>
                <a:cs typeface="Tahoma"/>
              </a:rPr>
              <a:t> </a:t>
            </a:r>
            <a:r>
              <a:rPr sz="1000" spc="-35" dirty="0">
                <a:latin typeface="Tahoma"/>
                <a:cs typeface="Tahoma"/>
              </a:rPr>
              <a:t>the</a:t>
            </a:r>
            <a:r>
              <a:rPr sz="1000" spc="30" dirty="0">
                <a:latin typeface="Tahoma"/>
                <a:cs typeface="Tahoma"/>
              </a:rPr>
              <a:t> </a:t>
            </a:r>
            <a:r>
              <a:rPr sz="1000" spc="-40" dirty="0">
                <a:latin typeface="Tahoma"/>
                <a:cs typeface="Tahoma"/>
              </a:rPr>
              <a:t>snapshot</a:t>
            </a:r>
            <a:r>
              <a:rPr sz="1000" spc="10" dirty="0">
                <a:latin typeface="Tahoma"/>
                <a:cs typeface="Tahoma"/>
              </a:rPr>
              <a:t> </a:t>
            </a:r>
            <a:r>
              <a:rPr sz="1000" spc="-30" dirty="0">
                <a:latin typeface="Tahoma"/>
                <a:cs typeface="Tahoma"/>
              </a:rPr>
              <a:t>is</a:t>
            </a:r>
            <a:r>
              <a:rPr sz="1000" spc="25" dirty="0">
                <a:latin typeface="Tahoma"/>
                <a:cs typeface="Tahoma"/>
              </a:rPr>
              <a:t> </a:t>
            </a:r>
            <a:r>
              <a:rPr sz="1000" spc="-5" dirty="0">
                <a:latin typeface="Tahoma"/>
                <a:cs typeface="Tahoma"/>
              </a:rPr>
              <a:t>O(</a:t>
            </a:r>
            <a:r>
              <a:rPr sz="1000" i="1" spc="-5" dirty="0">
                <a:latin typeface="Arial"/>
                <a:cs typeface="Arial"/>
              </a:rPr>
              <a:t>rn</a:t>
            </a:r>
            <a:r>
              <a:rPr sz="1050" spc="-7" baseline="27777" dirty="0">
                <a:latin typeface="Tahoma"/>
                <a:cs typeface="Tahoma"/>
              </a:rPr>
              <a:t>2</a:t>
            </a:r>
            <a:r>
              <a:rPr sz="1050" spc="-209" baseline="27777" dirty="0">
                <a:latin typeface="Tahoma"/>
                <a:cs typeface="Tahoma"/>
              </a:rPr>
              <a:t> </a:t>
            </a:r>
            <a:r>
              <a:rPr sz="1000" dirty="0">
                <a:latin typeface="Tahoma"/>
                <a:cs typeface="Tahoma"/>
              </a:rPr>
              <a:t>)</a:t>
            </a:r>
            <a:r>
              <a:rPr sz="1000" spc="35" dirty="0">
                <a:latin typeface="Tahoma"/>
                <a:cs typeface="Tahoma"/>
              </a:rPr>
              <a:t> </a:t>
            </a:r>
            <a:r>
              <a:rPr sz="1000" spc="-60" dirty="0">
                <a:latin typeface="Tahoma"/>
                <a:cs typeface="Tahoma"/>
              </a:rPr>
              <a:t>where</a:t>
            </a:r>
            <a:r>
              <a:rPr sz="1000" spc="20" dirty="0">
                <a:latin typeface="Tahoma"/>
                <a:cs typeface="Tahoma"/>
              </a:rPr>
              <a:t> </a:t>
            </a:r>
            <a:r>
              <a:rPr sz="1000" i="1" spc="5" dirty="0">
                <a:latin typeface="Arial"/>
                <a:cs typeface="Arial"/>
              </a:rPr>
              <a:t>r</a:t>
            </a:r>
            <a:r>
              <a:rPr sz="1000" i="1" spc="175" dirty="0">
                <a:latin typeface="Arial"/>
                <a:cs typeface="Arial"/>
              </a:rPr>
              <a:t> </a:t>
            </a:r>
            <a:r>
              <a:rPr sz="1000" spc="-30" dirty="0">
                <a:latin typeface="Tahoma"/>
                <a:cs typeface="Tahoma"/>
              </a:rPr>
              <a:t>is</a:t>
            </a:r>
            <a:r>
              <a:rPr sz="1000" spc="20" dirty="0">
                <a:latin typeface="Tahoma"/>
                <a:cs typeface="Tahoma"/>
              </a:rPr>
              <a:t> </a:t>
            </a:r>
            <a:r>
              <a:rPr sz="1000" spc="-35" dirty="0">
                <a:latin typeface="Tahoma"/>
                <a:cs typeface="Tahoma"/>
              </a:rPr>
              <a:t>the</a:t>
            </a:r>
            <a:r>
              <a:rPr sz="1000" spc="35" dirty="0">
                <a:latin typeface="Tahoma"/>
                <a:cs typeface="Tahoma"/>
              </a:rPr>
              <a:t> </a:t>
            </a:r>
            <a:r>
              <a:rPr sz="1000" spc="-45" dirty="0">
                <a:latin typeface="Tahoma"/>
                <a:cs typeface="Tahoma"/>
              </a:rPr>
              <a:t>number </a:t>
            </a:r>
            <a:r>
              <a:rPr sz="1000" spc="-40" dirty="0">
                <a:latin typeface="Tahoma"/>
                <a:cs typeface="Tahoma"/>
              </a:rPr>
              <a:t> </a:t>
            </a:r>
            <a:r>
              <a:rPr sz="1000" spc="-30" dirty="0">
                <a:latin typeface="Tahoma"/>
                <a:cs typeface="Tahoma"/>
              </a:rPr>
              <a:t>of</a:t>
            </a:r>
            <a:r>
              <a:rPr sz="1000" spc="10" dirty="0">
                <a:latin typeface="Tahoma"/>
                <a:cs typeface="Tahoma"/>
              </a:rPr>
              <a:t> </a:t>
            </a:r>
            <a:r>
              <a:rPr sz="1000" spc="-35" dirty="0">
                <a:latin typeface="Tahoma"/>
                <a:cs typeface="Tahoma"/>
              </a:rPr>
              <a:t>concurrent</a:t>
            </a:r>
            <a:r>
              <a:rPr sz="1000" spc="10" dirty="0">
                <a:latin typeface="Tahoma"/>
                <a:cs typeface="Tahoma"/>
              </a:rPr>
              <a:t> </a:t>
            </a:r>
            <a:r>
              <a:rPr sz="1000" spc="-15" dirty="0">
                <a:latin typeface="Tahoma"/>
                <a:cs typeface="Tahoma"/>
              </a:rPr>
              <a:t>initiations.</a:t>
            </a:r>
            <a:endParaRPr sz="1000">
              <a:latin typeface="Tahoma"/>
              <a:cs typeface="Tahoma"/>
            </a:endParaRPr>
          </a:p>
        </p:txBody>
      </p:sp>
      <p:grpSp>
        <p:nvGrpSpPr>
          <p:cNvPr id="11" name="object 11"/>
          <p:cNvGrpSpPr/>
          <p:nvPr/>
        </p:nvGrpSpPr>
        <p:grpSpPr>
          <a:xfrm>
            <a:off x="-152" y="3365525"/>
            <a:ext cx="4608830" cy="91440"/>
            <a:chOff x="-152" y="3365525"/>
            <a:chExt cx="4608830" cy="91440"/>
          </a:xfrm>
        </p:grpSpPr>
        <p:sp>
          <p:nvSpPr>
            <p:cNvPr id="12" name="object 12"/>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3" name="object 13"/>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4" name="object 14"/>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6" name="object 16"/>
          <p:cNvSpPr txBox="1">
            <a:spLocks noGrp="1"/>
          </p:cNvSpPr>
          <p:nvPr>
            <p:ph type="dt" sz="half" idx="6"/>
          </p:nvPr>
        </p:nvSpPr>
        <p:spPr>
          <a:prstGeom prst="rect">
            <a:avLst/>
          </a:prstGeom>
        </p:spPr>
        <p:txBody>
          <a:bodyPr vert="horz" wrap="square" lIns="0" tIns="0" rIns="0" bIns="0" rtlCol="0">
            <a:spAutoFit/>
          </a:bodyPr>
          <a:lstStyle/>
          <a:p>
            <a:pPr marL="12700">
              <a:lnSpc>
                <a:spcPts val="575"/>
              </a:lnSpc>
            </a:pPr>
            <a:r>
              <a:rPr spc="40" dirty="0"/>
              <a:t>CUP</a:t>
            </a:r>
            <a:r>
              <a:rPr spc="-30" dirty="0"/>
              <a:t> </a:t>
            </a:r>
            <a:r>
              <a:rPr spc="-15" dirty="0"/>
              <a:t>2008</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575"/>
              </a:lnSpc>
            </a:pPr>
            <a:fld id="{81D60167-4931-47E6-BA6A-407CBD079E47}" type="slidenum">
              <a:rPr spc="-10" dirty="0"/>
              <a:t>24</a:t>
            </a:fld>
            <a:r>
              <a:rPr spc="-10" dirty="0"/>
              <a:t> </a:t>
            </a:r>
            <a:r>
              <a:rPr spc="70" dirty="0"/>
              <a:t>/</a:t>
            </a:r>
            <a:r>
              <a:rPr spc="-10" dirty="0"/>
              <a:t> </a:t>
            </a:r>
            <a:r>
              <a:rPr spc="-15" dirty="0"/>
              <a:t>51</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8A2AB-7004-21AC-7FDA-C9603252710E}"/>
              </a:ext>
            </a:extLst>
          </p:cNvPr>
          <p:cNvSpPr>
            <a:spLocks noGrp="1"/>
          </p:cNvSpPr>
          <p:nvPr>
            <p:ph type="title"/>
          </p:nvPr>
        </p:nvSpPr>
        <p:spPr>
          <a:xfrm>
            <a:off x="95502" y="163624"/>
            <a:ext cx="4419094" cy="215444"/>
          </a:xfrm>
        </p:spPr>
        <p:txBody>
          <a:bodyPr/>
          <a:lstStyle/>
          <a:p>
            <a:r>
              <a:rPr lang="en-US" b="0" i="0" u="none" strike="noStrike" baseline="0" dirty="0">
                <a:solidFill>
                  <a:srgbClr val="000000"/>
                </a:solidFill>
                <a:latin typeface="intirr"/>
              </a:rPr>
              <a:t>Venkatesan’s incremental snapshot algorithm</a:t>
            </a:r>
            <a:endParaRPr lang="en-IN" dirty="0"/>
          </a:p>
        </p:txBody>
      </p:sp>
      <p:sp>
        <p:nvSpPr>
          <p:cNvPr id="3" name="Text Placeholder 2">
            <a:extLst>
              <a:ext uri="{FF2B5EF4-FFF2-40B4-BE49-F238E27FC236}">
                <a16:creationId xmlns:a16="http://schemas.microsoft.com/office/drawing/2014/main" id="{9FC508C0-A67E-7533-787E-C1AAEBE9036F}"/>
              </a:ext>
            </a:extLst>
          </p:cNvPr>
          <p:cNvSpPr>
            <a:spLocks noGrp="1"/>
          </p:cNvSpPr>
          <p:nvPr>
            <p:ph type="body" idx="1"/>
          </p:nvPr>
        </p:nvSpPr>
        <p:spPr>
          <a:xfrm>
            <a:off x="95502" y="663575"/>
            <a:ext cx="4403854" cy="2462213"/>
          </a:xfrm>
        </p:spPr>
        <p:txBody>
          <a:bodyPr/>
          <a:lstStyle/>
          <a:p>
            <a:pPr algn="l"/>
            <a:r>
              <a:rPr lang="en-US" b="0" i="0" u="none" strike="noStrike" baseline="0" dirty="0">
                <a:solidFill>
                  <a:srgbClr val="000000"/>
                </a:solidFill>
                <a:latin typeface="intirr"/>
              </a:rPr>
              <a:t>Many applications require repeated collection of global snapshots of the system.</a:t>
            </a:r>
          </a:p>
          <a:p>
            <a:pPr algn="l"/>
            <a:r>
              <a:rPr lang="en-US" b="0" i="0" u="none" strike="noStrike" baseline="0" dirty="0">
                <a:solidFill>
                  <a:srgbClr val="000000"/>
                </a:solidFill>
                <a:latin typeface="intirr"/>
              </a:rPr>
              <a:t>For example-  recovery algorithms with synchronous checkpointing need</a:t>
            </a:r>
          </a:p>
          <a:p>
            <a:pPr algn="l"/>
            <a:r>
              <a:rPr lang="en-US" b="0" i="0" u="none" strike="noStrike" baseline="0" dirty="0">
                <a:solidFill>
                  <a:srgbClr val="000000"/>
                </a:solidFill>
                <a:latin typeface="intirr"/>
              </a:rPr>
              <a:t>to advance their checkpoints periodically.</a:t>
            </a:r>
          </a:p>
          <a:p>
            <a:pPr algn="l"/>
            <a:r>
              <a:rPr lang="en-US" b="0" i="0" u="none" strike="noStrike" baseline="0" dirty="0">
                <a:solidFill>
                  <a:srgbClr val="000000"/>
                </a:solidFill>
                <a:latin typeface="intirr"/>
              </a:rPr>
              <a:t>. Venkatesan [</a:t>
            </a:r>
            <a:r>
              <a:rPr lang="en-US" b="0" i="0" u="none" strike="noStrike" baseline="0" dirty="0">
                <a:solidFill>
                  <a:srgbClr val="218A6C"/>
                </a:solidFill>
                <a:latin typeface="intirr"/>
              </a:rPr>
              <a:t>32</a:t>
            </a:r>
            <a:r>
              <a:rPr lang="en-US" b="0" i="0" u="none" strike="noStrike" baseline="0" dirty="0">
                <a:solidFill>
                  <a:srgbClr val="000000"/>
                </a:solidFill>
                <a:latin typeface="intirr"/>
              </a:rPr>
              <a:t>] proposed the following efficient approach: </a:t>
            </a:r>
          </a:p>
          <a:p>
            <a:pPr algn="l"/>
            <a:r>
              <a:rPr lang="en-US" b="0" i="0" u="none" strike="noStrike" baseline="0" dirty="0">
                <a:solidFill>
                  <a:srgbClr val="000000"/>
                </a:solidFill>
                <a:latin typeface="intirr"/>
              </a:rPr>
              <a:t>execute an algorithm to record an incremental snapshot since the most recent snapshot was taken and combine it with the most recent snapshot to obtain the latest snapshot of the system. </a:t>
            </a:r>
          </a:p>
          <a:p>
            <a:pPr algn="l"/>
            <a:r>
              <a:rPr lang="en-US" b="0" i="0" u="none" strike="noStrike" baseline="0" dirty="0">
                <a:solidFill>
                  <a:srgbClr val="000000"/>
                </a:solidFill>
                <a:latin typeface="intirr"/>
              </a:rPr>
              <a:t>The incremental snapshot algorithm of Venkatesan [</a:t>
            </a:r>
            <a:r>
              <a:rPr lang="en-US" b="0" i="0" u="none" strike="noStrike" baseline="0" dirty="0">
                <a:solidFill>
                  <a:srgbClr val="218A6C"/>
                </a:solidFill>
                <a:latin typeface="intirr"/>
              </a:rPr>
              <a:t>32</a:t>
            </a:r>
            <a:r>
              <a:rPr lang="en-US" b="0" i="0" u="none" strike="noStrike" baseline="0" dirty="0">
                <a:solidFill>
                  <a:srgbClr val="000000"/>
                </a:solidFill>
                <a:latin typeface="intirr"/>
              </a:rPr>
              <a:t>] </a:t>
            </a:r>
            <a:r>
              <a:rPr lang="en-US" b="1" i="0" u="none" strike="noStrike" baseline="0" dirty="0">
                <a:solidFill>
                  <a:srgbClr val="000000"/>
                </a:solidFill>
                <a:latin typeface="intirr"/>
              </a:rPr>
              <a:t>modifies </a:t>
            </a:r>
            <a:r>
              <a:rPr lang="en-US" b="0" i="0" u="none" strike="noStrike" baseline="0" dirty="0">
                <a:solidFill>
                  <a:srgbClr val="000000"/>
                </a:solidFill>
                <a:latin typeface="intirr"/>
              </a:rPr>
              <a:t>the global snapshot</a:t>
            </a:r>
          </a:p>
          <a:p>
            <a:pPr algn="l"/>
            <a:r>
              <a:rPr lang="en-US" b="0" i="0" u="none" strike="noStrike" baseline="0" dirty="0">
                <a:solidFill>
                  <a:srgbClr val="000000"/>
                </a:solidFill>
                <a:latin typeface="intirr"/>
              </a:rPr>
              <a:t>algorithm of Chandy–</a:t>
            </a:r>
            <a:r>
              <a:rPr lang="en-US" b="0" i="0" u="none" strike="noStrike" baseline="0" dirty="0" err="1">
                <a:solidFill>
                  <a:srgbClr val="000000"/>
                </a:solidFill>
                <a:latin typeface="intirr"/>
              </a:rPr>
              <a:t>Lamport</a:t>
            </a:r>
            <a:r>
              <a:rPr lang="en-US" b="1" i="0" u="none" strike="noStrike" baseline="0" dirty="0">
                <a:solidFill>
                  <a:srgbClr val="000000"/>
                </a:solidFill>
                <a:latin typeface="intirr"/>
              </a:rPr>
              <a:t> to save on messages </a:t>
            </a:r>
            <a:r>
              <a:rPr lang="en-US" b="0" i="0" u="none" strike="noStrike" baseline="0" dirty="0">
                <a:solidFill>
                  <a:srgbClr val="000000"/>
                </a:solidFill>
                <a:latin typeface="intirr"/>
              </a:rPr>
              <a:t>when computation messages</a:t>
            </a:r>
          </a:p>
          <a:p>
            <a:pPr algn="l"/>
            <a:r>
              <a:rPr lang="en-US" b="0" i="0" u="none" strike="noStrike" baseline="0" dirty="0">
                <a:solidFill>
                  <a:srgbClr val="000000"/>
                </a:solidFill>
                <a:latin typeface="intirr"/>
              </a:rPr>
              <a:t>are sent only on a </a:t>
            </a:r>
            <a:r>
              <a:rPr lang="en-US" b="1" i="0" u="none" strike="noStrike" baseline="0" dirty="0">
                <a:solidFill>
                  <a:srgbClr val="000000"/>
                </a:solidFill>
                <a:latin typeface="intirr"/>
              </a:rPr>
              <a:t>few of the network channels</a:t>
            </a:r>
            <a:r>
              <a:rPr lang="en-US" b="0" i="0" u="none" strike="noStrike" baseline="0" dirty="0">
                <a:solidFill>
                  <a:srgbClr val="000000"/>
                </a:solidFill>
                <a:latin typeface="intirr"/>
              </a:rPr>
              <a:t>, between the recording</a:t>
            </a:r>
          </a:p>
          <a:p>
            <a:pPr algn="l"/>
            <a:r>
              <a:rPr lang="en-IN" b="0" i="0" u="none" strike="noStrike" baseline="0" dirty="0">
                <a:solidFill>
                  <a:srgbClr val="000000"/>
                </a:solidFill>
                <a:latin typeface="intirr"/>
              </a:rPr>
              <a:t>of two successive snapshots</a:t>
            </a:r>
          </a:p>
          <a:p>
            <a:pPr algn="l"/>
            <a:r>
              <a:rPr lang="en-US" dirty="0"/>
              <a:t>The incremental snapshot algorithm </a:t>
            </a:r>
            <a:r>
              <a:rPr lang="en-US" b="1" dirty="0"/>
              <a:t>assumes bidirectional FIFO channels</a:t>
            </a:r>
            <a:r>
              <a:rPr lang="en-US" dirty="0"/>
              <a:t>,</a:t>
            </a:r>
          </a:p>
          <a:p>
            <a:pPr algn="l"/>
            <a:r>
              <a:rPr lang="en-US" dirty="0"/>
              <a:t>the presence of a single initiator, a fixed spanning tree in the network, and</a:t>
            </a:r>
          </a:p>
          <a:p>
            <a:pPr algn="l"/>
            <a:r>
              <a:rPr lang="en-US" dirty="0"/>
              <a:t>four types of control messages: </a:t>
            </a:r>
            <a:r>
              <a:rPr lang="en-US" dirty="0" err="1"/>
              <a:t>init_snap</a:t>
            </a:r>
            <a:r>
              <a:rPr lang="en-US" dirty="0"/>
              <a:t>, regular, and ack. </a:t>
            </a:r>
            <a:r>
              <a:rPr lang="en-US" dirty="0" err="1"/>
              <a:t>init_snap</a:t>
            </a:r>
            <a:r>
              <a:rPr lang="en-US" dirty="0"/>
              <a:t>, and</a:t>
            </a:r>
          </a:p>
          <a:p>
            <a:pPr algn="l"/>
            <a:r>
              <a:rPr lang="en-US" dirty="0" err="1"/>
              <a:t>snap_completed</a:t>
            </a:r>
            <a:r>
              <a:rPr lang="en-US" dirty="0"/>
              <a:t> messages traverse the spanning tree edges</a:t>
            </a:r>
            <a:endParaRPr lang="en-IN" dirty="0"/>
          </a:p>
        </p:txBody>
      </p:sp>
    </p:spTree>
    <p:extLst>
      <p:ext uri="{BB962C8B-B14F-4D97-AF65-F5344CB8AC3E}">
        <p14:creationId xmlns:p14="http://schemas.microsoft.com/office/powerpoint/2010/main" val="3118836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D4A8-3A8E-E60E-EBEB-E9582DE46BD4}"/>
              </a:ext>
            </a:extLst>
          </p:cNvPr>
          <p:cNvSpPr>
            <a:spLocks noGrp="1"/>
          </p:cNvSpPr>
          <p:nvPr>
            <p:ph type="title"/>
          </p:nvPr>
        </p:nvSpPr>
        <p:spPr>
          <a:xfrm>
            <a:off x="95502" y="163624"/>
            <a:ext cx="4419094" cy="215444"/>
          </a:xfrm>
        </p:spPr>
        <p:txBody>
          <a:bodyPr/>
          <a:lstStyle/>
          <a:p>
            <a:r>
              <a:rPr lang="en-US" b="0" i="0" u="none" strike="noStrike" baseline="0" dirty="0">
                <a:solidFill>
                  <a:srgbClr val="000000"/>
                </a:solidFill>
                <a:latin typeface="intirr"/>
              </a:rPr>
              <a:t>Venkatesan’s incremental snapshot algorithm</a:t>
            </a:r>
            <a:endParaRPr lang="en-IN" dirty="0"/>
          </a:p>
        </p:txBody>
      </p:sp>
      <p:sp>
        <p:nvSpPr>
          <p:cNvPr id="3" name="Text Placeholder 2">
            <a:extLst>
              <a:ext uri="{FF2B5EF4-FFF2-40B4-BE49-F238E27FC236}">
                <a16:creationId xmlns:a16="http://schemas.microsoft.com/office/drawing/2014/main" id="{B3B26F31-C849-384E-4A53-56528D91F68D}"/>
              </a:ext>
            </a:extLst>
          </p:cNvPr>
          <p:cNvSpPr>
            <a:spLocks noGrp="1"/>
          </p:cNvSpPr>
          <p:nvPr>
            <p:ph type="body" idx="1"/>
          </p:nvPr>
        </p:nvSpPr>
        <p:spPr>
          <a:xfrm>
            <a:off x="95502" y="483880"/>
            <a:ext cx="4403854" cy="3077766"/>
          </a:xfrm>
        </p:spPr>
        <p:txBody>
          <a:bodyPr/>
          <a:lstStyle/>
          <a:p>
            <a:pPr marL="171450" indent="-171450">
              <a:buFont typeface="Arial" panose="020B0604020202020204" pitchFamily="34" charset="0"/>
              <a:buChar char="•"/>
            </a:pPr>
            <a:r>
              <a:rPr lang="en-US" dirty="0"/>
              <a:t>snapshots are assigned </a:t>
            </a:r>
            <a:r>
              <a:rPr lang="en-US" b="1" dirty="0"/>
              <a:t>version numbers </a:t>
            </a:r>
            <a:r>
              <a:rPr lang="en-US" dirty="0"/>
              <a:t>and all algorithm messages carry this version number. </a:t>
            </a:r>
          </a:p>
          <a:p>
            <a:pPr marL="171450" indent="-171450">
              <a:buFont typeface="Arial" panose="020B0604020202020204" pitchFamily="34" charset="0"/>
              <a:buChar char="•"/>
            </a:pPr>
            <a:r>
              <a:rPr lang="en-US" dirty="0"/>
              <a:t>The </a:t>
            </a:r>
            <a:r>
              <a:rPr lang="en-US" b="1" dirty="0"/>
              <a:t>initiator notifies </a:t>
            </a:r>
            <a:r>
              <a:rPr lang="en-US" dirty="0"/>
              <a:t>all the processes the </a:t>
            </a:r>
            <a:r>
              <a:rPr lang="en-US" b="1" dirty="0"/>
              <a:t>version number</a:t>
            </a:r>
            <a:r>
              <a:rPr lang="en-US" dirty="0"/>
              <a:t> of the new snapshot by sending </a:t>
            </a:r>
            <a:r>
              <a:rPr lang="en-US" b="1" dirty="0" err="1"/>
              <a:t>init_snap</a:t>
            </a:r>
            <a:r>
              <a:rPr lang="en-US" b="1" dirty="0"/>
              <a:t> </a:t>
            </a:r>
            <a:r>
              <a:rPr lang="en-US" dirty="0"/>
              <a:t>messages along the spanning tree edges. </a:t>
            </a:r>
          </a:p>
          <a:p>
            <a:pPr marL="171450" indent="-171450">
              <a:buFont typeface="Arial" panose="020B0604020202020204" pitchFamily="34" charset="0"/>
              <a:buChar char="•"/>
            </a:pPr>
            <a:r>
              <a:rPr lang="en-US" dirty="0"/>
              <a:t>A process follows the </a:t>
            </a:r>
            <a:r>
              <a:rPr lang="en-US" b="1" dirty="0"/>
              <a:t>“marker sending rule” </a:t>
            </a:r>
            <a:r>
              <a:rPr lang="en-US" dirty="0"/>
              <a:t>when it receives this notification or when it receives a regular message with a new version number. The “marker sending rule” is </a:t>
            </a:r>
            <a:r>
              <a:rPr lang="en-US" b="1" dirty="0"/>
              <a:t>modified</a:t>
            </a:r>
            <a:r>
              <a:rPr lang="en-US" dirty="0"/>
              <a:t> so that the process sends regular messages along </a:t>
            </a:r>
            <a:r>
              <a:rPr lang="en-US" b="1" dirty="0"/>
              <a:t>only those channels </a:t>
            </a:r>
            <a:r>
              <a:rPr lang="en-US" dirty="0"/>
              <a:t>on which it has </a:t>
            </a:r>
            <a:r>
              <a:rPr lang="en-US" b="1" dirty="0"/>
              <a:t>sent computation messages </a:t>
            </a:r>
            <a:r>
              <a:rPr lang="en-US" dirty="0"/>
              <a:t>since the previous snapshot, and the process waits for </a:t>
            </a:r>
            <a:r>
              <a:rPr lang="en-US" b="1" dirty="0"/>
              <a:t>ack </a:t>
            </a:r>
            <a:r>
              <a:rPr lang="en-US" dirty="0"/>
              <a:t>messages in response to these regular messages. </a:t>
            </a:r>
          </a:p>
          <a:p>
            <a:pPr marL="171450" indent="-171450">
              <a:buFont typeface="Arial" panose="020B0604020202020204" pitchFamily="34" charset="0"/>
              <a:buChar char="•"/>
            </a:pPr>
            <a:r>
              <a:rPr lang="en-US" dirty="0"/>
              <a:t>When a leaf process in the spanning tree receives all the ack messages it expects, it sends a </a:t>
            </a:r>
            <a:r>
              <a:rPr lang="en-US" b="1" dirty="0" err="1"/>
              <a:t>snap_completed</a:t>
            </a:r>
            <a:r>
              <a:rPr lang="en-US" b="1" dirty="0"/>
              <a:t> </a:t>
            </a:r>
            <a:r>
              <a:rPr lang="en-US" dirty="0"/>
              <a:t>message to its parent process. </a:t>
            </a:r>
          </a:p>
          <a:p>
            <a:pPr marL="171450" indent="-171450">
              <a:buFont typeface="Arial" panose="020B0604020202020204" pitchFamily="34" charset="0"/>
              <a:buChar char="•"/>
            </a:pPr>
            <a:r>
              <a:rPr lang="en-US" dirty="0"/>
              <a:t>When a </a:t>
            </a:r>
            <a:r>
              <a:rPr lang="en-US" b="1" dirty="0"/>
              <a:t>non-leaf process </a:t>
            </a:r>
            <a:r>
              <a:rPr lang="en-US" dirty="0"/>
              <a:t>in the spanning tree receives all the ack messages it expects, as well as a </a:t>
            </a:r>
            <a:r>
              <a:rPr lang="en-US" b="1" dirty="0" err="1"/>
              <a:t>snap_completed</a:t>
            </a:r>
            <a:r>
              <a:rPr lang="en-US" b="1" dirty="0"/>
              <a:t> message</a:t>
            </a:r>
            <a:r>
              <a:rPr lang="en-US" dirty="0"/>
              <a:t> from each of its child processes, it sends a </a:t>
            </a:r>
            <a:r>
              <a:rPr lang="en-US" b="1" dirty="0" err="1"/>
              <a:t>snap_completed</a:t>
            </a:r>
            <a:r>
              <a:rPr lang="en-US" b="1" dirty="0"/>
              <a:t> </a:t>
            </a:r>
            <a:r>
              <a:rPr lang="en-US" dirty="0"/>
              <a:t>message to its parent process.</a:t>
            </a:r>
          </a:p>
          <a:p>
            <a:pPr marL="171450" indent="-171450">
              <a:buFont typeface="Arial" panose="020B0604020202020204" pitchFamily="34" charset="0"/>
              <a:buChar char="•"/>
            </a:pPr>
            <a:r>
              <a:rPr lang="en-US" dirty="0"/>
              <a:t>The </a:t>
            </a:r>
            <a:r>
              <a:rPr lang="en-US" b="1" dirty="0"/>
              <a:t>algorithm terminates </a:t>
            </a:r>
            <a:r>
              <a:rPr lang="en-US" dirty="0"/>
              <a:t>when the initiator has received all the ack messages it expects, as well as a </a:t>
            </a:r>
            <a:r>
              <a:rPr lang="en-US" dirty="0" err="1"/>
              <a:t>snap_completed</a:t>
            </a:r>
            <a:r>
              <a:rPr lang="en-US" dirty="0"/>
              <a:t> message from each of its child processes. </a:t>
            </a:r>
          </a:p>
          <a:p>
            <a:endParaRPr lang="en-IN" dirty="0"/>
          </a:p>
        </p:txBody>
      </p:sp>
    </p:spTree>
    <p:extLst>
      <p:ext uri="{BB962C8B-B14F-4D97-AF65-F5344CB8AC3E}">
        <p14:creationId xmlns:p14="http://schemas.microsoft.com/office/powerpoint/2010/main" val="2918623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83F9-5FDE-EEFD-02EF-34C84FCBB448}"/>
              </a:ext>
            </a:extLst>
          </p:cNvPr>
          <p:cNvSpPr>
            <a:spLocks noGrp="1"/>
          </p:cNvSpPr>
          <p:nvPr>
            <p:ph type="title"/>
          </p:nvPr>
        </p:nvSpPr>
        <p:spPr>
          <a:xfrm>
            <a:off x="95502" y="163624"/>
            <a:ext cx="4419094" cy="215444"/>
          </a:xfrm>
        </p:spPr>
        <p:txBody>
          <a:bodyPr/>
          <a:lstStyle/>
          <a:p>
            <a:r>
              <a:rPr lang="en-IN" dirty="0" err="1"/>
              <a:t>Helary’s</a:t>
            </a:r>
            <a:r>
              <a:rPr lang="en-IN" dirty="0"/>
              <a:t> snapshot algorithm</a:t>
            </a:r>
          </a:p>
        </p:txBody>
      </p:sp>
      <p:sp>
        <p:nvSpPr>
          <p:cNvPr id="3" name="Text Placeholder 2">
            <a:extLst>
              <a:ext uri="{FF2B5EF4-FFF2-40B4-BE49-F238E27FC236}">
                <a16:creationId xmlns:a16="http://schemas.microsoft.com/office/drawing/2014/main" id="{86842CD2-7432-B07A-246E-0E534D281BE5}"/>
              </a:ext>
            </a:extLst>
          </p:cNvPr>
          <p:cNvSpPr>
            <a:spLocks noGrp="1"/>
          </p:cNvSpPr>
          <p:nvPr>
            <p:ph type="body" idx="1"/>
          </p:nvPr>
        </p:nvSpPr>
        <p:spPr>
          <a:xfrm>
            <a:off x="115844" y="516536"/>
            <a:ext cx="4403854" cy="1846659"/>
          </a:xfrm>
        </p:spPr>
        <p:txBody>
          <a:bodyPr/>
          <a:lstStyle/>
          <a:p>
            <a:pPr marL="171450" indent="-171450" algn="l">
              <a:buFont typeface="Arial" panose="020B0604020202020204" pitchFamily="34" charset="0"/>
              <a:buChar char="•"/>
            </a:pPr>
            <a:r>
              <a:rPr lang="en-US" b="0" i="0" u="none" strike="noStrike" baseline="0" dirty="0" err="1">
                <a:solidFill>
                  <a:srgbClr val="000000"/>
                </a:solidFill>
                <a:latin typeface="intirr"/>
              </a:rPr>
              <a:t>Helary’s</a:t>
            </a:r>
            <a:r>
              <a:rPr lang="en-US" b="0" i="0" u="none" strike="noStrike" baseline="0" dirty="0">
                <a:solidFill>
                  <a:srgbClr val="000000"/>
                </a:solidFill>
                <a:latin typeface="intirr"/>
              </a:rPr>
              <a:t> snapshot algorithm [</a:t>
            </a:r>
            <a:r>
              <a:rPr lang="en-US" b="0" i="0" u="none" strike="noStrike" baseline="0" dirty="0">
                <a:solidFill>
                  <a:srgbClr val="218A6C"/>
                </a:solidFill>
                <a:latin typeface="intirr"/>
              </a:rPr>
              <a:t>12</a:t>
            </a:r>
            <a:r>
              <a:rPr lang="en-US" b="0" i="0" u="none" strike="noStrike" baseline="0" dirty="0">
                <a:solidFill>
                  <a:srgbClr val="000000"/>
                </a:solidFill>
                <a:latin typeface="intirr"/>
              </a:rPr>
              <a:t>] incorporates the concept of message waves</a:t>
            </a:r>
          </a:p>
          <a:p>
            <a:pPr marL="171450" indent="-171450" algn="l">
              <a:buFont typeface="Arial" panose="020B0604020202020204" pitchFamily="34" charset="0"/>
              <a:buChar char="•"/>
            </a:pPr>
            <a:r>
              <a:rPr lang="en-US" b="0" i="0" u="none" strike="noStrike" baseline="0" dirty="0">
                <a:solidFill>
                  <a:srgbClr val="000000"/>
                </a:solidFill>
                <a:latin typeface="intirr"/>
              </a:rPr>
              <a:t>in the Chandy–</a:t>
            </a:r>
            <a:r>
              <a:rPr lang="en-US" b="0" i="0" u="none" strike="noStrike" baseline="0" dirty="0" err="1">
                <a:solidFill>
                  <a:srgbClr val="000000"/>
                </a:solidFill>
                <a:latin typeface="intirr"/>
              </a:rPr>
              <a:t>Lamport</a:t>
            </a:r>
            <a:r>
              <a:rPr lang="en-US" b="0" i="0" u="none" strike="noStrike" baseline="0" dirty="0">
                <a:solidFill>
                  <a:srgbClr val="000000"/>
                </a:solidFill>
                <a:latin typeface="intirr"/>
              </a:rPr>
              <a:t> algorithm.</a:t>
            </a:r>
          </a:p>
          <a:p>
            <a:pPr marL="171450" indent="-171450" algn="l">
              <a:buFont typeface="Arial" panose="020B0604020202020204" pitchFamily="34" charset="0"/>
              <a:buChar char="•"/>
            </a:pPr>
            <a:r>
              <a:rPr lang="en-US" b="0" i="0" u="none" strike="noStrike" baseline="0" dirty="0">
                <a:solidFill>
                  <a:srgbClr val="000000"/>
                </a:solidFill>
                <a:latin typeface="intirr"/>
              </a:rPr>
              <a:t> A wave is a flow of </a:t>
            </a:r>
            <a:r>
              <a:rPr lang="en-US" b="1" i="0" u="none" strike="noStrike" baseline="0" dirty="0">
                <a:solidFill>
                  <a:srgbClr val="000000"/>
                </a:solidFill>
                <a:latin typeface="intirr"/>
              </a:rPr>
              <a:t>control messages </a:t>
            </a:r>
            <a:r>
              <a:rPr lang="en-US" b="0" i="0" u="none" strike="noStrike" baseline="0" dirty="0">
                <a:solidFill>
                  <a:srgbClr val="000000"/>
                </a:solidFill>
                <a:latin typeface="intirr"/>
              </a:rPr>
              <a:t>such </a:t>
            </a:r>
            <a:r>
              <a:rPr lang="en-US" b="1" i="0" u="none" strike="noStrike" baseline="0" dirty="0">
                <a:solidFill>
                  <a:srgbClr val="000000"/>
                </a:solidFill>
                <a:latin typeface="intirr"/>
              </a:rPr>
              <a:t>that every process in the system is visited </a:t>
            </a:r>
            <a:r>
              <a:rPr lang="en-US" b="0" i="0" u="none" strike="noStrike" baseline="0" dirty="0">
                <a:solidFill>
                  <a:srgbClr val="000000"/>
                </a:solidFill>
                <a:latin typeface="intirr"/>
              </a:rPr>
              <a:t>exactly once by a wave control message, and at least one process in the system </a:t>
            </a:r>
            <a:r>
              <a:rPr lang="en-US" b="1" i="0" u="none" strike="noStrike" baseline="0" dirty="0">
                <a:solidFill>
                  <a:srgbClr val="000000"/>
                </a:solidFill>
                <a:latin typeface="intirr"/>
              </a:rPr>
              <a:t>can determine when this flow of control messages terminates</a:t>
            </a:r>
            <a:r>
              <a:rPr lang="en-US" b="0" i="0" u="none" strike="noStrike" baseline="0" dirty="0">
                <a:solidFill>
                  <a:srgbClr val="000000"/>
                </a:solidFill>
                <a:latin typeface="intirr"/>
              </a:rPr>
              <a:t>.</a:t>
            </a:r>
          </a:p>
          <a:p>
            <a:pPr marL="171450" indent="-171450" algn="l">
              <a:buFont typeface="Arial" panose="020B0604020202020204" pitchFamily="34" charset="0"/>
              <a:buChar char="•"/>
            </a:pPr>
            <a:r>
              <a:rPr lang="en-US" b="0" i="0" u="none" strike="noStrike" baseline="0" dirty="0">
                <a:solidFill>
                  <a:srgbClr val="000000"/>
                </a:solidFill>
                <a:latin typeface="intirr"/>
              </a:rPr>
              <a:t> A wave is initiated after the previous wave terminates.</a:t>
            </a:r>
          </a:p>
          <a:p>
            <a:pPr marL="171450" indent="-171450" algn="l">
              <a:buFont typeface="Arial" panose="020B0604020202020204" pitchFamily="34" charset="0"/>
              <a:buChar char="•"/>
            </a:pPr>
            <a:r>
              <a:rPr lang="en-US" b="0" i="0" u="none" strike="noStrike" baseline="0" dirty="0">
                <a:solidFill>
                  <a:srgbClr val="000000"/>
                </a:solidFill>
                <a:latin typeface="intirr"/>
              </a:rPr>
              <a:t>A process begins recording the local snapshot when it is visited by the wave control message.</a:t>
            </a:r>
          </a:p>
          <a:p>
            <a:pPr marL="171450" indent="-171450" algn="l">
              <a:buFont typeface="Arial" panose="020B0604020202020204" pitchFamily="34" charset="0"/>
              <a:buChar char="•"/>
            </a:pPr>
            <a:r>
              <a:rPr lang="en-US" b="0" i="0" u="none" strike="noStrike" baseline="0" dirty="0">
                <a:solidFill>
                  <a:srgbClr val="000000"/>
                </a:solidFill>
                <a:latin typeface="intirr"/>
              </a:rPr>
              <a:t>In </a:t>
            </a:r>
            <a:r>
              <a:rPr lang="en-US" b="0" i="0" u="none" strike="noStrike" baseline="0" dirty="0" err="1">
                <a:solidFill>
                  <a:srgbClr val="000000"/>
                </a:solidFill>
                <a:latin typeface="intirr"/>
              </a:rPr>
              <a:t>Helary’s</a:t>
            </a:r>
            <a:r>
              <a:rPr lang="en-US" b="0" i="0" u="none" strike="noStrike" baseline="0" dirty="0">
                <a:solidFill>
                  <a:srgbClr val="000000"/>
                </a:solidFill>
                <a:latin typeface="intirr"/>
              </a:rPr>
              <a:t> algorithm, the “marker sending rule” is executed when a </a:t>
            </a:r>
            <a:r>
              <a:rPr lang="en-US" b="1" i="0" u="none" strike="noStrike" baseline="0" dirty="0">
                <a:solidFill>
                  <a:srgbClr val="000000"/>
                </a:solidFill>
                <a:latin typeface="intirr"/>
              </a:rPr>
              <a:t>control</a:t>
            </a:r>
          </a:p>
          <a:p>
            <a:pPr marL="171450" indent="-171450" algn="l">
              <a:buFont typeface="Arial" panose="020B0604020202020204" pitchFamily="34" charset="0"/>
              <a:buChar char="•"/>
            </a:pPr>
            <a:r>
              <a:rPr lang="en-US" b="1" i="0" u="none" strike="noStrike" baseline="0" dirty="0">
                <a:solidFill>
                  <a:srgbClr val="000000"/>
                </a:solidFill>
                <a:latin typeface="intirr"/>
              </a:rPr>
              <a:t>message</a:t>
            </a:r>
            <a:r>
              <a:rPr lang="en-US" b="0" i="0" u="none" strike="noStrike" baseline="0" dirty="0">
                <a:solidFill>
                  <a:srgbClr val="000000"/>
                </a:solidFill>
                <a:latin typeface="intirr"/>
              </a:rPr>
              <a:t> belonging to the wave flow </a:t>
            </a:r>
            <a:r>
              <a:rPr lang="en-US" b="1" i="0" u="none" strike="noStrike" baseline="0" dirty="0">
                <a:solidFill>
                  <a:srgbClr val="000000"/>
                </a:solidFill>
                <a:latin typeface="intirr"/>
              </a:rPr>
              <a:t>visits the process</a:t>
            </a:r>
            <a:r>
              <a:rPr lang="en-US" b="0" i="0" u="none" strike="noStrike" baseline="0" dirty="0">
                <a:solidFill>
                  <a:srgbClr val="000000"/>
                </a:solidFill>
                <a:latin typeface="intirr"/>
              </a:rPr>
              <a:t>. </a:t>
            </a:r>
          </a:p>
          <a:p>
            <a:pPr marL="171450" indent="-171450" algn="l">
              <a:buFont typeface="Arial" panose="020B0604020202020204" pitchFamily="34" charset="0"/>
              <a:buChar char="•"/>
            </a:pPr>
            <a:r>
              <a:rPr lang="en-US" b="0" i="0" u="none" strike="noStrike" baseline="0" dirty="0">
                <a:solidFill>
                  <a:srgbClr val="000000"/>
                </a:solidFill>
                <a:latin typeface="intirr"/>
              </a:rPr>
              <a:t>The process then forwards a control message to other processes, depending on the wave traversal structure, to continue the wave’s progression. </a:t>
            </a:r>
          </a:p>
        </p:txBody>
      </p:sp>
    </p:spTree>
    <p:extLst>
      <p:ext uri="{BB962C8B-B14F-4D97-AF65-F5344CB8AC3E}">
        <p14:creationId xmlns:p14="http://schemas.microsoft.com/office/powerpoint/2010/main" val="96077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1521-67B2-06A9-AE74-5D77465AF805}"/>
              </a:ext>
            </a:extLst>
          </p:cNvPr>
          <p:cNvSpPr>
            <a:spLocks noGrp="1"/>
          </p:cNvSpPr>
          <p:nvPr>
            <p:ph type="title"/>
          </p:nvPr>
        </p:nvSpPr>
        <p:spPr>
          <a:xfrm>
            <a:off x="95502" y="163624"/>
            <a:ext cx="4419094" cy="215444"/>
          </a:xfrm>
        </p:spPr>
        <p:txBody>
          <a:bodyPr/>
          <a:lstStyle/>
          <a:p>
            <a:r>
              <a:rPr lang="en-IN" dirty="0" err="1"/>
              <a:t>Helary’s</a:t>
            </a:r>
            <a:r>
              <a:rPr lang="en-IN" dirty="0"/>
              <a:t> snapshot algorithm</a:t>
            </a:r>
          </a:p>
        </p:txBody>
      </p:sp>
      <p:sp>
        <p:nvSpPr>
          <p:cNvPr id="3" name="Text Placeholder 2">
            <a:extLst>
              <a:ext uri="{FF2B5EF4-FFF2-40B4-BE49-F238E27FC236}">
                <a16:creationId xmlns:a16="http://schemas.microsoft.com/office/drawing/2014/main" id="{668E9E37-A80A-AC05-CBEB-9302F534C130}"/>
              </a:ext>
            </a:extLst>
          </p:cNvPr>
          <p:cNvSpPr>
            <a:spLocks noGrp="1"/>
          </p:cNvSpPr>
          <p:nvPr>
            <p:ph type="body" idx="1"/>
          </p:nvPr>
        </p:nvSpPr>
        <p:spPr>
          <a:xfrm>
            <a:off x="103122" y="511175"/>
            <a:ext cx="4403854" cy="2616101"/>
          </a:xfrm>
        </p:spPr>
        <p:txBody>
          <a:bodyPr/>
          <a:lstStyle/>
          <a:p>
            <a:pPr marL="171450" indent="-171450" algn="l">
              <a:buFont typeface="Arial" panose="020B0604020202020204" pitchFamily="34" charset="0"/>
              <a:buChar char="•"/>
            </a:pPr>
            <a:r>
              <a:rPr lang="en-US" b="0" i="0" u="none" strike="noStrike" baseline="0" dirty="0">
                <a:solidFill>
                  <a:srgbClr val="000000"/>
                </a:solidFill>
                <a:latin typeface="Times New Roman" panose="02020603050405020304" pitchFamily="18" charset="0"/>
                <a:cs typeface="Times New Roman" panose="02020603050405020304" pitchFamily="18" charset="0"/>
              </a:rPr>
              <a:t>The “marker receiving rule” is modified so that if </a:t>
            </a:r>
            <a:r>
              <a:rPr lang="en-US" b="1" i="0" u="none" strike="noStrike" baseline="0" dirty="0">
                <a:solidFill>
                  <a:srgbClr val="000000"/>
                </a:solidFill>
                <a:latin typeface="Times New Roman" panose="02020603050405020304" pitchFamily="18" charset="0"/>
                <a:cs typeface="Times New Roman" panose="02020603050405020304" pitchFamily="18" charset="0"/>
              </a:rPr>
              <a:t>the process has not recorded </a:t>
            </a:r>
            <a:r>
              <a:rPr lang="en-US" b="0" i="0" u="none" strike="noStrike" baseline="0" dirty="0">
                <a:solidFill>
                  <a:srgbClr val="000000"/>
                </a:solidFill>
                <a:latin typeface="Times New Roman" panose="02020603050405020304" pitchFamily="18" charset="0"/>
                <a:cs typeface="Times New Roman" panose="02020603050405020304" pitchFamily="18" charset="0"/>
              </a:rPr>
              <a:t>its state when a marker is received on some channel, the “</a:t>
            </a:r>
            <a:r>
              <a:rPr lang="en-US" b="1" i="0" u="none" strike="noStrike" baseline="0" dirty="0">
                <a:solidFill>
                  <a:srgbClr val="000000"/>
                </a:solidFill>
                <a:latin typeface="Times New Roman" panose="02020603050405020304" pitchFamily="18" charset="0"/>
                <a:cs typeface="Times New Roman" panose="02020603050405020304" pitchFamily="18" charset="0"/>
              </a:rPr>
              <a:t>marker receiving rule” is not </a:t>
            </a:r>
            <a:r>
              <a:rPr lang="en-US" b="0" i="0" u="none" strike="noStrike" baseline="0" dirty="0">
                <a:solidFill>
                  <a:srgbClr val="000000"/>
                </a:solidFill>
                <a:latin typeface="Times New Roman" panose="02020603050405020304" pitchFamily="18" charset="0"/>
                <a:cs typeface="Times New Roman" panose="02020603050405020304" pitchFamily="18" charset="0"/>
              </a:rPr>
              <a:t>executed and </a:t>
            </a:r>
            <a:r>
              <a:rPr lang="en-US" b="1" i="0" u="none" strike="noStrike" baseline="0" dirty="0">
                <a:solidFill>
                  <a:srgbClr val="000000"/>
                </a:solidFill>
                <a:latin typeface="Times New Roman" panose="02020603050405020304" pitchFamily="18" charset="0"/>
                <a:cs typeface="Times New Roman" panose="02020603050405020304" pitchFamily="18" charset="0"/>
              </a:rPr>
              <a:t>no messages </a:t>
            </a:r>
            <a:r>
              <a:rPr lang="en-US" b="0" i="0" u="none" strike="noStrike" baseline="0" dirty="0">
                <a:solidFill>
                  <a:srgbClr val="000000"/>
                </a:solidFill>
                <a:latin typeface="Times New Roman" panose="02020603050405020304" pitchFamily="18" charset="0"/>
                <a:cs typeface="Times New Roman" panose="02020603050405020304" pitchFamily="18" charset="0"/>
              </a:rPr>
              <a:t>received after the marker on this channel </a:t>
            </a:r>
            <a:r>
              <a:rPr lang="en-US" b="1" i="0" u="none" strike="noStrike" baseline="0" dirty="0">
                <a:solidFill>
                  <a:srgbClr val="000000"/>
                </a:solidFill>
                <a:latin typeface="Times New Roman" panose="02020603050405020304" pitchFamily="18" charset="0"/>
                <a:cs typeface="Times New Roman" panose="02020603050405020304" pitchFamily="18" charset="0"/>
              </a:rPr>
              <a:t>are processed until the control message belonging </a:t>
            </a:r>
            <a:r>
              <a:rPr lang="en-US" b="0" i="0" u="none" strike="noStrike" baseline="0" dirty="0">
                <a:solidFill>
                  <a:srgbClr val="000000"/>
                </a:solidFill>
                <a:latin typeface="Times New Roman" panose="02020603050405020304" pitchFamily="18" charset="0"/>
                <a:cs typeface="Times New Roman" panose="02020603050405020304" pitchFamily="18" charset="0"/>
              </a:rPr>
              <a:t>to the wave flow visits the process. </a:t>
            </a:r>
          </a:p>
          <a:p>
            <a:pPr marL="171450" indent="-171450" algn="l">
              <a:buFont typeface="Arial" panose="020B0604020202020204" pitchFamily="34" charset="0"/>
              <a:buChar char="•"/>
            </a:pPr>
            <a:r>
              <a:rPr lang="en-US" b="0" i="0" u="none" strike="noStrike" baseline="0" dirty="0">
                <a:solidFill>
                  <a:srgbClr val="000000"/>
                </a:solidFill>
                <a:latin typeface="Times New Roman" panose="02020603050405020304" pitchFamily="18" charset="0"/>
                <a:cs typeface="Times New Roman" panose="02020603050405020304" pitchFamily="18" charset="0"/>
              </a:rPr>
              <a:t>Thus, each process follows the “marker receiving rule” only after it is visited by a control message belonging to the wave.</a:t>
            </a:r>
            <a:endParaRPr lang="en-US"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process maintains two vectors, SENT and RECD. </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ith</a:t>
            </a:r>
            <a:r>
              <a:rPr lang="en-US" dirty="0">
                <a:latin typeface="Times New Roman" panose="02020603050405020304" pitchFamily="18" charset="0"/>
                <a:cs typeface="Times New Roman" panose="02020603050405020304" pitchFamily="18" charset="0"/>
              </a:rPr>
              <a:t> elements of these vectors indicate the number of messages</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sent to/received from process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respectively, since the previous visit of a</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wave control message.</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wave control messages carry a </a:t>
            </a:r>
            <a:r>
              <a:rPr lang="en-US" b="1" dirty="0">
                <a:latin typeface="Times New Roman" panose="02020603050405020304" pitchFamily="18" charset="0"/>
                <a:cs typeface="Times New Roman" panose="02020603050405020304" pitchFamily="18" charset="0"/>
              </a:rPr>
              <a:t>global abstract counter vector </a:t>
            </a:r>
            <a:r>
              <a:rPr lang="en-US" dirty="0">
                <a:latin typeface="Times New Roman" panose="02020603050405020304" pitchFamily="18" charset="0"/>
                <a:cs typeface="Times New Roman" panose="02020603050405020304" pitchFamily="18" charset="0"/>
              </a:rPr>
              <a:t>whose </a:t>
            </a:r>
            <a:r>
              <a:rPr lang="en-US" dirty="0" err="1">
                <a:latin typeface="Times New Roman" panose="02020603050405020304" pitchFamily="18" charset="0"/>
                <a:cs typeface="Times New Roman" panose="02020603050405020304" pitchFamily="18" charset="0"/>
              </a:rPr>
              <a:t>ith</a:t>
            </a:r>
            <a:r>
              <a:rPr lang="en-US" dirty="0">
                <a:latin typeface="Times New Roman" panose="02020603050405020304" pitchFamily="18" charset="0"/>
                <a:cs typeface="Times New Roman" panose="02020603050405020304" pitchFamily="18" charset="0"/>
              </a:rPr>
              <a:t> entry indicates the number of messages in transit to process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a:t>
            </a:r>
            <a:r>
              <a:rPr lang="en-US" b="1" dirty="0">
                <a:latin typeface="Times New Roman" panose="02020603050405020304" pitchFamily="18" charset="0"/>
                <a:cs typeface="Times New Roman" panose="02020603050405020304" pitchFamily="18" charset="0"/>
              </a:rPr>
              <a:t>entries in the vector are updated</a:t>
            </a:r>
            <a:r>
              <a:rPr lang="en-US" dirty="0">
                <a:latin typeface="Times New Roman" panose="02020603050405020304" pitchFamily="18" charset="0"/>
                <a:cs typeface="Times New Roman" panose="02020603050405020304" pitchFamily="18" charset="0"/>
              </a:rPr>
              <a:t> using the SENT and RECD vectors at each node visited. </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a:t>
            </a:r>
            <a:r>
              <a:rPr lang="en-US" b="1" dirty="0">
                <a:latin typeface="Times New Roman" panose="02020603050405020304" pitchFamily="18" charset="0"/>
                <a:cs typeface="Times New Roman" panose="02020603050405020304" pitchFamily="18" charset="0"/>
              </a:rPr>
              <a:t>control wave terminates</a:t>
            </a:r>
            <a:r>
              <a:rPr lang="en-US" dirty="0">
                <a:latin typeface="Times New Roman" panose="02020603050405020304" pitchFamily="18" charset="0"/>
                <a:cs typeface="Times New Roman" panose="02020603050405020304" pitchFamily="18" charset="0"/>
              </a:rPr>
              <a:t>, the number of messages in transit to each process as recorded in the snapshot is known.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334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3251200" cy="244475"/>
          </a:xfrm>
          <a:prstGeom prst="rect">
            <a:avLst/>
          </a:prstGeom>
        </p:spPr>
        <p:txBody>
          <a:bodyPr vert="horz" wrap="square" lIns="0" tIns="17145" rIns="0" bIns="0" rtlCol="0">
            <a:spAutoFit/>
          </a:bodyPr>
          <a:lstStyle/>
          <a:p>
            <a:pPr marL="12700">
              <a:lnSpc>
                <a:spcPct val="100000"/>
              </a:lnSpc>
              <a:spcBef>
                <a:spcPts val="135"/>
              </a:spcBef>
            </a:pPr>
            <a:r>
              <a:rPr spc="-50" dirty="0"/>
              <a:t>Snapshot</a:t>
            </a:r>
            <a:r>
              <a:rPr spc="20" dirty="0"/>
              <a:t> </a:t>
            </a:r>
            <a:r>
              <a:rPr spc="-40" dirty="0"/>
              <a:t>algorithms</a:t>
            </a:r>
            <a:r>
              <a:rPr spc="-5" dirty="0"/>
              <a:t> </a:t>
            </a:r>
            <a:r>
              <a:rPr spc="-50" dirty="0"/>
              <a:t>for</a:t>
            </a:r>
            <a:r>
              <a:rPr spc="15" dirty="0"/>
              <a:t> </a:t>
            </a:r>
            <a:r>
              <a:rPr spc="-35" dirty="0"/>
              <a:t>non-FIFO</a:t>
            </a:r>
            <a:r>
              <a:rPr spc="35" dirty="0"/>
              <a:t> </a:t>
            </a:r>
            <a:r>
              <a:rPr spc="-60" dirty="0"/>
              <a:t>channels</a:t>
            </a:r>
          </a:p>
        </p:txBody>
      </p:sp>
      <p:pic>
        <p:nvPicPr>
          <p:cNvPr id="5" name="object 5"/>
          <p:cNvPicPr/>
          <p:nvPr/>
        </p:nvPicPr>
        <p:blipFill>
          <a:blip r:embed="rId2" cstate="print"/>
          <a:stretch>
            <a:fillRect/>
          </a:stretch>
        </p:blipFill>
        <p:spPr>
          <a:xfrm>
            <a:off x="250478" y="1262081"/>
            <a:ext cx="70717" cy="68211"/>
          </a:xfrm>
          <a:prstGeom prst="rect">
            <a:avLst/>
          </a:prstGeom>
        </p:spPr>
      </p:pic>
      <p:pic>
        <p:nvPicPr>
          <p:cNvPr id="6" name="object 6"/>
          <p:cNvPicPr/>
          <p:nvPr/>
        </p:nvPicPr>
        <p:blipFill>
          <a:blip r:embed="rId3" cstate="print"/>
          <a:stretch>
            <a:fillRect/>
          </a:stretch>
        </p:blipFill>
        <p:spPr>
          <a:xfrm>
            <a:off x="250478" y="1755857"/>
            <a:ext cx="70717" cy="68211"/>
          </a:xfrm>
          <a:prstGeom prst="rect">
            <a:avLst/>
          </a:prstGeom>
        </p:spPr>
      </p:pic>
      <p:sp>
        <p:nvSpPr>
          <p:cNvPr id="7" name="object 7"/>
          <p:cNvSpPr txBox="1"/>
          <p:nvPr/>
        </p:nvSpPr>
        <p:spPr>
          <a:xfrm>
            <a:off x="366777" y="1188559"/>
            <a:ext cx="4091940" cy="974725"/>
          </a:xfrm>
          <a:prstGeom prst="rect">
            <a:avLst/>
          </a:prstGeom>
        </p:spPr>
        <p:txBody>
          <a:bodyPr vert="horz" wrap="square" lIns="0" tIns="12700" rIns="0" bIns="0" rtlCol="0">
            <a:spAutoFit/>
          </a:bodyPr>
          <a:lstStyle/>
          <a:p>
            <a:pPr marL="12700" marR="5080">
              <a:lnSpc>
                <a:spcPct val="99500"/>
              </a:lnSpc>
              <a:spcBef>
                <a:spcPts val="100"/>
              </a:spcBef>
            </a:pPr>
            <a:r>
              <a:rPr sz="1000" spc="-75" dirty="0">
                <a:latin typeface="Tahoma"/>
                <a:cs typeface="Tahoma"/>
              </a:rPr>
              <a:t>In</a:t>
            </a:r>
            <a:r>
              <a:rPr sz="1000" spc="20" dirty="0">
                <a:latin typeface="Tahoma"/>
                <a:cs typeface="Tahoma"/>
              </a:rPr>
              <a:t> </a:t>
            </a:r>
            <a:r>
              <a:rPr sz="1000" spc="-50" dirty="0">
                <a:latin typeface="Tahoma"/>
                <a:cs typeface="Tahoma"/>
              </a:rPr>
              <a:t>a</a:t>
            </a:r>
            <a:r>
              <a:rPr sz="1000" spc="15" dirty="0">
                <a:latin typeface="Tahoma"/>
                <a:cs typeface="Tahoma"/>
              </a:rPr>
              <a:t> </a:t>
            </a:r>
            <a:r>
              <a:rPr sz="1000" spc="-25" dirty="0">
                <a:latin typeface="Tahoma"/>
                <a:cs typeface="Tahoma"/>
              </a:rPr>
              <a:t>non-FIFO</a:t>
            </a:r>
            <a:r>
              <a:rPr sz="1000" spc="10" dirty="0">
                <a:latin typeface="Tahoma"/>
                <a:cs typeface="Tahoma"/>
              </a:rPr>
              <a:t> </a:t>
            </a:r>
            <a:r>
              <a:rPr sz="1000" spc="-45" dirty="0">
                <a:latin typeface="Tahoma"/>
                <a:cs typeface="Tahoma"/>
              </a:rPr>
              <a:t>system,</a:t>
            </a:r>
            <a:r>
              <a:rPr sz="1000" spc="25" dirty="0">
                <a:latin typeface="Tahoma"/>
                <a:cs typeface="Tahoma"/>
              </a:rPr>
              <a:t> </a:t>
            </a:r>
            <a:r>
              <a:rPr sz="1000" spc="-50" dirty="0">
                <a:latin typeface="Tahoma"/>
                <a:cs typeface="Tahoma"/>
              </a:rPr>
              <a:t>a</a:t>
            </a:r>
            <a:r>
              <a:rPr sz="1000" spc="15" dirty="0">
                <a:latin typeface="Tahoma"/>
                <a:cs typeface="Tahoma"/>
              </a:rPr>
              <a:t> </a:t>
            </a:r>
            <a:r>
              <a:rPr sz="1000" spc="-50" dirty="0">
                <a:latin typeface="Tahoma"/>
                <a:cs typeface="Tahoma"/>
              </a:rPr>
              <a:t>marker</a:t>
            </a:r>
            <a:r>
              <a:rPr sz="1000" spc="15" dirty="0">
                <a:latin typeface="Tahoma"/>
                <a:cs typeface="Tahoma"/>
              </a:rPr>
              <a:t> </a:t>
            </a:r>
            <a:r>
              <a:rPr sz="1000" spc="-30" dirty="0">
                <a:latin typeface="Tahoma"/>
                <a:cs typeface="Tahoma"/>
              </a:rPr>
              <a:t>cannot</a:t>
            </a:r>
            <a:r>
              <a:rPr sz="1000" dirty="0">
                <a:latin typeface="Tahoma"/>
                <a:cs typeface="Tahoma"/>
              </a:rPr>
              <a:t> </a:t>
            </a:r>
            <a:r>
              <a:rPr sz="1000" spc="-50" dirty="0">
                <a:latin typeface="Tahoma"/>
                <a:cs typeface="Tahoma"/>
              </a:rPr>
              <a:t>be</a:t>
            </a:r>
            <a:r>
              <a:rPr sz="1000" spc="25" dirty="0">
                <a:latin typeface="Tahoma"/>
                <a:cs typeface="Tahoma"/>
              </a:rPr>
              <a:t> </a:t>
            </a:r>
            <a:r>
              <a:rPr sz="1000" spc="-60" dirty="0">
                <a:latin typeface="Tahoma"/>
                <a:cs typeface="Tahoma"/>
              </a:rPr>
              <a:t>used</a:t>
            </a:r>
            <a:r>
              <a:rPr sz="1000" spc="10" dirty="0">
                <a:latin typeface="Tahoma"/>
                <a:cs typeface="Tahoma"/>
              </a:rPr>
              <a:t> </a:t>
            </a:r>
            <a:r>
              <a:rPr sz="1000" spc="-10" dirty="0">
                <a:latin typeface="Tahoma"/>
                <a:cs typeface="Tahoma"/>
              </a:rPr>
              <a:t>to</a:t>
            </a:r>
            <a:r>
              <a:rPr sz="1000" spc="20" dirty="0">
                <a:latin typeface="Tahoma"/>
                <a:cs typeface="Tahoma"/>
              </a:rPr>
              <a:t> </a:t>
            </a:r>
            <a:r>
              <a:rPr sz="1000" spc="-40" dirty="0">
                <a:latin typeface="Tahoma"/>
                <a:cs typeface="Tahoma"/>
              </a:rPr>
              <a:t>delineate</a:t>
            </a:r>
            <a:r>
              <a:rPr sz="1000" spc="10" dirty="0">
                <a:latin typeface="Tahoma"/>
                <a:cs typeface="Tahoma"/>
              </a:rPr>
              <a:t> </a:t>
            </a:r>
            <a:r>
              <a:rPr sz="1000" spc="-65" dirty="0">
                <a:latin typeface="Tahoma"/>
                <a:cs typeface="Tahoma"/>
              </a:rPr>
              <a:t>messages</a:t>
            </a:r>
            <a:r>
              <a:rPr sz="1000" spc="5" dirty="0">
                <a:latin typeface="Tahoma"/>
                <a:cs typeface="Tahoma"/>
              </a:rPr>
              <a:t> </a:t>
            </a:r>
            <a:r>
              <a:rPr sz="1000" spc="-15" dirty="0">
                <a:latin typeface="Tahoma"/>
                <a:cs typeface="Tahoma"/>
              </a:rPr>
              <a:t>into </a:t>
            </a:r>
            <a:r>
              <a:rPr sz="1000" spc="-10" dirty="0">
                <a:latin typeface="Tahoma"/>
                <a:cs typeface="Tahoma"/>
              </a:rPr>
              <a:t> </a:t>
            </a:r>
            <a:r>
              <a:rPr sz="1000" spc="-45" dirty="0">
                <a:latin typeface="Tahoma"/>
                <a:cs typeface="Tahoma"/>
              </a:rPr>
              <a:t>those</a:t>
            </a:r>
            <a:r>
              <a:rPr sz="1000" spc="10" dirty="0">
                <a:latin typeface="Tahoma"/>
                <a:cs typeface="Tahoma"/>
              </a:rPr>
              <a:t> </a:t>
            </a:r>
            <a:r>
              <a:rPr sz="1000" spc="-10" dirty="0">
                <a:latin typeface="Tahoma"/>
                <a:cs typeface="Tahoma"/>
              </a:rPr>
              <a:t>to</a:t>
            </a:r>
            <a:r>
              <a:rPr sz="1000" spc="20" dirty="0">
                <a:latin typeface="Tahoma"/>
                <a:cs typeface="Tahoma"/>
              </a:rPr>
              <a:t> </a:t>
            </a:r>
            <a:r>
              <a:rPr sz="1000" spc="-50" dirty="0">
                <a:latin typeface="Tahoma"/>
                <a:cs typeface="Tahoma"/>
              </a:rPr>
              <a:t>be</a:t>
            </a:r>
            <a:r>
              <a:rPr sz="1000" spc="25" dirty="0">
                <a:latin typeface="Tahoma"/>
                <a:cs typeface="Tahoma"/>
              </a:rPr>
              <a:t> </a:t>
            </a:r>
            <a:r>
              <a:rPr sz="1000" spc="-50" dirty="0">
                <a:latin typeface="Tahoma"/>
                <a:cs typeface="Tahoma"/>
              </a:rPr>
              <a:t>recorded</a:t>
            </a:r>
            <a:r>
              <a:rPr sz="1000" spc="10" dirty="0">
                <a:latin typeface="Tahoma"/>
                <a:cs typeface="Tahoma"/>
              </a:rPr>
              <a:t> </a:t>
            </a:r>
            <a:r>
              <a:rPr sz="1000" spc="-20" dirty="0">
                <a:latin typeface="Tahoma"/>
                <a:cs typeface="Tahoma"/>
              </a:rPr>
              <a:t>in</a:t>
            </a:r>
            <a:r>
              <a:rPr sz="1000" spc="15" dirty="0">
                <a:latin typeface="Tahoma"/>
                <a:cs typeface="Tahoma"/>
              </a:rPr>
              <a:t> </a:t>
            </a:r>
            <a:r>
              <a:rPr sz="1000" spc="-35" dirty="0">
                <a:latin typeface="Tahoma"/>
                <a:cs typeface="Tahoma"/>
              </a:rPr>
              <a:t>the</a:t>
            </a:r>
            <a:r>
              <a:rPr sz="1000" spc="25" dirty="0">
                <a:latin typeface="Tahoma"/>
                <a:cs typeface="Tahoma"/>
              </a:rPr>
              <a:t> </a:t>
            </a:r>
            <a:r>
              <a:rPr sz="1000" spc="-30" dirty="0">
                <a:latin typeface="Tahoma"/>
                <a:cs typeface="Tahoma"/>
              </a:rPr>
              <a:t>global</a:t>
            </a:r>
            <a:r>
              <a:rPr sz="1000" spc="5" dirty="0">
                <a:latin typeface="Tahoma"/>
                <a:cs typeface="Tahoma"/>
              </a:rPr>
              <a:t> </a:t>
            </a:r>
            <a:r>
              <a:rPr sz="1000" spc="-30" dirty="0">
                <a:latin typeface="Tahoma"/>
                <a:cs typeface="Tahoma"/>
              </a:rPr>
              <a:t>state</a:t>
            </a:r>
            <a:r>
              <a:rPr sz="1000" spc="10" dirty="0">
                <a:latin typeface="Tahoma"/>
                <a:cs typeface="Tahoma"/>
              </a:rPr>
              <a:t> </a:t>
            </a:r>
            <a:r>
              <a:rPr sz="1000" spc="-35" dirty="0">
                <a:latin typeface="Tahoma"/>
                <a:cs typeface="Tahoma"/>
              </a:rPr>
              <a:t>from</a:t>
            </a:r>
            <a:r>
              <a:rPr sz="1000" spc="25" dirty="0">
                <a:latin typeface="Tahoma"/>
                <a:cs typeface="Tahoma"/>
              </a:rPr>
              <a:t> </a:t>
            </a:r>
            <a:r>
              <a:rPr sz="1000" spc="-45" dirty="0">
                <a:latin typeface="Tahoma"/>
                <a:cs typeface="Tahoma"/>
              </a:rPr>
              <a:t>those</a:t>
            </a:r>
            <a:r>
              <a:rPr sz="1000" spc="15" dirty="0">
                <a:latin typeface="Tahoma"/>
                <a:cs typeface="Tahoma"/>
              </a:rPr>
              <a:t> </a:t>
            </a:r>
            <a:r>
              <a:rPr sz="1000" spc="-20" dirty="0">
                <a:latin typeface="Tahoma"/>
                <a:cs typeface="Tahoma"/>
              </a:rPr>
              <a:t>not</a:t>
            </a:r>
            <a:r>
              <a:rPr sz="1000" spc="15" dirty="0">
                <a:latin typeface="Tahoma"/>
                <a:cs typeface="Tahoma"/>
              </a:rPr>
              <a:t> </a:t>
            </a:r>
            <a:r>
              <a:rPr sz="1000" spc="-10" dirty="0">
                <a:latin typeface="Tahoma"/>
                <a:cs typeface="Tahoma"/>
              </a:rPr>
              <a:t>to</a:t>
            </a:r>
            <a:r>
              <a:rPr sz="1000" spc="15" dirty="0">
                <a:latin typeface="Tahoma"/>
                <a:cs typeface="Tahoma"/>
              </a:rPr>
              <a:t> </a:t>
            </a:r>
            <a:r>
              <a:rPr sz="1000" spc="-50" dirty="0">
                <a:latin typeface="Tahoma"/>
                <a:cs typeface="Tahoma"/>
              </a:rPr>
              <a:t>be</a:t>
            </a:r>
            <a:r>
              <a:rPr sz="1000" spc="25" dirty="0">
                <a:latin typeface="Tahoma"/>
                <a:cs typeface="Tahoma"/>
              </a:rPr>
              <a:t> </a:t>
            </a:r>
            <a:r>
              <a:rPr sz="1000" spc="-50" dirty="0">
                <a:latin typeface="Tahoma"/>
                <a:cs typeface="Tahoma"/>
              </a:rPr>
              <a:t>recorded</a:t>
            </a:r>
            <a:r>
              <a:rPr sz="1000" spc="15" dirty="0">
                <a:latin typeface="Tahoma"/>
                <a:cs typeface="Tahoma"/>
              </a:rPr>
              <a:t> </a:t>
            </a:r>
            <a:r>
              <a:rPr sz="1000" spc="-20" dirty="0">
                <a:latin typeface="Tahoma"/>
                <a:cs typeface="Tahoma"/>
              </a:rPr>
              <a:t>in</a:t>
            </a:r>
            <a:r>
              <a:rPr sz="1000" spc="15" dirty="0">
                <a:latin typeface="Tahoma"/>
                <a:cs typeface="Tahoma"/>
              </a:rPr>
              <a:t> </a:t>
            </a:r>
            <a:r>
              <a:rPr sz="1000" spc="-35" dirty="0">
                <a:latin typeface="Tahoma"/>
                <a:cs typeface="Tahoma"/>
              </a:rPr>
              <a:t>the </a:t>
            </a:r>
            <a:r>
              <a:rPr sz="1000" spc="-300" dirty="0">
                <a:latin typeface="Tahoma"/>
                <a:cs typeface="Tahoma"/>
              </a:rPr>
              <a:t> </a:t>
            </a:r>
            <a:r>
              <a:rPr sz="1000" spc="-30" dirty="0">
                <a:latin typeface="Tahoma"/>
                <a:cs typeface="Tahoma"/>
              </a:rPr>
              <a:t>global</a:t>
            </a:r>
            <a:r>
              <a:rPr sz="1000" spc="-5" dirty="0">
                <a:latin typeface="Tahoma"/>
                <a:cs typeface="Tahoma"/>
              </a:rPr>
              <a:t> </a:t>
            </a:r>
            <a:r>
              <a:rPr sz="1000" spc="-30" dirty="0">
                <a:latin typeface="Tahoma"/>
                <a:cs typeface="Tahoma"/>
              </a:rPr>
              <a:t>state.</a:t>
            </a:r>
            <a:endParaRPr sz="1000">
              <a:latin typeface="Tahoma"/>
              <a:cs typeface="Tahoma"/>
            </a:endParaRPr>
          </a:p>
          <a:p>
            <a:pPr marL="12700" marR="159385" algn="just">
              <a:lnSpc>
                <a:spcPct val="99500"/>
              </a:lnSpc>
              <a:spcBef>
                <a:spcPts val="305"/>
              </a:spcBef>
            </a:pPr>
            <a:r>
              <a:rPr sz="1000" spc="-75" dirty="0">
                <a:latin typeface="Tahoma"/>
                <a:cs typeface="Tahoma"/>
              </a:rPr>
              <a:t>In </a:t>
            </a:r>
            <a:r>
              <a:rPr sz="1000" spc="-50" dirty="0">
                <a:latin typeface="Tahoma"/>
                <a:cs typeface="Tahoma"/>
              </a:rPr>
              <a:t>a </a:t>
            </a:r>
            <a:r>
              <a:rPr sz="1000" spc="-25" dirty="0">
                <a:latin typeface="Tahoma"/>
                <a:cs typeface="Tahoma"/>
              </a:rPr>
              <a:t>non-FIFO </a:t>
            </a:r>
            <a:r>
              <a:rPr sz="1000" spc="-45" dirty="0">
                <a:latin typeface="Tahoma"/>
                <a:cs typeface="Tahoma"/>
              </a:rPr>
              <a:t>system, </a:t>
            </a:r>
            <a:r>
              <a:rPr sz="1000" spc="-35" dirty="0">
                <a:latin typeface="Tahoma"/>
                <a:cs typeface="Tahoma"/>
              </a:rPr>
              <a:t>either </a:t>
            </a:r>
            <a:r>
              <a:rPr sz="1000" spc="-60" dirty="0">
                <a:latin typeface="Tahoma"/>
                <a:cs typeface="Tahoma"/>
              </a:rPr>
              <a:t>some </a:t>
            </a:r>
            <a:r>
              <a:rPr sz="1000" spc="-65" dirty="0">
                <a:latin typeface="Tahoma"/>
                <a:cs typeface="Tahoma"/>
              </a:rPr>
              <a:t>degree </a:t>
            </a:r>
            <a:r>
              <a:rPr sz="1000" spc="-30" dirty="0">
                <a:latin typeface="Tahoma"/>
                <a:cs typeface="Tahoma"/>
              </a:rPr>
              <a:t>of </a:t>
            </a:r>
            <a:r>
              <a:rPr sz="1000" spc="-15" dirty="0">
                <a:latin typeface="Tahoma"/>
                <a:cs typeface="Tahoma"/>
              </a:rPr>
              <a:t>inhibition </a:t>
            </a:r>
            <a:r>
              <a:rPr sz="1000" spc="-45" dirty="0">
                <a:latin typeface="Tahoma"/>
                <a:cs typeface="Tahoma"/>
              </a:rPr>
              <a:t>or </a:t>
            </a:r>
            <a:r>
              <a:rPr sz="1000" spc="-35" dirty="0">
                <a:latin typeface="Tahoma"/>
                <a:cs typeface="Tahoma"/>
              </a:rPr>
              <a:t>piggybacking </a:t>
            </a:r>
            <a:r>
              <a:rPr sz="1000" spc="-30" dirty="0">
                <a:latin typeface="Tahoma"/>
                <a:cs typeface="Tahoma"/>
              </a:rPr>
              <a:t>of </a:t>
            </a:r>
            <a:r>
              <a:rPr sz="1000" spc="-25" dirty="0">
                <a:latin typeface="Tahoma"/>
                <a:cs typeface="Tahoma"/>
              </a:rPr>
              <a:t> </a:t>
            </a:r>
            <a:r>
              <a:rPr sz="1000" spc="-20" dirty="0">
                <a:latin typeface="Tahoma"/>
                <a:cs typeface="Tahoma"/>
              </a:rPr>
              <a:t>control </a:t>
            </a:r>
            <a:r>
              <a:rPr sz="1000" spc="-30" dirty="0">
                <a:latin typeface="Tahoma"/>
                <a:cs typeface="Tahoma"/>
              </a:rPr>
              <a:t>information </a:t>
            </a:r>
            <a:r>
              <a:rPr sz="1000" spc="-45" dirty="0">
                <a:latin typeface="Tahoma"/>
                <a:cs typeface="Tahoma"/>
              </a:rPr>
              <a:t>on </a:t>
            </a:r>
            <a:r>
              <a:rPr sz="1000" spc="-25" dirty="0">
                <a:latin typeface="Tahoma"/>
                <a:cs typeface="Tahoma"/>
              </a:rPr>
              <a:t>computation </a:t>
            </a:r>
            <a:r>
              <a:rPr sz="1000" spc="-65" dirty="0">
                <a:latin typeface="Tahoma"/>
                <a:cs typeface="Tahoma"/>
              </a:rPr>
              <a:t>messages </a:t>
            </a:r>
            <a:r>
              <a:rPr sz="1000" spc="-10" dirty="0">
                <a:latin typeface="Tahoma"/>
                <a:cs typeface="Tahoma"/>
              </a:rPr>
              <a:t>to </a:t>
            </a:r>
            <a:r>
              <a:rPr sz="1000" spc="-35" dirty="0">
                <a:latin typeface="Tahoma"/>
                <a:cs typeface="Tahoma"/>
              </a:rPr>
              <a:t>capture </a:t>
            </a:r>
            <a:r>
              <a:rPr sz="1000" spc="-45" dirty="0">
                <a:latin typeface="Tahoma"/>
                <a:cs typeface="Tahoma"/>
              </a:rPr>
              <a:t>out-of-sequence </a:t>
            </a:r>
            <a:r>
              <a:rPr sz="1000" spc="-40" dirty="0">
                <a:latin typeface="Tahoma"/>
                <a:cs typeface="Tahoma"/>
              </a:rPr>
              <a:t> </a:t>
            </a:r>
            <a:r>
              <a:rPr sz="1000" spc="-60" dirty="0">
                <a:latin typeface="Tahoma"/>
                <a:cs typeface="Tahoma"/>
              </a:rPr>
              <a:t>messages.</a:t>
            </a:r>
            <a:endParaRPr sz="1000">
              <a:latin typeface="Tahoma"/>
              <a:cs typeface="Tahoma"/>
            </a:endParaRPr>
          </a:p>
        </p:txBody>
      </p:sp>
      <p:grpSp>
        <p:nvGrpSpPr>
          <p:cNvPr id="8" name="object 8"/>
          <p:cNvGrpSpPr/>
          <p:nvPr/>
        </p:nvGrpSpPr>
        <p:grpSpPr>
          <a:xfrm>
            <a:off x="-152" y="3365525"/>
            <a:ext cx="4608830" cy="91440"/>
            <a:chOff x="-152" y="3365525"/>
            <a:chExt cx="4608830" cy="91440"/>
          </a:xfrm>
        </p:grpSpPr>
        <p:sp>
          <p:nvSpPr>
            <p:cNvPr id="9" name="object 9"/>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0" name="object 10"/>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1" name="object 11"/>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575"/>
              </a:lnSpc>
            </a:pPr>
            <a:r>
              <a:rPr spc="40" dirty="0"/>
              <a:t>CUP</a:t>
            </a:r>
            <a:r>
              <a:rPr spc="-30" dirty="0"/>
              <a:t> </a:t>
            </a:r>
            <a:r>
              <a:rPr spc="-15" dirty="0"/>
              <a:t>2008</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575"/>
              </a:lnSpc>
            </a:pPr>
            <a:fld id="{81D60167-4931-47E6-BA6A-407CBD079E47}" type="slidenum">
              <a:rPr spc="-10" dirty="0"/>
              <a:t>29</a:t>
            </a:fld>
            <a:r>
              <a:rPr spc="-10" dirty="0"/>
              <a:t> </a:t>
            </a:r>
            <a:r>
              <a:rPr spc="70" dirty="0"/>
              <a:t>/</a:t>
            </a:r>
            <a:r>
              <a:rPr spc="-10" dirty="0"/>
              <a:t> </a:t>
            </a:r>
            <a:r>
              <a:rPr spc="-15" dirty="0"/>
              <a:t>51</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935355" cy="244475"/>
          </a:xfrm>
          <a:prstGeom prst="rect">
            <a:avLst/>
          </a:prstGeom>
        </p:spPr>
        <p:txBody>
          <a:bodyPr vert="horz" wrap="square" lIns="0" tIns="17145" rIns="0" bIns="0" rtlCol="0">
            <a:spAutoFit/>
          </a:bodyPr>
          <a:lstStyle/>
          <a:p>
            <a:pPr marL="12700">
              <a:lnSpc>
                <a:spcPct val="100000"/>
              </a:lnSpc>
              <a:spcBef>
                <a:spcPts val="135"/>
              </a:spcBef>
            </a:pPr>
            <a:r>
              <a:rPr spc="-40" dirty="0"/>
              <a:t>Introduction</a:t>
            </a:r>
          </a:p>
        </p:txBody>
      </p:sp>
      <p:pic>
        <p:nvPicPr>
          <p:cNvPr id="5" name="object 5"/>
          <p:cNvPicPr/>
          <p:nvPr/>
        </p:nvPicPr>
        <p:blipFill>
          <a:blip r:embed="rId2" cstate="print"/>
          <a:stretch>
            <a:fillRect/>
          </a:stretch>
        </p:blipFill>
        <p:spPr>
          <a:xfrm>
            <a:off x="250478" y="1109681"/>
            <a:ext cx="70717" cy="68211"/>
          </a:xfrm>
          <a:prstGeom prst="rect">
            <a:avLst/>
          </a:prstGeom>
        </p:spPr>
      </p:pic>
      <p:pic>
        <p:nvPicPr>
          <p:cNvPr id="6" name="object 6"/>
          <p:cNvPicPr/>
          <p:nvPr/>
        </p:nvPicPr>
        <p:blipFill>
          <a:blip r:embed="rId3" cstate="print"/>
          <a:stretch>
            <a:fillRect/>
          </a:stretch>
        </p:blipFill>
        <p:spPr>
          <a:xfrm>
            <a:off x="250478" y="1451057"/>
            <a:ext cx="70717" cy="68211"/>
          </a:xfrm>
          <a:prstGeom prst="rect">
            <a:avLst/>
          </a:prstGeom>
        </p:spPr>
      </p:pic>
      <p:pic>
        <p:nvPicPr>
          <p:cNvPr id="7" name="object 7"/>
          <p:cNvPicPr/>
          <p:nvPr/>
        </p:nvPicPr>
        <p:blipFill>
          <a:blip r:embed="rId3" cstate="print"/>
          <a:stretch>
            <a:fillRect/>
          </a:stretch>
        </p:blipFill>
        <p:spPr>
          <a:xfrm>
            <a:off x="250478" y="1793957"/>
            <a:ext cx="70717" cy="68211"/>
          </a:xfrm>
          <a:prstGeom prst="rect">
            <a:avLst/>
          </a:prstGeom>
        </p:spPr>
      </p:pic>
      <p:pic>
        <p:nvPicPr>
          <p:cNvPr id="8" name="object 8"/>
          <p:cNvPicPr/>
          <p:nvPr/>
        </p:nvPicPr>
        <p:blipFill>
          <a:blip r:embed="rId4" cstate="print"/>
          <a:stretch>
            <a:fillRect/>
          </a:stretch>
        </p:blipFill>
        <p:spPr>
          <a:xfrm>
            <a:off x="250478" y="2135346"/>
            <a:ext cx="68374" cy="68196"/>
          </a:xfrm>
          <a:prstGeom prst="rect">
            <a:avLst/>
          </a:prstGeom>
        </p:spPr>
      </p:pic>
      <p:sp>
        <p:nvSpPr>
          <p:cNvPr id="9" name="object 9"/>
          <p:cNvSpPr txBox="1">
            <a:spLocks noGrp="1"/>
          </p:cNvSpPr>
          <p:nvPr>
            <p:ph type="body" idx="1"/>
          </p:nvPr>
        </p:nvSpPr>
        <p:spPr>
          <a:prstGeom prst="rect">
            <a:avLst/>
          </a:prstGeom>
        </p:spPr>
        <p:txBody>
          <a:bodyPr vert="horz" wrap="square" lIns="0" tIns="222376" rIns="0" bIns="0" rtlCol="0">
            <a:spAutoFit/>
          </a:bodyPr>
          <a:lstStyle/>
          <a:p>
            <a:pPr marL="276225" marR="59055">
              <a:lnSpc>
                <a:spcPct val="100000"/>
              </a:lnSpc>
              <a:spcBef>
                <a:spcPts val="95"/>
              </a:spcBef>
            </a:pPr>
            <a:r>
              <a:rPr spc="-35" dirty="0"/>
              <a:t>Recording</a:t>
            </a:r>
            <a:r>
              <a:rPr spc="5" dirty="0"/>
              <a:t> </a:t>
            </a:r>
            <a:r>
              <a:rPr spc="-35" dirty="0"/>
              <a:t>the</a:t>
            </a:r>
            <a:r>
              <a:rPr spc="10" dirty="0"/>
              <a:t> </a:t>
            </a:r>
            <a:r>
              <a:rPr spc="-30" dirty="0"/>
              <a:t>global</a:t>
            </a:r>
            <a:r>
              <a:rPr dirty="0"/>
              <a:t> </a:t>
            </a:r>
            <a:r>
              <a:rPr spc="-30" dirty="0"/>
              <a:t>state</a:t>
            </a:r>
            <a:r>
              <a:rPr spc="25" dirty="0"/>
              <a:t> </a:t>
            </a:r>
            <a:r>
              <a:rPr spc="-30" dirty="0"/>
              <a:t>of</a:t>
            </a:r>
            <a:r>
              <a:rPr spc="5" dirty="0"/>
              <a:t> </a:t>
            </a:r>
            <a:r>
              <a:rPr spc="-50" dirty="0"/>
              <a:t>a</a:t>
            </a:r>
            <a:r>
              <a:rPr spc="20" dirty="0"/>
              <a:t> </a:t>
            </a:r>
            <a:r>
              <a:rPr spc="-25" dirty="0"/>
              <a:t>distributed</a:t>
            </a:r>
            <a:r>
              <a:rPr spc="10" dirty="0"/>
              <a:t> </a:t>
            </a:r>
            <a:r>
              <a:rPr spc="-50" dirty="0"/>
              <a:t>system</a:t>
            </a:r>
            <a:r>
              <a:rPr spc="15" dirty="0"/>
              <a:t> </a:t>
            </a:r>
            <a:r>
              <a:rPr spc="-30" dirty="0"/>
              <a:t>on-the-fly</a:t>
            </a:r>
            <a:r>
              <a:rPr spc="-5" dirty="0"/>
              <a:t> </a:t>
            </a:r>
            <a:r>
              <a:rPr spc="-30" dirty="0"/>
              <a:t>is</a:t>
            </a:r>
            <a:r>
              <a:rPr spc="25" dirty="0"/>
              <a:t> </a:t>
            </a:r>
            <a:r>
              <a:rPr spc="-45" dirty="0"/>
              <a:t>an</a:t>
            </a:r>
            <a:r>
              <a:rPr spc="15" dirty="0"/>
              <a:t> </a:t>
            </a:r>
            <a:r>
              <a:rPr spc="-20" dirty="0"/>
              <a:t>important </a:t>
            </a:r>
            <a:r>
              <a:rPr spc="-300" dirty="0"/>
              <a:t> </a:t>
            </a:r>
            <a:r>
              <a:rPr spc="-40" dirty="0"/>
              <a:t>paradigm.</a:t>
            </a:r>
          </a:p>
          <a:p>
            <a:pPr marL="276225" marR="61594">
              <a:lnSpc>
                <a:spcPct val="100000"/>
              </a:lnSpc>
              <a:spcBef>
                <a:spcPts val="290"/>
              </a:spcBef>
            </a:pPr>
            <a:r>
              <a:rPr spc="-10" dirty="0"/>
              <a:t>The</a:t>
            </a:r>
            <a:r>
              <a:rPr spc="15" dirty="0"/>
              <a:t> </a:t>
            </a:r>
            <a:r>
              <a:rPr spc="-20" dirty="0"/>
              <a:t>lack</a:t>
            </a:r>
            <a:r>
              <a:rPr spc="20" dirty="0"/>
              <a:t> </a:t>
            </a:r>
            <a:r>
              <a:rPr spc="-30" dirty="0"/>
              <a:t>of</a:t>
            </a:r>
            <a:r>
              <a:rPr spc="10" dirty="0"/>
              <a:t> </a:t>
            </a:r>
            <a:r>
              <a:rPr spc="-25" dirty="0"/>
              <a:t>globally</a:t>
            </a:r>
            <a:r>
              <a:rPr spc="10" dirty="0"/>
              <a:t> </a:t>
            </a:r>
            <a:r>
              <a:rPr spc="-55" dirty="0"/>
              <a:t>shared</a:t>
            </a:r>
            <a:r>
              <a:rPr spc="15" dirty="0"/>
              <a:t> </a:t>
            </a:r>
            <a:r>
              <a:rPr spc="-65" dirty="0"/>
              <a:t>memory,</a:t>
            </a:r>
            <a:r>
              <a:rPr spc="15" dirty="0"/>
              <a:t> </a:t>
            </a:r>
            <a:r>
              <a:rPr spc="-30" dirty="0"/>
              <a:t>global</a:t>
            </a:r>
            <a:r>
              <a:rPr spc="15" dirty="0"/>
              <a:t> </a:t>
            </a:r>
            <a:r>
              <a:rPr spc="-15" dirty="0"/>
              <a:t>clock</a:t>
            </a:r>
            <a:r>
              <a:rPr spc="5" dirty="0"/>
              <a:t> </a:t>
            </a:r>
            <a:r>
              <a:rPr spc="-45" dirty="0"/>
              <a:t>and</a:t>
            </a:r>
            <a:r>
              <a:rPr spc="25" dirty="0"/>
              <a:t> </a:t>
            </a:r>
            <a:r>
              <a:rPr spc="-35" dirty="0"/>
              <a:t>unpredictable</a:t>
            </a:r>
            <a:r>
              <a:rPr spc="5" dirty="0"/>
              <a:t> </a:t>
            </a:r>
            <a:r>
              <a:rPr spc="-65" dirty="0"/>
              <a:t>message </a:t>
            </a:r>
            <a:r>
              <a:rPr spc="-300" dirty="0"/>
              <a:t> </a:t>
            </a:r>
            <a:r>
              <a:rPr spc="-50" dirty="0"/>
              <a:t>delays</a:t>
            </a:r>
            <a:r>
              <a:rPr spc="10" dirty="0"/>
              <a:t> </a:t>
            </a:r>
            <a:r>
              <a:rPr spc="-20" dirty="0"/>
              <a:t>in</a:t>
            </a:r>
            <a:r>
              <a:rPr spc="10" dirty="0"/>
              <a:t> </a:t>
            </a:r>
            <a:r>
              <a:rPr spc="-50" dirty="0"/>
              <a:t>a</a:t>
            </a:r>
            <a:r>
              <a:rPr spc="25" dirty="0"/>
              <a:t> </a:t>
            </a:r>
            <a:r>
              <a:rPr spc="-25" dirty="0"/>
              <a:t>distributed</a:t>
            </a:r>
            <a:r>
              <a:rPr spc="10" dirty="0"/>
              <a:t> </a:t>
            </a:r>
            <a:r>
              <a:rPr spc="-50" dirty="0"/>
              <a:t>system</a:t>
            </a:r>
            <a:r>
              <a:rPr spc="15" dirty="0"/>
              <a:t> </a:t>
            </a:r>
            <a:r>
              <a:rPr spc="-55" dirty="0"/>
              <a:t>make</a:t>
            </a:r>
            <a:r>
              <a:rPr spc="10" dirty="0"/>
              <a:t> </a:t>
            </a:r>
            <a:r>
              <a:rPr spc="-20" dirty="0"/>
              <a:t>this</a:t>
            </a:r>
            <a:r>
              <a:rPr spc="10" dirty="0"/>
              <a:t> </a:t>
            </a:r>
            <a:r>
              <a:rPr spc="-45" dirty="0"/>
              <a:t>problem</a:t>
            </a:r>
            <a:r>
              <a:rPr spc="15" dirty="0"/>
              <a:t> </a:t>
            </a:r>
            <a:r>
              <a:rPr spc="-25" dirty="0"/>
              <a:t>non-trivial.</a:t>
            </a:r>
          </a:p>
          <a:p>
            <a:pPr marL="276225" marR="111760">
              <a:lnSpc>
                <a:spcPts val="1190"/>
              </a:lnSpc>
              <a:spcBef>
                <a:spcPts val="345"/>
              </a:spcBef>
            </a:pPr>
            <a:r>
              <a:rPr dirty="0"/>
              <a:t>This</a:t>
            </a:r>
            <a:r>
              <a:rPr spc="10" dirty="0"/>
              <a:t> </a:t>
            </a:r>
            <a:r>
              <a:rPr spc="-35" dirty="0"/>
              <a:t>chapter</a:t>
            </a:r>
            <a:r>
              <a:rPr spc="10" dirty="0"/>
              <a:t> </a:t>
            </a:r>
            <a:r>
              <a:rPr spc="-15" dirty="0"/>
              <a:t>first</a:t>
            </a:r>
            <a:r>
              <a:rPr spc="20" dirty="0"/>
              <a:t> </a:t>
            </a:r>
            <a:r>
              <a:rPr spc="-50" dirty="0"/>
              <a:t>defines</a:t>
            </a:r>
            <a:r>
              <a:rPr spc="5" dirty="0"/>
              <a:t> </a:t>
            </a:r>
            <a:r>
              <a:rPr spc="-30" dirty="0"/>
              <a:t>consistent</a:t>
            </a:r>
            <a:r>
              <a:rPr dirty="0"/>
              <a:t> </a:t>
            </a:r>
            <a:r>
              <a:rPr spc="-30" dirty="0"/>
              <a:t>global</a:t>
            </a:r>
            <a:r>
              <a:rPr spc="10" dirty="0"/>
              <a:t> </a:t>
            </a:r>
            <a:r>
              <a:rPr spc="-35" dirty="0"/>
              <a:t>states</a:t>
            </a:r>
            <a:r>
              <a:rPr spc="15" dirty="0"/>
              <a:t> </a:t>
            </a:r>
            <a:r>
              <a:rPr spc="-45" dirty="0"/>
              <a:t>and</a:t>
            </a:r>
            <a:r>
              <a:rPr spc="10" dirty="0"/>
              <a:t> </a:t>
            </a:r>
            <a:r>
              <a:rPr spc="-50" dirty="0"/>
              <a:t>discusses</a:t>
            </a:r>
            <a:r>
              <a:rPr spc="5" dirty="0"/>
              <a:t> </a:t>
            </a:r>
            <a:r>
              <a:rPr spc="-55" dirty="0"/>
              <a:t>issues</a:t>
            </a:r>
            <a:r>
              <a:rPr spc="15" dirty="0"/>
              <a:t> </a:t>
            </a:r>
            <a:r>
              <a:rPr spc="-10" dirty="0"/>
              <a:t>to</a:t>
            </a:r>
            <a:r>
              <a:rPr spc="15" dirty="0"/>
              <a:t> </a:t>
            </a:r>
            <a:r>
              <a:rPr spc="-50" dirty="0"/>
              <a:t>be </a:t>
            </a:r>
            <a:r>
              <a:rPr spc="-295" dirty="0"/>
              <a:t> </a:t>
            </a:r>
            <a:r>
              <a:rPr spc="-55" dirty="0"/>
              <a:t>addressed</a:t>
            </a:r>
            <a:r>
              <a:rPr spc="10" dirty="0"/>
              <a:t> </a:t>
            </a:r>
            <a:r>
              <a:rPr spc="-10" dirty="0"/>
              <a:t>to</a:t>
            </a:r>
            <a:r>
              <a:rPr spc="15" dirty="0"/>
              <a:t> </a:t>
            </a:r>
            <a:r>
              <a:rPr spc="-40" dirty="0"/>
              <a:t>compute</a:t>
            </a:r>
            <a:r>
              <a:rPr spc="10" dirty="0"/>
              <a:t> </a:t>
            </a:r>
            <a:r>
              <a:rPr spc="-30" dirty="0"/>
              <a:t>consistent</a:t>
            </a:r>
            <a:r>
              <a:rPr spc="-5" dirty="0"/>
              <a:t> </a:t>
            </a:r>
            <a:r>
              <a:rPr spc="-25" dirty="0"/>
              <a:t>distributed</a:t>
            </a:r>
            <a:r>
              <a:rPr spc="10" dirty="0"/>
              <a:t> </a:t>
            </a:r>
            <a:r>
              <a:rPr spc="-45" dirty="0"/>
              <a:t>snapshots.</a:t>
            </a:r>
          </a:p>
          <a:p>
            <a:pPr marL="276225" marR="5080">
              <a:lnSpc>
                <a:spcPts val="1190"/>
              </a:lnSpc>
              <a:spcBef>
                <a:spcPts val="310"/>
              </a:spcBef>
            </a:pPr>
            <a:r>
              <a:rPr spc="-20" dirty="0"/>
              <a:t>Then </a:t>
            </a:r>
            <a:r>
              <a:rPr spc="-50" dirty="0"/>
              <a:t>several</a:t>
            </a:r>
            <a:r>
              <a:rPr spc="-45" dirty="0"/>
              <a:t> </a:t>
            </a:r>
            <a:r>
              <a:rPr spc="-30" dirty="0"/>
              <a:t>algorithms </a:t>
            </a:r>
            <a:r>
              <a:rPr spc="-10" dirty="0"/>
              <a:t>to </a:t>
            </a:r>
            <a:r>
              <a:rPr spc="-45" dirty="0"/>
              <a:t>determine </a:t>
            </a:r>
            <a:r>
              <a:rPr spc="-30" dirty="0"/>
              <a:t>on-the-fly </a:t>
            </a:r>
            <a:r>
              <a:rPr spc="-45" dirty="0"/>
              <a:t>such snapshots </a:t>
            </a:r>
            <a:r>
              <a:rPr spc="-60" dirty="0"/>
              <a:t>are</a:t>
            </a:r>
            <a:r>
              <a:rPr spc="-55" dirty="0"/>
              <a:t> presented </a:t>
            </a:r>
            <a:r>
              <a:rPr spc="-300" dirty="0"/>
              <a:t> </a:t>
            </a:r>
            <a:r>
              <a:rPr spc="-35" dirty="0"/>
              <a:t>for</a:t>
            </a:r>
            <a:r>
              <a:rPr spc="10" dirty="0"/>
              <a:t> </a:t>
            </a:r>
            <a:r>
              <a:rPr spc="-50" dirty="0"/>
              <a:t>several</a:t>
            </a:r>
            <a:r>
              <a:rPr spc="10" dirty="0"/>
              <a:t> </a:t>
            </a:r>
            <a:r>
              <a:rPr spc="-45" dirty="0"/>
              <a:t>types</a:t>
            </a:r>
            <a:r>
              <a:rPr spc="25" dirty="0"/>
              <a:t> </a:t>
            </a:r>
            <a:r>
              <a:rPr spc="-30" dirty="0"/>
              <a:t>of</a:t>
            </a:r>
            <a:r>
              <a:rPr spc="5" dirty="0"/>
              <a:t> </a:t>
            </a:r>
            <a:r>
              <a:rPr spc="-45" dirty="0"/>
              <a:t>networks.</a:t>
            </a:r>
          </a:p>
        </p:txBody>
      </p:sp>
      <p:grpSp>
        <p:nvGrpSpPr>
          <p:cNvPr id="10" name="object 10"/>
          <p:cNvGrpSpPr/>
          <p:nvPr/>
        </p:nvGrpSpPr>
        <p:grpSpPr>
          <a:xfrm>
            <a:off x="-152" y="3365525"/>
            <a:ext cx="4608830" cy="91440"/>
            <a:chOff x="-152" y="3365525"/>
            <a:chExt cx="4608830" cy="91440"/>
          </a:xfrm>
        </p:grpSpPr>
        <p:sp>
          <p:nvSpPr>
            <p:cNvPr id="11" name="object 11"/>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2" name="object 12"/>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3" name="object 13"/>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5" name="object 15"/>
          <p:cNvSpPr txBox="1"/>
          <p:nvPr/>
        </p:nvSpPr>
        <p:spPr>
          <a:xfrm>
            <a:off x="3914647" y="3367711"/>
            <a:ext cx="313690" cy="88900"/>
          </a:xfrm>
          <a:prstGeom prst="rect">
            <a:avLst/>
          </a:prstGeom>
        </p:spPr>
        <p:txBody>
          <a:bodyPr vert="horz" wrap="square" lIns="0" tIns="0" rIns="0" bIns="0" rtlCol="0">
            <a:spAutoFit/>
          </a:bodyPr>
          <a:lstStyle/>
          <a:p>
            <a:pPr marL="12700">
              <a:lnSpc>
                <a:spcPts val="575"/>
              </a:lnSpc>
            </a:pPr>
            <a:r>
              <a:rPr sz="500" spc="40" dirty="0">
                <a:latin typeface="Tahoma"/>
                <a:cs typeface="Tahoma"/>
              </a:rPr>
              <a:t>CUP</a:t>
            </a:r>
            <a:r>
              <a:rPr sz="500" spc="-30" dirty="0">
                <a:latin typeface="Tahoma"/>
                <a:cs typeface="Tahoma"/>
              </a:rPr>
              <a:t> </a:t>
            </a:r>
            <a:r>
              <a:rPr sz="500" spc="-15" dirty="0">
                <a:latin typeface="Tahoma"/>
                <a:cs typeface="Tahoma"/>
              </a:rPr>
              <a:t>2008</a:t>
            </a:r>
            <a:endParaRPr sz="500">
              <a:latin typeface="Tahoma"/>
              <a:cs typeface="Tahoma"/>
            </a:endParaRPr>
          </a:p>
        </p:txBody>
      </p:sp>
      <p:sp>
        <p:nvSpPr>
          <p:cNvPr id="16" name="object 16"/>
          <p:cNvSpPr txBox="1"/>
          <p:nvPr/>
        </p:nvSpPr>
        <p:spPr>
          <a:xfrm>
            <a:off x="4334200" y="3367711"/>
            <a:ext cx="269240" cy="88900"/>
          </a:xfrm>
          <a:prstGeom prst="rect">
            <a:avLst/>
          </a:prstGeom>
        </p:spPr>
        <p:txBody>
          <a:bodyPr vert="horz" wrap="square" lIns="0" tIns="0" rIns="0" bIns="0" rtlCol="0">
            <a:spAutoFit/>
          </a:bodyPr>
          <a:lstStyle/>
          <a:p>
            <a:pPr marL="38100">
              <a:lnSpc>
                <a:spcPts val="575"/>
              </a:lnSpc>
            </a:pPr>
            <a:fld id="{81D60167-4931-47E6-BA6A-407CBD079E47}" type="slidenum">
              <a:rPr sz="500" spc="-10" dirty="0">
                <a:latin typeface="Tahoma"/>
                <a:cs typeface="Tahoma"/>
              </a:rPr>
              <a:t>3</a:t>
            </a:fld>
            <a:r>
              <a:rPr sz="500" spc="-10" dirty="0">
                <a:latin typeface="Tahoma"/>
                <a:cs typeface="Tahoma"/>
              </a:rPr>
              <a:t> </a:t>
            </a:r>
            <a:r>
              <a:rPr sz="500" spc="70" dirty="0">
                <a:latin typeface="Tahoma"/>
                <a:cs typeface="Tahoma"/>
              </a:rPr>
              <a:t>/</a:t>
            </a:r>
            <a:r>
              <a:rPr sz="500" spc="-10" dirty="0">
                <a:latin typeface="Tahoma"/>
                <a:cs typeface="Tahoma"/>
              </a:rPr>
              <a:t> </a:t>
            </a:r>
            <a:r>
              <a:rPr sz="500" spc="-15" dirty="0">
                <a:latin typeface="Tahoma"/>
                <a:cs typeface="Tahoma"/>
              </a:rPr>
              <a:t>51</a:t>
            </a:r>
            <a:endParaRPr sz="500">
              <a:latin typeface="Tahoma"/>
              <a:cs typeface="Tahoma"/>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1440815" cy="244475"/>
          </a:xfrm>
          <a:prstGeom prst="rect">
            <a:avLst/>
          </a:prstGeom>
        </p:spPr>
        <p:txBody>
          <a:bodyPr vert="horz" wrap="square" lIns="0" tIns="17145" rIns="0" bIns="0" rtlCol="0">
            <a:spAutoFit/>
          </a:bodyPr>
          <a:lstStyle/>
          <a:p>
            <a:pPr marL="12700">
              <a:lnSpc>
                <a:spcPct val="100000"/>
              </a:lnSpc>
              <a:spcBef>
                <a:spcPts val="135"/>
              </a:spcBef>
            </a:pPr>
            <a:r>
              <a:rPr spc="-35" dirty="0"/>
              <a:t>Lai-Yang</a:t>
            </a:r>
            <a:r>
              <a:rPr spc="15" dirty="0"/>
              <a:t> </a:t>
            </a:r>
            <a:r>
              <a:rPr spc="-40" dirty="0"/>
              <a:t>algorithm</a:t>
            </a:r>
          </a:p>
        </p:txBody>
      </p:sp>
      <p:sp>
        <p:nvSpPr>
          <p:cNvPr id="5" name="object 5"/>
          <p:cNvSpPr txBox="1"/>
          <p:nvPr/>
        </p:nvSpPr>
        <p:spPr>
          <a:xfrm>
            <a:off x="113794" y="851755"/>
            <a:ext cx="4100829" cy="330200"/>
          </a:xfrm>
          <a:prstGeom prst="rect">
            <a:avLst/>
          </a:prstGeom>
        </p:spPr>
        <p:txBody>
          <a:bodyPr vert="horz" wrap="square" lIns="0" tIns="12065" rIns="0" bIns="0" rtlCol="0">
            <a:spAutoFit/>
          </a:bodyPr>
          <a:lstStyle/>
          <a:p>
            <a:pPr marL="12700" marR="5080">
              <a:lnSpc>
                <a:spcPct val="100000"/>
              </a:lnSpc>
              <a:spcBef>
                <a:spcPts val="95"/>
              </a:spcBef>
            </a:pPr>
            <a:r>
              <a:rPr sz="1000" spc="-10" dirty="0">
                <a:latin typeface="Tahoma"/>
                <a:cs typeface="Tahoma"/>
              </a:rPr>
              <a:t>The</a:t>
            </a:r>
            <a:r>
              <a:rPr sz="1000" spc="15" dirty="0">
                <a:latin typeface="Tahoma"/>
                <a:cs typeface="Tahoma"/>
              </a:rPr>
              <a:t> </a:t>
            </a:r>
            <a:r>
              <a:rPr sz="1000" spc="-25" dirty="0">
                <a:latin typeface="Tahoma"/>
                <a:cs typeface="Tahoma"/>
              </a:rPr>
              <a:t>Lai-Yang</a:t>
            </a:r>
            <a:r>
              <a:rPr sz="1000" spc="20" dirty="0">
                <a:latin typeface="Tahoma"/>
                <a:cs typeface="Tahoma"/>
              </a:rPr>
              <a:t> </a:t>
            </a:r>
            <a:r>
              <a:rPr sz="1000" spc="-30" dirty="0">
                <a:latin typeface="Tahoma"/>
                <a:cs typeface="Tahoma"/>
              </a:rPr>
              <a:t>algorithm</a:t>
            </a:r>
            <a:r>
              <a:rPr sz="1000" spc="5" dirty="0">
                <a:latin typeface="Tahoma"/>
                <a:cs typeface="Tahoma"/>
              </a:rPr>
              <a:t> </a:t>
            </a:r>
            <a:r>
              <a:rPr sz="1000" spc="-15" dirty="0">
                <a:latin typeface="Tahoma"/>
                <a:cs typeface="Tahoma"/>
              </a:rPr>
              <a:t>fulfills</a:t>
            </a:r>
            <a:r>
              <a:rPr sz="1000" spc="20" dirty="0">
                <a:latin typeface="Tahoma"/>
                <a:cs typeface="Tahoma"/>
              </a:rPr>
              <a:t> </a:t>
            </a:r>
            <a:r>
              <a:rPr sz="1000" spc="-20" dirty="0">
                <a:latin typeface="Tahoma"/>
                <a:cs typeface="Tahoma"/>
              </a:rPr>
              <a:t>this</a:t>
            </a:r>
            <a:r>
              <a:rPr sz="1000" spc="15" dirty="0">
                <a:latin typeface="Tahoma"/>
                <a:cs typeface="Tahoma"/>
              </a:rPr>
              <a:t> </a:t>
            </a:r>
            <a:r>
              <a:rPr sz="1000" spc="-35" dirty="0">
                <a:latin typeface="Tahoma"/>
                <a:cs typeface="Tahoma"/>
              </a:rPr>
              <a:t>role</a:t>
            </a:r>
            <a:r>
              <a:rPr sz="1000" spc="15" dirty="0">
                <a:latin typeface="Tahoma"/>
                <a:cs typeface="Tahoma"/>
              </a:rPr>
              <a:t> </a:t>
            </a:r>
            <a:r>
              <a:rPr sz="1000" spc="-30" dirty="0">
                <a:latin typeface="Tahoma"/>
                <a:cs typeface="Tahoma"/>
              </a:rPr>
              <a:t>of</a:t>
            </a:r>
            <a:r>
              <a:rPr sz="1000" spc="20" dirty="0">
                <a:latin typeface="Tahoma"/>
                <a:cs typeface="Tahoma"/>
              </a:rPr>
              <a:t> </a:t>
            </a:r>
            <a:r>
              <a:rPr sz="1000" spc="-50" dirty="0">
                <a:latin typeface="Tahoma"/>
                <a:cs typeface="Tahoma"/>
              </a:rPr>
              <a:t>a</a:t>
            </a:r>
            <a:r>
              <a:rPr sz="1000" spc="20" dirty="0">
                <a:latin typeface="Tahoma"/>
                <a:cs typeface="Tahoma"/>
              </a:rPr>
              <a:t> </a:t>
            </a:r>
            <a:r>
              <a:rPr sz="1000" spc="-50" dirty="0">
                <a:latin typeface="Tahoma"/>
                <a:cs typeface="Tahoma"/>
              </a:rPr>
              <a:t>marker</a:t>
            </a:r>
            <a:r>
              <a:rPr sz="1000" spc="10" dirty="0">
                <a:latin typeface="Tahoma"/>
                <a:cs typeface="Tahoma"/>
              </a:rPr>
              <a:t> </a:t>
            </a:r>
            <a:r>
              <a:rPr sz="1000" spc="-20" dirty="0">
                <a:latin typeface="Tahoma"/>
                <a:cs typeface="Tahoma"/>
              </a:rPr>
              <a:t>in</a:t>
            </a:r>
            <a:r>
              <a:rPr sz="1000" spc="25" dirty="0">
                <a:latin typeface="Tahoma"/>
                <a:cs typeface="Tahoma"/>
              </a:rPr>
              <a:t> </a:t>
            </a:r>
            <a:r>
              <a:rPr sz="1000" spc="-50" dirty="0">
                <a:latin typeface="Tahoma"/>
                <a:cs typeface="Tahoma"/>
              </a:rPr>
              <a:t>a</a:t>
            </a:r>
            <a:r>
              <a:rPr sz="1000" spc="20" dirty="0">
                <a:latin typeface="Tahoma"/>
                <a:cs typeface="Tahoma"/>
              </a:rPr>
              <a:t> </a:t>
            </a:r>
            <a:r>
              <a:rPr sz="1000" spc="-25" dirty="0">
                <a:latin typeface="Tahoma"/>
                <a:cs typeface="Tahoma"/>
              </a:rPr>
              <a:t>non-FIFO</a:t>
            </a:r>
            <a:r>
              <a:rPr sz="1000" spc="15" dirty="0">
                <a:latin typeface="Tahoma"/>
                <a:cs typeface="Tahoma"/>
              </a:rPr>
              <a:t> </a:t>
            </a:r>
            <a:r>
              <a:rPr sz="1000" spc="-50" dirty="0">
                <a:latin typeface="Tahoma"/>
                <a:cs typeface="Tahoma"/>
              </a:rPr>
              <a:t>system</a:t>
            </a:r>
            <a:r>
              <a:rPr sz="1000" spc="25" dirty="0">
                <a:latin typeface="Tahoma"/>
                <a:cs typeface="Tahoma"/>
              </a:rPr>
              <a:t> </a:t>
            </a:r>
            <a:r>
              <a:rPr sz="1000" spc="-55" dirty="0">
                <a:latin typeface="Tahoma"/>
                <a:cs typeface="Tahoma"/>
              </a:rPr>
              <a:t>by </a:t>
            </a:r>
            <a:r>
              <a:rPr sz="1000" spc="-295" dirty="0">
                <a:latin typeface="Tahoma"/>
                <a:cs typeface="Tahoma"/>
              </a:rPr>
              <a:t> </a:t>
            </a:r>
            <a:r>
              <a:rPr sz="1000" spc="-40" dirty="0">
                <a:latin typeface="Tahoma"/>
                <a:cs typeface="Tahoma"/>
              </a:rPr>
              <a:t>using</a:t>
            </a:r>
            <a:r>
              <a:rPr sz="1000" spc="15" dirty="0">
                <a:latin typeface="Tahoma"/>
                <a:cs typeface="Tahoma"/>
              </a:rPr>
              <a:t> </a:t>
            </a:r>
            <a:r>
              <a:rPr sz="1000" spc="-50" dirty="0">
                <a:latin typeface="Tahoma"/>
                <a:cs typeface="Tahoma"/>
              </a:rPr>
              <a:t>a</a:t>
            </a:r>
            <a:r>
              <a:rPr sz="1000" spc="10" dirty="0">
                <a:latin typeface="Tahoma"/>
                <a:cs typeface="Tahoma"/>
              </a:rPr>
              <a:t> </a:t>
            </a:r>
            <a:r>
              <a:rPr sz="1000" spc="-30" dirty="0">
                <a:latin typeface="Tahoma"/>
                <a:cs typeface="Tahoma"/>
              </a:rPr>
              <a:t>coloring</a:t>
            </a:r>
            <a:r>
              <a:rPr sz="1000" spc="10" dirty="0">
                <a:latin typeface="Tahoma"/>
                <a:cs typeface="Tahoma"/>
              </a:rPr>
              <a:t> </a:t>
            </a:r>
            <a:r>
              <a:rPr sz="1000" spc="-60" dirty="0">
                <a:latin typeface="Tahoma"/>
                <a:cs typeface="Tahoma"/>
              </a:rPr>
              <a:t>scheme</a:t>
            </a:r>
            <a:r>
              <a:rPr sz="1000" spc="10" dirty="0">
                <a:latin typeface="Tahoma"/>
                <a:cs typeface="Tahoma"/>
              </a:rPr>
              <a:t> </a:t>
            </a:r>
            <a:r>
              <a:rPr sz="1000" spc="-45" dirty="0">
                <a:latin typeface="Tahoma"/>
                <a:cs typeface="Tahoma"/>
              </a:rPr>
              <a:t>on</a:t>
            </a:r>
            <a:r>
              <a:rPr sz="1000" spc="10" dirty="0">
                <a:latin typeface="Tahoma"/>
                <a:cs typeface="Tahoma"/>
              </a:rPr>
              <a:t> </a:t>
            </a:r>
            <a:r>
              <a:rPr sz="1000" spc="-25" dirty="0">
                <a:latin typeface="Tahoma"/>
                <a:cs typeface="Tahoma"/>
              </a:rPr>
              <a:t>computation</a:t>
            </a:r>
            <a:r>
              <a:rPr sz="1000" spc="5" dirty="0">
                <a:latin typeface="Tahoma"/>
                <a:cs typeface="Tahoma"/>
              </a:rPr>
              <a:t> </a:t>
            </a:r>
            <a:r>
              <a:rPr sz="1000" spc="-65" dirty="0">
                <a:latin typeface="Tahoma"/>
                <a:cs typeface="Tahoma"/>
              </a:rPr>
              <a:t>messages</a:t>
            </a:r>
            <a:r>
              <a:rPr sz="1000" dirty="0">
                <a:latin typeface="Tahoma"/>
                <a:cs typeface="Tahoma"/>
              </a:rPr>
              <a:t> </a:t>
            </a:r>
            <a:r>
              <a:rPr sz="1000" spc="-10" dirty="0">
                <a:latin typeface="Tahoma"/>
                <a:cs typeface="Tahoma"/>
              </a:rPr>
              <a:t>that</a:t>
            </a:r>
            <a:r>
              <a:rPr sz="1000" spc="20" dirty="0">
                <a:latin typeface="Tahoma"/>
                <a:cs typeface="Tahoma"/>
              </a:rPr>
              <a:t> </a:t>
            </a:r>
            <a:r>
              <a:rPr sz="1000" spc="-55" dirty="0">
                <a:latin typeface="Tahoma"/>
                <a:cs typeface="Tahoma"/>
              </a:rPr>
              <a:t>works</a:t>
            </a:r>
            <a:r>
              <a:rPr sz="1000" spc="5" dirty="0">
                <a:latin typeface="Tahoma"/>
                <a:cs typeface="Tahoma"/>
              </a:rPr>
              <a:t> </a:t>
            </a:r>
            <a:r>
              <a:rPr sz="1000" spc="-60" dirty="0">
                <a:latin typeface="Tahoma"/>
                <a:cs typeface="Tahoma"/>
              </a:rPr>
              <a:t>as</a:t>
            </a:r>
            <a:r>
              <a:rPr sz="1000" spc="10" dirty="0">
                <a:latin typeface="Tahoma"/>
                <a:cs typeface="Tahoma"/>
              </a:rPr>
              <a:t> </a:t>
            </a:r>
            <a:r>
              <a:rPr sz="1000" spc="-40" dirty="0">
                <a:latin typeface="Tahoma"/>
                <a:cs typeface="Tahoma"/>
              </a:rPr>
              <a:t>follows:</a:t>
            </a:r>
            <a:endParaRPr sz="1000">
              <a:latin typeface="Tahoma"/>
              <a:cs typeface="Tahoma"/>
            </a:endParaRPr>
          </a:p>
        </p:txBody>
      </p:sp>
      <p:pic>
        <p:nvPicPr>
          <p:cNvPr id="6" name="object 6"/>
          <p:cNvPicPr/>
          <p:nvPr/>
        </p:nvPicPr>
        <p:blipFill>
          <a:blip r:embed="rId2" cstate="print"/>
          <a:stretch>
            <a:fillRect/>
          </a:stretch>
        </p:blipFill>
        <p:spPr>
          <a:xfrm>
            <a:off x="198725" y="1264213"/>
            <a:ext cx="123760" cy="119357"/>
          </a:xfrm>
          <a:prstGeom prst="rect">
            <a:avLst/>
          </a:prstGeom>
        </p:spPr>
      </p:pic>
      <p:sp>
        <p:nvSpPr>
          <p:cNvPr id="7" name="object 7"/>
          <p:cNvSpPr txBox="1"/>
          <p:nvPr/>
        </p:nvSpPr>
        <p:spPr>
          <a:xfrm>
            <a:off x="231100" y="1260153"/>
            <a:ext cx="590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Tahoma"/>
                <a:cs typeface="Tahoma"/>
              </a:rPr>
              <a:t>1</a:t>
            </a:r>
            <a:endParaRPr sz="500">
              <a:latin typeface="Tahoma"/>
              <a:cs typeface="Tahoma"/>
            </a:endParaRPr>
          </a:p>
        </p:txBody>
      </p:sp>
      <p:pic>
        <p:nvPicPr>
          <p:cNvPr id="8" name="object 8"/>
          <p:cNvPicPr/>
          <p:nvPr/>
        </p:nvPicPr>
        <p:blipFill>
          <a:blip r:embed="rId3" cstate="print"/>
          <a:stretch>
            <a:fillRect/>
          </a:stretch>
        </p:blipFill>
        <p:spPr>
          <a:xfrm>
            <a:off x="198725" y="1757976"/>
            <a:ext cx="123760" cy="119370"/>
          </a:xfrm>
          <a:prstGeom prst="rect">
            <a:avLst/>
          </a:prstGeom>
        </p:spPr>
      </p:pic>
      <p:sp>
        <p:nvSpPr>
          <p:cNvPr id="9" name="object 9"/>
          <p:cNvSpPr txBox="1"/>
          <p:nvPr/>
        </p:nvSpPr>
        <p:spPr>
          <a:xfrm>
            <a:off x="231100" y="1753929"/>
            <a:ext cx="590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Tahoma"/>
                <a:cs typeface="Tahoma"/>
              </a:rPr>
              <a:t>2</a:t>
            </a:r>
            <a:endParaRPr sz="500">
              <a:latin typeface="Tahoma"/>
              <a:cs typeface="Tahoma"/>
            </a:endParaRPr>
          </a:p>
        </p:txBody>
      </p:sp>
      <p:pic>
        <p:nvPicPr>
          <p:cNvPr id="10" name="object 10"/>
          <p:cNvPicPr/>
          <p:nvPr/>
        </p:nvPicPr>
        <p:blipFill>
          <a:blip r:embed="rId4" cstate="print"/>
          <a:stretch>
            <a:fillRect/>
          </a:stretch>
        </p:blipFill>
        <p:spPr>
          <a:xfrm>
            <a:off x="198725" y="1946952"/>
            <a:ext cx="119661" cy="119370"/>
          </a:xfrm>
          <a:prstGeom prst="rect">
            <a:avLst/>
          </a:prstGeom>
        </p:spPr>
      </p:pic>
      <p:sp>
        <p:nvSpPr>
          <p:cNvPr id="11" name="object 11"/>
          <p:cNvSpPr txBox="1"/>
          <p:nvPr/>
        </p:nvSpPr>
        <p:spPr>
          <a:xfrm>
            <a:off x="231100" y="1942905"/>
            <a:ext cx="590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Tahoma"/>
                <a:cs typeface="Tahoma"/>
              </a:rPr>
              <a:t>3</a:t>
            </a:r>
            <a:endParaRPr sz="500">
              <a:latin typeface="Tahoma"/>
              <a:cs typeface="Tahoma"/>
            </a:endParaRPr>
          </a:p>
        </p:txBody>
      </p:sp>
      <p:pic>
        <p:nvPicPr>
          <p:cNvPr id="12" name="object 12"/>
          <p:cNvPicPr/>
          <p:nvPr/>
        </p:nvPicPr>
        <p:blipFill>
          <a:blip r:embed="rId5" cstate="print"/>
          <a:stretch>
            <a:fillRect/>
          </a:stretch>
        </p:blipFill>
        <p:spPr>
          <a:xfrm>
            <a:off x="198725" y="2288335"/>
            <a:ext cx="119661" cy="119360"/>
          </a:xfrm>
          <a:prstGeom prst="rect">
            <a:avLst/>
          </a:prstGeom>
        </p:spPr>
      </p:pic>
      <p:sp>
        <p:nvSpPr>
          <p:cNvPr id="13" name="object 13"/>
          <p:cNvSpPr txBox="1"/>
          <p:nvPr/>
        </p:nvSpPr>
        <p:spPr>
          <a:xfrm>
            <a:off x="231100" y="2284286"/>
            <a:ext cx="590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Tahoma"/>
                <a:cs typeface="Tahoma"/>
              </a:rPr>
              <a:t>4</a:t>
            </a:r>
            <a:endParaRPr sz="500">
              <a:latin typeface="Tahoma"/>
              <a:cs typeface="Tahoma"/>
            </a:endParaRPr>
          </a:p>
        </p:txBody>
      </p:sp>
      <p:sp>
        <p:nvSpPr>
          <p:cNvPr id="14" name="object 14"/>
          <p:cNvSpPr txBox="1"/>
          <p:nvPr/>
        </p:nvSpPr>
        <p:spPr>
          <a:xfrm>
            <a:off x="366777" y="1219039"/>
            <a:ext cx="4020185" cy="1353820"/>
          </a:xfrm>
          <a:prstGeom prst="rect">
            <a:avLst/>
          </a:prstGeom>
        </p:spPr>
        <p:txBody>
          <a:bodyPr vert="horz" wrap="square" lIns="0" tIns="12700" rIns="0" bIns="0" rtlCol="0">
            <a:spAutoFit/>
          </a:bodyPr>
          <a:lstStyle/>
          <a:p>
            <a:pPr marL="12700" marR="64769" algn="just">
              <a:lnSpc>
                <a:spcPct val="99500"/>
              </a:lnSpc>
              <a:spcBef>
                <a:spcPts val="100"/>
              </a:spcBef>
            </a:pPr>
            <a:r>
              <a:rPr sz="1000" spc="-35" dirty="0">
                <a:latin typeface="Tahoma"/>
                <a:cs typeface="Tahoma"/>
              </a:rPr>
              <a:t>Every </a:t>
            </a:r>
            <a:r>
              <a:rPr sz="1000" spc="-50" dirty="0">
                <a:latin typeface="Tahoma"/>
                <a:cs typeface="Tahoma"/>
              </a:rPr>
              <a:t>process </a:t>
            </a:r>
            <a:r>
              <a:rPr sz="1000" spc="-30" dirty="0">
                <a:latin typeface="Tahoma"/>
                <a:cs typeface="Tahoma"/>
              </a:rPr>
              <a:t>is </a:t>
            </a:r>
            <a:r>
              <a:rPr sz="1000" spc="-10" dirty="0">
                <a:latin typeface="Tahoma"/>
                <a:cs typeface="Tahoma"/>
              </a:rPr>
              <a:t>initially </a:t>
            </a:r>
            <a:r>
              <a:rPr sz="1000" spc="-35" dirty="0">
                <a:latin typeface="Tahoma"/>
                <a:cs typeface="Tahoma"/>
              </a:rPr>
              <a:t>white </a:t>
            </a:r>
            <a:r>
              <a:rPr sz="1000" spc="-45" dirty="0">
                <a:latin typeface="Tahoma"/>
                <a:cs typeface="Tahoma"/>
              </a:rPr>
              <a:t>and </a:t>
            </a:r>
            <a:r>
              <a:rPr sz="1000" spc="-30" dirty="0">
                <a:latin typeface="Tahoma"/>
                <a:cs typeface="Tahoma"/>
              </a:rPr>
              <a:t>turns </a:t>
            </a:r>
            <a:r>
              <a:rPr sz="1000" spc="-50" dirty="0">
                <a:latin typeface="Tahoma"/>
                <a:cs typeface="Tahoma"/>
              </a:rPr>
              <a:t>red </a:t>
            </a:r>
            <a:r>
              <a:rPr sz="1000" spc="-35" dirty="0">
                <a:latin typeface="Tahoma"/>
                <a:cs typeface="Tahoma"/>
              </a:rPr>
              <a:t>while </a:t>
            </a:r>
            <a:r>
              <a:rPr sz="1000" spc="-20" dirty="0">
                <a:latin typeface="Tahoma"/>
                <a:cs typeface="Tahoma"/>
              </a:rPr>
              <a:t>taking </a:t>
            </a:r>
            <a:r>
              <a:rPr sz="1000" spc="-50" dirty="0">
                <a:latin typeface="Tahoma"/>
                <a:cs typeface="Tahoma"/>
              </a:rPr>
              <a:t>a </a:t>
            </a:r>
            <a:r>
              <a:rPr sz="1000" spc="-40" dirty="0">
                <a:latin typeface="Tahoma"/>
                <a:cs typeface="Tahoma"/>
              </a:rPr>
              <a:t>snapshot. </a:t>
            </a:r>
            <a:r>
              <a:rPr sz="1000" spc="-10" dirty="0">
                <a:latin typeface="Tahoma"/>
                <a:cs typeface="Tahoma"/>
              </a:rPr>
              <a:t>The </a:t>
            </a:r>
            <a:r>
              <a:rPr sz="1000" spc="-5" dirty="0">
                <a:latin typeface="Tahoma"/>
                <a:cs typeface="Tahoma"/>
              </a:rPr>
              <a:t> </a:t>
            </a:r>
            <a:r>
              <a:rPr sz="1000" spc="-35" dirty="0">
                <a:latin typeface="Tahoma"/>
                <a:cs typeface="Tahoma"/>
              </a:rPr>
              <a:t>equivalent </a:t>
            </a:r>
            <a:r>
              <a:rPr sz="1000" spc="-30" dirty="0">
                <a:latin typeface="Tahoma"/>
                <a:cs typeface="Tahoma"/>
              </a:rPr>
              <a:t>of </a:t>
            </a:r>
            <a:r>
              <a:rPr sz="1000" spc="-35" dirty="0">
                <a:latin typeface="Tahoma"/>
                <a:cs typeface="Tahoma"/>
              </a:rPr>
              <a:t>the </a:t>
            </a:r>
            <a:r>
              <a:rPr sz="1000" spc="-5" dirty="0">
                <a:latin typeface="Tahoma"/>
                <a:cs typeface="Tahoma"/>
              </a:rPr>
              <a:t>“Marker </a:t>
            </a:r>
            <a:r>
              <a:rPr sz="1000" spc="-40" dirty="0">
                <a:latin typeface="Tahoma"/>
                <a:cs typeface="Tahoma"/>
              </a:rPr>
              <a:t>Sending </a:t>
            </a:r>
            <a:r>
              <a:rPr sz="1000" dirty="0">
                <a:latin typeface="Tahoma"/>
                <a:cs typeface="Tahoma"/>
              </a:rPr>
              <a:t>Rule” </a:t>
            </a:r>
            <a:r>
              <a:rPr sz="1000" spc="-30" dirty="0">
                <a:latin typeface="Tahoma"/>
                <a:cs typeface="Tahoma"/>
              </a:rPr>
              <a:t>is </a:t>
            </a:r>
            <a:r>
              <a:rPr sz="1000" spc="-50" dirty="0">
                <a:latin typeface="Tahoma"/>
                <a:cs typeface="Tahoma"/>
              </a:rPr>
              <a:t>executed </a:t>
            </a:r>
            <a:r>
              <a:rPr sz="1000" spc="-60" dirty="0">
                <a:latin typeface="Tahoma"/>
                <a:cs typeface="Tahoma"/>
              </a:rPr>
              <a:t>when </a:t>
            </a:r>
            <a:r>
              <a:rPr sz="1000" spc="-50" dirty="0">
                <a:latin typeface="Tahoma"/>
                <a:cs typeface="Tahoma"/>
              </a:rPr>
              <a:t>a process </a:t>
            </a:r>
            <a:r>
              <a:rPr sz="1000" spc="-30" dirty="0">
                <a:latin typeface="Tahoma"/>
                <a:cs typeface="Tahoma"/>
              </a:rPr>
              <a:t>turns </a:t>
            </a:r>
            <a:r>
              <a:rPr sz="1000" spc="-25" dirty="0">
                <a:latin typeface="Tahoma"/>
                <a:cs typeface="Tahoma"/>
              </a:rPr>
              <a:t> </a:t>
            </a:r>
            <a:r>
              <a:rPr sz="1000" spc="-45" dirty="0">
                <a:latin typeface="Tahoma"/>
                <a:cs typeface="Tahoma"/>
              </a:rPr>
              <a:t>red.</a:t>
            </a:r>
            <a:endParaRPr sz="1000">
              <a:latin typeface="Tahoma"/>
              <a:cs typeface="Tahoma"/>
            </a:endParaRPr>
          </a:p>
          <a:p>
            <a:pPr marL="12700">
              <a:lnSpc>
                <a:spcPct val="100000"/>
              </a:lnSpc>
              <a:spcBef>
                <a:spcPts val="300"/>
              </a:spcBef>
            </a:pPr>
            <a:r>
              <a:rPr sz="1000" spc="-35" dirty="0">
                <a:latin typeface="Tahoma"/>
                <a:cs typeface="Tahoma"/>
              </a:rPr>
              <a:t>Every</a:t>
            </a:r>
            <a:r>
              <a:rPr sz="1000" spc="25" dirty="0">
                <a:latin typeface="Tahoma"/>
                <a:cs typeface="Tahoma"/>
              </a:rPr>
              <a:t> </a:t>
            </a:r>
            <a:r>
              <a:rPr sz="1000" spc="-65" dirty="0">
                <a:latin typeface="Tahoma"/>
                <a:cs typeface="Tahoma"/>
              </a:rPr>
              <a:t>message</a:t>
            </a:r>
            <a:r>
              <a:rPr sz="1000" spc="15" dirty="0">
                <a:latin typeface="Tahoma"/>
                <a:cs typeface="Tahoma"/>
              </a:rPr>
              <a:t> </a:t>
            </a:r>
            <a:r>
              <a:rPr sz="1000" spc="-45" dirty="0">
                <a:latin typeface="Tahoma"/>
                <a:cs typeface="Tahoma"/>
              </a:rPr>
              <a:t>sent</a:t>
            </a:r>
            <a:r>
              <a:rPr sz="1000" spc="15" dirty="0">
                <a:latin typeface="Tahoma"/>
                <a:cs typeface="Tahoma"/>
              </a:rPr>
              <a:t> </a:t>
            </a:r>
            <a:r>
              <a:rPr sz="1000" spc="-55" dirty="0">
                <a:latin typeface="Tahoma"/>
                <a:cs typeface="Tahoma"/>
              </a:rPr>
              <a:t>by</a:t>
            </a:r>
            <a:r>
              <a:rPr sz="1000" spc="10" dirty="0">
                <a:latin typeface="Tahoma"/>
                <a:cs typeface="Tahoma"/>
              </a:rPr>
              <a:t> </a:t>
            </a:r>
            <a:r>
              <a:rPr sz="1000" spc="-50" dirty="0">
                <a:latin typeface="Tahoma"/>
                <a:cs typeface="Tahoma"/>
              </a:rPr>
              <a:t>a</a:t>
            </a:r>
            <a:r>
              <a:rPr sz="1000" spc="25" dirty="0">
                <a:latin typeface="Tahoma"/>
                <a:cs typeface="Tahoma"/>
              </a:rPr>
              <a:t> </a:t>
            </a:r>
            <a:r>
              <a:rPr sz="1000" spc="-35" dirty="0">
                <a:latin typeface="Tahoma"/>
                <a:cs typeface="Tahoma"/>
              </a:rPr>
              <a:t>white</a:t>
            </a:r>
            <a:r>
              <a:rPr sz="1000" spc="15" dirty="0">
                <a:latin typeface="Tahoma"/>
                <a:cs typeface="Tahoma"/>
              </a:rPr>
              <a:t> </a:t>
            </a:r>
            <a:r>
              <a:rPr sz="1000" spc="-30" dirty="0">
                <a:latin typeface="Tahoma"/>
                <a:cs typeface="Tahoma"/>
              </a:rPr>
              <a:t>(red)</a:t>
            </a:r>
            <a:r>
              <a:rPr sz="1000" spc="25" dirty="0">
                <a:latin typeface="Tahoma"/>
                <a:cs typeface="Tahoma"/>
              </a:rPr>
              <a:t> </a:t>
            </a:r>
            <a:r>
              <a:rPr sz="1000" spc="-50" dirty="0">
                <a:latin typeface="Tahoma"/>
                <a:cs typeface="Tahoma"/>
              </a:rPr>
              <a:t>process</a:t>
            </a:r>
            <a:r>
              <a:rPr sz="1000" spc="15" dirty="0">
                <a:latin typeface="Tahoma"/>
                <a:cs typeface="Tahoma"/>
              </a:rPr>
              <a:t> </a:t>
            </a:r>
            <a:r>
              <a:rPr sz="1000" spc="-30" dirty="0">
                <a:latin typeface="Tahoma"/>
                <a:cs typeface="Tahoma"/>
              </a:rPr>
              <a:t>is</a:t>
            </a:r>
            <a:r>
              <a:rPr sz="1000" spc="30" dirty="0">
                <a:latin typeface="Tahoma"/>
                <a:cs typeface="Tahoma"/>
              </a:rPr>
              <a:t> </a:t>
            </a:r>
            <a:r>
              <a:rPr sz="1000" spc="-40" dirty="0">
                <a:latin typeface="Tahoma"/>
                <a:cs typeface="Tahoma"/>
              </a:rPr>
              <a:t>colored</a:t>
            </a:r>
            <a:r>
              <a:rPr sz="1000" spc="5" dirty="0">
                <a:latin typeface="Tahoma"/>
                <a:cs typeface="Tahoma"/>
              </a:rPr>
              <a:t> </a:t>
            </a:r>
            <a:r>
              <a:rPr sz="1000" spc="-35" dirty="0">
                <a:latin typeface="Tahoma"/>
                <a:cs typeface="Tahoma"/>
              </a:rPr>
              <a:t>white</a:t>
            </a:r>
            <a:r>
              <a:rPr sz="1000" spc="15" dirty="0">
                <a:latin typeface="Tahoma"/>
                <a:cs typeface="Tahoma"/>
              </a:rPr>
              <a:t> </a:t>
            </a:r>
            <a:r>
              <a:rPr sz="1000" spc="-30" dirty="0">
                <a:latin typeface="Tahoma"/>
                <a:cs typeface="Tahoma"/>
              </a:rPr>
              <a:t>(red).</a:t>
            </a:r>
            <a:endParaRPr sz="1000">
              <a:latin typeface="Tahoma"/>
              <a:cs typeface="Tahoma"/>
            </a:endParaRPr>
          </a:p>
          <a:p>
            <a:pPr marL="12700" marR="74930">
              <a:lnSpc>
                <a:spcPct val="100000"/>
              </a:lnSpc>
              <a:spcBef>
                <a:spcPts val="290"/>
              </a:spcBef>
            </a:pPr>
            <a:r>
              <a:rPr sz="1000" spc="-20" dirty="0">
                <a:latin typeface="Tahoma"/>
                <a:cs typeface="Tahoma"/>
              </a:rPr>
              <a:t>Thus,</a:t>
            </a:r>
            <a:r>
              <a:rPr sz="1000" spc="15" dirty="0">
                <a:latin typeface="Tahoma"/>
                <a:cs typeface="Tahoma"/>
              </a:rPr>
              <a:t> </a:t>
            </a:r>
            <a:r>
              <a:rPr sz="1000" spc="-50" dirty="0">
                <a:latin typeface="Tahoma"/>
                <a:cs typeface="Tahoma"/>
              </a:rPr>
              <a:t>a</a:t>
            </a:r>
            <a:r>
              <a:rPr sz="1000" spc="15" dirty="0">
                <a:latin typeface="Tahoma"/>
                <a:cs typeface="Tahoma"/>
              </a:rPr>
              <a:t> </a:t>
            </a:r>
            <a:r>
              <a:rPr sz="1000" spc="-35" dirty="0">
                <a:latin typeface="Tahoma"/>
                <a:cs typeface="Tahoma"/>
              </a:rPr>
              <a:t>white</a:t>
            </a:r>
            <a:r>
              <a:rPr sz="1000" spc="25" dirty="0">
                <a:latin typeface="Tahoma"/>
                <a:cs typeface="Tahoma"/>
              </a:rPr>
              <a:t> </a:t>
            </a:r>
            <a:r>
              <a:rPr sz="1000" spc="-30" dirty="0">
                <a:latin typeface="Tahoma"/>
                <a:cs typeface="Tahoma"/>
              </a:rPr>
              <a:t>(red)</a:t>
            </a:r>
            <a:r>
              <a:rPr sz="1000" spc="25" dirty="0">
                <a:latin typeface="Tahoma"/>
                <a:cs typeface="Tahoma"/>
              </a:rPr>
              <a:t> </a:t>
            </a:r>
            <a:r>
              <a:rPr sz="1000" spc="-65" dirty="0">
                <a:latin typeface="Tahoma"/>
                <a:cs typeface="Tahoma"/>
              </a:rPr>
              <a:t>message</a:t>
            </a:r>
            <a:r>
              <a:rPr sz="1000" spc="5" dirty="0">
                <a:latin typeface="Tahoma"/>
                <a:cs typeface="Tahoma"/>
              </a:rPr>
              <a:t> </a:t>
            </a:r>
            <a:r>
              <a:rPr sz="1000" spc="-30" dirty="0">
                <a:latin typeface="Tahoma"/>
                <a:cs typeface="Tahoma"/>
              </a:rPr>
              <a:t>is</a:t>
            </a:r>
            <a:r>
              <a:rPr sz="1000" spc="30" dirty="0">
                <a:latin typeface="Tahoma"/>
                <a:cs typeface="Tahoma"/>
              </a:rPr>
              <a:t> </a:t>
            </a:r>
            <a:r>
              <a:rPr sz="1000" spc="-50" dirty="0">
                <a:latin typeface="Tahoma"/>
                <a:cs typeface="Tahoma"/>
              </a:rPr>
              <a:t>a</a:t>
            </a:r>
            <a:r>
              <a:rPr sz="1000" spc="15" dirty="0">
                <a:latin typeface="Tahoma"/>
                <a:cs typeface="Tahoma"/>
              </a:rPr>
              <a:t> </a:t>
            </a:r>
            <a:r>
              <a:rPr sz="1000" spc="-65" dirty="0">
                <a:latin typeface="Tahoma"/>
                <a:cs typeface="Tahoma"/>
              </a:rPr>
              <a:t>message</a:t>
            </a:r>
            <a:r>
              <a:rPr sz="1000" spc="15" dirty="0">
                <a:latin typeface="Tahoma"/>
                <a:cs typeface="Tahoma"/>
              </a:rPr>
              <a:t> </a:t>
            </a:r>
            <a:r>
              <a:rPr sz="1000" spc="-10" dirty="0">
                <a:latin typeface="Tahoma"/>
                <a:cs typeface="Tahoma"/>
              </a:rPr>
              <a:t>that</a:t>
            </a:r>
            <a:r>
              <a:rPr sz="1000" spc="15" dirty="0">
                <a:latin typeface="Tahoma"/>
                <a:cs typeface="Tahoma"/>
              </a:rPr>
              <a:t> </a:t>
            </a:r>
            <a:r>
              <a:rPr sz="1000" spc="-70" dirty="0">
                <a:latin typeface="Tahoma"/>
                <a:cs typeface="Tahoma"/>
              </a:rPr>
              <a:t>was</a:t>
            </a:r>
            <a:r>
              <a:rPr sz="1000" spc="15" dirty="0">
                <a:latin typeface="Tahoma"/>
                <a:cs typeface="Tahoma"/>
              </a:rPr>
              <a:t> </a:t>
            </a:r>
            <a:r>
              <a:rPr sz="1000" spc="-45" dirty="0">
                <a:latin typeface="Tahoma"/>
                <a:cs typeface="Tahoma"/>
              </a:rPr>
              <a:t>sent</a:t>
            </a:r>
            <a:r>
              <a:rPr sz="1000" spc="15" dirty="0">
                <a:latin typeface="Tahoma"/>
                <a:cs typeface="Tahoma"/>
              </a:rPr>
              <a:t> </a:t>
            </a:r>
            <a:r>
              <a:rPr sz="1000" spc="-50" dirty="0">
                <a:latin typeface="Tahoma"/>
                <a:cs typeface="Tahoma"/>
              </a:rPr>
              <a:t>before</a:t>
            </a:r>
            <a:r>
              <a:rPr sz="1000" spc="25" dirty="0">
                <a:latin typeface="Tahoma"/>
                <a:cs typeface="Tahoma"/>
              </a:rPr>
              <a:t> </a:t>
            </a:r>
            <a:r>
              <a:rPr sz="1000" spc="-25" dirty="0">
                <a:latin typeface="Tahoma"/>
                <a:cs typeface="Tahoma"/>
              </a:rPr>
              <a:t>(after)</a:t>
            </a:r>
            <a:r>
              <a:rPr sz="1000" spc="35" dirty="0">
                <a:latin typeface="Tahoma"/>
                <a:cs typeface="Tahoma"/>
              </a:rPr>
              <a:t> </a:t>
            </a:r>
            <a:r>
              <a:rPr sz="1000" spc="-35" dirty="0">
                <a:latin typeface="Tahoma"/>
                <a:cs typeface="Tahoma"/>
              </a:rPr>
              <a:t>the </a:t>
            </a:r>
            <a:r>
              <a:rPr sz="1000" spc="-295" dirty="0">
                <a:latin typeface="Tahoma"/>
                <a:cs typeface="Tahoma"/>
              </a:rPr>
              <a:t> </a:t>
            </a:r>
            <a:r>
              <a:rPr sz="1000" spc="-60" dirty="0">
                <a:latin typeface="Tahoma"/>
                <a:cs typeface="Tahoma"/>
              </a:rPr>
              <a:t>sender</a:t>
            </a:r>
            <a:r>
              <a:rPr sz="1000" spc="15" dirty="0">
                <a:latin typeface="Tahoma"/>
                <a:cs typeface="Tahoma"/>
              </a:rPr>
              <a:t> </a:t>
            </a:r>
            <a:r>
              <a:rPr sz="1000" spc="-30" dirty="0">
                <a:latin typeface="Tahoma"/>
                <a:cs typeface="Tahoma"/>
              </a:rPr>
              <a:t>of</a:t>
            </a:r>
            <a:r>
              <a:rPr sz="1000" spc="5" dirty="0">
                <a:latin typeface="Tahoma"/>
                <a:cs typeface="Tahoma"/>
              </a:rPr>
              <a:t> </a:t>
            </a:r>
            <a:r>
              <a:rPr sz="1000" spc="-10" dirty="0">
                <a:latin typeface="Tahoma"/>
                <a:cs typeface="Tahoma"/>
              </a:rPr>
              <a:t>that</a:t>
            </a:r>
            <a:r>
              <a:rPr sz="1000" spc="10" dirty="0">
                <a:latin typeface="Tahoma"/>
                <a:cs typeface="Tahoma"/>
              </a:rPr>
              <a:t> </a:t>
            </a:r>
            <a:r>
              <a:rPr sz="1000" spc="-65" dirty="0">
                <a:latin typeface="Tahoma"/>
                <a:cs typeface="Tahoma"/>
              </a:rPr>
              <a:t>message</a:t>
            </a:r>
            <a:r>
              <a:rPr sz="1000" spc="10" dirty="0">
                <a:latin typeface="Tahoma"/>
                <a:cs typeface="Tahoma"/>
              </a:rPr>
              <a:t> </a:t>
            </a:r>
            <a:r>
              <a:rPr sz="1000" spc="-50" dirty="0">
                <a:latin typeface="Tahoma"/>
                <a:cs typeface="Tahoma"/>
              </a:rPr>
              <a:t>recorded</a:t>
            </a:r>
            <a:r>
              <a:rPr sz="1000" spc="10" dirty="0">
                <a:latin typeface="Tahoma"/>
                <a:cs typeface="Tahoma"/>
              </a:rPr>
              <a:t> </a:t>
            </a:r>
            <a:r>
              <a:rPr sz="1000" spc="-10" dirty="0">
                <a:latin typeface="Tahoma"/>
                <a:cs typeface="Tahoma"/>
              </a:rPr>
              <a:t>its</a:t>
            </a:r>
            <a:r>
              <a:rPr sz="1000" spc="10" dirty="0">
                <a:latin typeface="Tahoma"/>
                <a:cs typeface="Tahoma"/>
              </a:rPr>
              <a:t> </a:t>
            </a:r>
            <a:r>
              <a:rPr sz="1000" spc="-15" dirty="0">
                <a:latin typeface="Tahoma"/>
                <a:cs typeface="Tahoma"/>
              </a:rPr>
              <a:t>local</a:t>
            </a:r>
            <a:r>
              <a:rPr sz="1000" spc="10" dirty="0">
                <a:latin typeface="Tahoma"/>
                <a:cs typeface="Tahoma"/>
              </a:rPr>
              <a:t> </a:t>
            </a:r>
            <a:r>
              <a:rPr sz="1000" spc="-40" dirty="0">
                <a:latin typeface="Tahoma"/>
                <a:cs typeface="Tahoma"/>
              </a:rPr>
              <a:t>snapshot.</a:t>
            </a:r>
            <a:endParaRPr sz="1000">
              <a:latin typeface="Tahoma"/>
              <a:cs typeface="Tahoma"/>
            </a:endParaRPr>
          </a:p>
          <a:p>
            <a:pPr marL="12700" marR="5080">
              <a:lnSpc>
                <a:spcPct val="100000"/>
              </a:lnSpc>
              <a:spcBef>
                <a:spcPts val="285"/>
              </a:spcBef>
            </a:pPr>
            <a:r>
              <a:rPr sz="1000" spc="-35" dirty="0">
                <a:latin typeface="Tahoma"/>
                <a:cs typeface="Tahoma"/>
              </a:rPr>
              <a:t>Every</a:t>
            </a:r>
            <a:r>
              <a:rPr sz="1000" spc="20" dirty="0">
                <a:latin typeface="Tahoma"/>
                <a:cs typeface="Tahoma"/>
              </a:rPr>
              <a:t> </a:t>
            </a:r>
            <a:r>
              <a:rPr sz="1000" spc="-35" dirty="0">
                <a:latin typeface="Tahoma"/>
                <a:cs typeface="Tahoma"/>
              </a:rPr>
              <a:t>white</a:t>
            </a:r>
            <a:r>
              <a:rPr sz="1000" spc="10" dirty="0">
                <a:latin typeface="Tahoma"/>
                <a:cs typeface="Tahoma"/>
              </a:rPr>
              <a:t> </a:t>
            </a:r>
            <a:r>
              <a:rPr sz="1000" spc="-50" dirty="0">
                <a:latin typeface="Tahoma"/>
                <a:cs typeface="Tahoma"/>
              </a:rPr>
              <a:t>process</a:t>
            </a:r>
            <a:r>
              <a:rPr sz="1000" spc="15" dirty="0">
                <a:latin typeface="Tahoma"/>
                <a:cs typeface="Tahoma"/>
              </a:rPr>
              <a:t> </a:t>
            </a:r>
            <a:r>
              <a:rPr sz="1000" spc="-40" dirty="0">
                <a:latin typeface="Tahoma"/>
                <a:cs typeface="Tahoma"/>
              </a:rPr>
              <a:t>takes</a:t>
            </a:r>
            <a:r>
              <a:rPr sz="1000" spc="10" dirty="0">
                <a:latin typeface="Tahoma"/>
                <a:cs typeface="Tahoma"/>
              </a:rPr>
              <a:t> </a:t>
            </a:r>
            <a:r>
              <a:rPr sz="1000" spc="-10" dirty="0">
                <a:latin typeface="Tahoma"/>
                <a:cs typeface="Tahoma"/>
              </a:rPr>
              <a:t>its</a:t>
            </a:r>
            <a:r>
              <a:rPr sz="1000" spc="15" dirty="0">
                <a:latin typeface="Tahoma"/>
                <a:cs typeface="Tahoma"/>
              </a:rPr>
              <a:t> </a:t>
            </a:r>
            <a:r>
              <a:rPr sz="1000" spc="-40" dirty="0">
                <a:latin typeface="Tahoma"/>
                <a:cs typeface="Tahoma"/>
              </a:rPr>
              <a:t>snapshot</a:t>
            </a:r>
            <a:r>
              <a:rPr sz="1000" spc="-5" dirty="0">
                <a:latin typeface="Tahoma"/>
                <a:cs typeface="Tahoma"/>
              </a:rPr>
              <a:t> </a:t>
            </a:r>
            <a:r>
              <a:rPr sz="1000" spc="-15" dirty="0">
                <a:latin typeface="Tahoma"/>
                <a:cs typeface="Tahoma"/>
              </a:rPr>
              <a:t>at</a:t>
            </a:r>
            <a:r>
              <a:rPr sz="1000" spc="20" dirty="0">
                <a:latin typeface="Tahoma"/>
                <a:cs typeface="Tahoma"/>
              </a:rPr>
              <a:t> </a:t>
            </a:r>
            <a:r>
              <a:rPr sz="1000" spc="-10" dirty="0">
                <a:latin typeface="Tahoma"/>
                <a:cs typeface="Tahoma"/>
              </a:rPr>
              <a:t>its</a:t>
            </a:r>
            <a:r>
              <a:rPr sz="1000" spc="15" dirty="0">
                <a:latin typeface="Tahoma"/>
                <a:cs typeface="Tahoma"/>
              </a:rPr>
              <a:t> </a:t>
            </a:r>
            <a:r>
              <a:rPr sz="1000" spc="-45" dirty="0">
                <a:latin typeface="Tahoma"/>
                <a:cs typeface="Tahoma"/>
              </a:rPr>
              <a:t>convenience,</a:t>
            </a:r>
            <a:r>
              <a:rPr sz="1000" spc="10" dirty="0">
                <a:latin typeface="Tahoma"/>
                <a:cs typeface="Tahoma"/>
              </a:rPr>
              <a:t> </a:t>
            </a:r>
            <a:r>
              <a:rPr sz="1000" spc="-20" dirty="0">
                <a:latin typeface="Tahoma"/>
                <a:cs typeface="Tahoma"/>
              </a:rPr>
              <a:t>but</a:t>
            </a:r>
            <a:r>
              <a:rPr sz="1000" spc="15" dirty="0">
                <a:latin typeface="Tahoma"/>
                <a:cs typeface="Tahoma"/>
              </a:rPr>
              <a:t> </a:t>
            </a:r>
            <a:r>
              <a:rPr sz="1000" spc="-45" dirty="0">
                <a:latin typeface="Tahoma"/>
                <a:cs typeface="Tahoma"/>
              </a:rPr>
              <a:t>no</a:t>
            </a:r>
            <a:r>
              <a:rPr sz="1000" spc="15" dirty="0">
                <a:latin typeface="Tahoma"/>
                <a:cs typeface="Tahoma"/>
              </a:rPr>
              <a:t> </a:t>
            </a:r>
            <a:r>
              <a:rPr sz="1000" spc="-25" dirty="0">
                <a:latin typeface="Tahoma"/>
                <a:cs typeface="Tahoma"/>
              </a:rPr>
              <a:t>later</a:t>
            </a:r>
            <a:r>
              <a:rPr sz="1000" spc="20" dirty="0">
                <a:latin typeface="Tahoma"/>
                <a:cs typeface="Tahoma"/>
              </a:rPr>
              <a:t> </a:t>
            </a:r>
            <a:r>
              <a:rPr sz="1000" spc="-30" dirty="0">
                <a:latin typeface="Tahoma"/>
                <a:cs typeface="Tahoma"/>
              </a:rPr>
              <a:t>than </a:t>
            </a:r>
            <a:r>
              <a:rPr sz="1000" spc="-300" dirty="0">
                <a:latin typeface="Tahoma"/>
                <a:cs typeface="Tahoma"/>
              </a:rPr>
              <a:t> </a:t>
            </a:r>
            <a:r>
              <a:rPr sz="1000" spc="-35" dirty="0">
                <a:latin typeface="Tahoma"/>
                <a:cs typeface="Tahoma"/>
              </a:rPr>
              <a:t>the</a:t>
            </a:r>
            <a:r>
              <a:rPr sz="1000" spc="15" dirty="0">
                <a:latin typeface="Tahoma"/>
                <a:cs typeface="Tahoma"/>
              </a:rPr>
              <a:t> </a:t>
            </a:r>
            <a:r>
              <a:rPr sz="1000" spc="-20" dirty="0">
                <a:latin typeface="Tahoma"/>
                <a:cs typeface="Tahoma"/>
              </a:rPr>
              <a:t>instant</a:t>
            </a:r>
            <a:r>
              <a:rPr sz="1000" spc="-5" dirty="0">
                <a:latin typeface="Tahoma"/>
                <a:cs typeface="Tahoma"/>
              </a:rPr>
              <a:t> </a:t>
            </a:r>
            <a:r>
              <a:rPr sz="1000" spc="15" dirty="0">
                <a:latin typeface="Tahoma"/>
                <a:cs typeface="Tahoma"/>
              </a:rPr>
              <a:t>it</a:t>
            </a:r>
            <a:r>
              <a:rPr sz="1000" spc="20" dirty="0">
                <a:latin typeface="Tahoma"/>
                <a:cs typeface="Tahoma"/>
              </a:rPr>
              <a:t> </a:t>
            </a:r>
            <a:r>
              <a:rPr sz="1000" spc="-50" dirty="0">
                <a:latin typeface="Tahoma"/>
                <a:cs typeface="Tahoma"/>
              </a:rPr>
              <a:t>receives</a:t>
            </a:r>
            <a:r>
              <a:rPr sz="1000" spc="25" dirty="0">
                <a:latin typeface="Tahoma"/>
                <a:cs typeface="Tahoma"/>
              </a:rPr>
              <a:t> </a:t>
            </a:r>
            <a:r>
              <a:rPr sz="1000" spc="-50" dirty="0">
                <a:latin typeface="Tahoma"/>
                <a:cs typeface="Tahoma"/>
              </a:rPr>
              <a:t>a</a:t>
            </a:r>
            <a:r>
              <a:rPr sz="1000" spc="5" dirty="0">
                <a:latin typeface="Tahoma"/>
                <a:cs typeface="Tahoma"/>
              </a:rPr>
              <a:t> </a:t>
            </a:r>
            <a:r>
              <a:rPr sz="1000" spc="-50" dirty="0">
                <a:latin typeface="Tahoma"/>
                <a:cs typeface="Tahoma"/>
              </a:rPr>
              <a:t>red</a:t>
            </a:r>
            <a:r>
              <a:rPr sz="1000" spc="20" dirty="0">
                <a:latin typeface="Tahoma"/>
                <a:cs typeface="Tahoma"/>
              </a:rPr>
              <a:t> </a:t>
            </a:r>
            <a:r>
              <a:rPr sz="1000" spc="-60" dirty="0">
                <a:latin typeface="Tahoma"/>
                <a:cs typeface="Tahoma"/>
              </a:rPr>
              <a:t>message.</a:t>
            </a:r>
            <a:endParaRPr sz="1000">
              <a:latin typeface="Tahoma"/>
              <a:cs typeface="Tahoma"/>
            </a:endParaRPr>
          </a:p>
        </p:txBody>
      </p:sp>
      <p:grpSp>
        <p:nvGrpSpPr>
          <p:cNvPr id="15" name="object 15"/>
          <p:cNvGrpSpPr/>
          <p:nvPr/>
        </p:nvGrpSpPr>
        <p:grpSpPr>
          <a:xfrm>
            <a:off x="-152" y="3365525"/>
            <a:ext cx="4608830" cy="91440"/>
            <a:chOff x="-152" y="3365525"/>
            <a:chExt cx="4608830" cy="91440"/>
          </a:xfrm>
        </p:grpSpPr>
        <p:sp>
          <p:nvSpPr>
            <p:cNvPr id="16" name="object 16"/>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7" name="object 17"/>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8" name="object 18"/>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9" name="object 19"/>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20" name="object 20"/>
          <p:cNvSpPr txBox="1">
            <a:spLocks noGrp="1"/>
          </p:cNvSpPr>
          <p:nvPr>
            <p:ph type="dt" sz="half" idx="6"/>
          </p:nvPr>
        </p:nvSpPr>
        <p:spPr>
          <a:prstGeom prst="rect">
            <a:avLst/>
          </a:prstGeom>
        </p:spPr>
        <p:txBody>
          <a:bodyPr vert="horz" wrap="square" lIns="0" tIns="0" rIns="0" bIns="0" rtlCol="0">
            <a:spAutoFit/>
          </a:bodyPr>
          <a:lstStyle/>
          <a:p>
            <a:pPr marL="12700">
              <a:lnSpc>
                <a:spcPts val="575"/>
              </a:lnSpc>
            </a:pPr>
            <a:r>
              <a:rPr spc="40" dirty="0"/>
              <a:t>CUP</a:t>
            </a:r>
            <a:r>
              <a:rPr spc="-30" dirty="0"/>
              <a:t> </a:t>
            </a:r>
            <a:r>
              <a:rPr spc="-15" dirty="0"/>
              <a:t>2008</a:t>
            </a: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38100">
              <a:lnSpc>
                <a:spcPts val="575"/>
              </a:lnSpc>
            </a:pPr>
            <a:fld id="{81D60167-4931-47E6-BA6A-407CBD079E47}" type="slidenum">
              <a:rPr spc="-10" dirty="0"/>
              <a:t>30</a:t>
            </a:fld>
            <a:r>
              <a:rPr spc="-10" dirty="0"/>
              <a:t> </a:t>
            </a:r>
            <a:r>
              <a:rPr spc="70" dirty="0"/>
              <a:t>/</a:t>
            </a:r>
            <a:r>
              <a:rPr spc="-10" dirty="0"/>
              <a:t> </a:t>
            </a:r>
            <a:r>
              <a:rPr spc="-15" dirty="0"/>
              <a:t>51</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1440815" cy="244475"/>
          </a:xfrm>
          <a:prstGeom prst="rect">
            <a:avLst/>
          </a:prstGeom>
        </p:spPr>
        <p:txBody>
          <a:bodyPr vert="horz" wrap="square" lIns="0" tIns="17145" rIns="0" bIns="0" rtlCol="0">
            <a:spAutoFit/>
          </a:bodyPr>
          <a:lstStyle/>
          <a:p>
            <a:pPr marL="12700">
              <a:lnSpc>
                <a:spcPct val="100000"/>
              </a:lnSpc>
              <a:spcBef>
                <a:spcPts val="135"/>
              </a:spcBef>
            </a:pPr>
            <a:r>
              <a:rPr spc="-35" dirty="0"/>
              <a:t>Lai-Yang</a:t>
            </a:r>
            <a:r>
              <a:rPr spc="15" dirty="0"/>
              <a:t> </a:t>
            </a:r>
            <a:r>
              <a:rPr spc="-40" dirty="0"/>
              <a:t>algorithm</a:t>
            </a:r>
          </a:p>
        </p:txBody>
      </p:sp>
      <p:pic>
        <p:nvPicPr>
          <p:cNvPr id="5" name="object 5"/>
          <p:cNvPicPr/>
          <p:nvPr/>
        </p:nvPicPr>
        <p:blipFill>
          <a:blip r:embed="rId2" cstate="print"/>
          <a:stretch>
            <a:fillRect/>
          </a:stretch>
        </p:blipFill>
        <p:spPr>
          <a:xfrm>
            <a:off x="198725" y="1031041"/>
            <a:ext cx="123760" cy="119357"/>
          </a:xfrm>
          <a:prstGeom prst="rect">
            <a:avLst/>
          </a:prstGeom>
        </p:spPr>
      </p:pic>
      <p:sp>
        <p:nvSpPr>
          <p:cNvPr id="6" name="object 6"/>
          <p:cNvSpPr txBox="1"/>
          <p:nvPr/>
        </p:nvSpPr>
        <p:spPr>
          <a:xfrm>
            <a:off x="231100" y="1026981"/>
            <a:ext cx="590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Tahoma"/>
                <a:cs typeface="Tahoma"/>
              </a:rPr>
              <a:t>4</a:t>
            </a:r>
            <a:endParaRPr sz="500">
              <a:latin typeface="Tahoma"/>
              <a:cs typeface="Tahoma"/>
            </a:endParaRPr>
          </a:p>
        </p:txBody>
      </p:sp>
      <p:pic>
        <p:nvPicPr>
          <p:cNvPr id="7" name="object 7"/>
          <p:cNvPicPr/>
          <p:nvPr/>
        </p:nvPicPr>
        <p:blipFill>
          <a:blip r:embed="rId2" cstate="print"/>
          <a:stretch>
            <a:fillRect/>
          </a:stretch>
        </p:blipFill>
        <p:spPr>
          <a:xfrm>
            <a:off x="198725" y="1373941"/>
            <a:ext cx="123760" cy="119357"/>
          </a:xfrm>
          <a:prstGeom prst="rect">
            <a:avLst/>
          </a:prstGeom>
        </p:spPr>
      </p:pic>
      <p:sp>
        <p:nvSpPr>
          <p:cNvPr id="8" name="object 8"/>
          <p:cNvSpPr txBox="1"/>
          <p:nvPr/>
        </p:nvSpPr>
        <p:spPr>
          <a:xfrm>
            <a:off x="231100" y="1369881"/>
            <a:ext cx="590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Tahoma"/>
                <a:cs typeface="Tahoma"/>
              </a:rPr>
              <a:t>5</a:t>
            </a:r>
            <a:endParaRPr sz="500">
              <a:latin typeface="Tahoma"/>
              <a:cs typeface="Tahoma"/>
            </a:endParaRPr>
          </a:p>
        </p:txBody>
      </p:sp>
      <p:pic>
        <p:nvPicPr>
          <p:cNvPr id="9" name="object 9"/>
          <p:cNvPicPr/>
          <p:nvPr/>
        </p:nvPicPr>
        <p:blipFill>
          <a:blip r:embed="rId3" cstate="print"/>
          <a:stretch>
            <a:fillRect/>
          </a:stretch>
        </p:blipFill>
        <p:spPr>
          <a:xfrm>
            <a:off x="198725" y="1715317"/>
            <a:ext cx="123760" cy="119357"/>
          </a:xfrm>
          <a:prstGeom prst="rect">
            <a:avLst/>
          </a:prstGeom>
        </p:spPr>
      </p:pic>
      <p:sp>
        <p:nvSpPr>
          <p:cNvPr id="10" name="object 10"/>
          <p:cNvSpPr txBox="1"/>
          <p:nvPr/>
        </p:nvSpPr>
        <p:spPr>
          <a:xfrm>
            <a:off x="231100" y="1711257"/>
            <a:ext cx="590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Tahoma"/>
                <a:cs typeface="Tahoma"/>
              </a:rPr>
              <a:t>6</a:t>
            </a:r>
            <a:endParaRPr sz="500">
              <a:latin typeface="Tahoma"/>
              <a:cs typeface="Tahoma"/>
            </a:endParaRPr>
          </a:p>
        </p:txBody>
      </p:sp>
      <p:sp>
        <p:nvSpPr>
          <p:cNvPr id="11" name="object 11"/>
          <p:cNvSpPr txBox="1"/>
          <p:nvPr/>
        </p:nvSpPr>
        <p:spPr>
          <a:xfrm>
            <a:off x="341375" y="985867"/>
            <a:ext cx="4139565" cy="1468120"/>
          </a:xfrm>
          <a:prstGeom prst="rect">
            <a:avLst/>
          </a:prstGeom>
        </p:spPr>
        <p:txBody>
          <a:bodyPr vert="horz" wrap="square" lIns="0" tIns="12065" rIns="0" bIns="0" rtlCol="0">
            <a:spAutoFit/>
          </a:bodyPr>
          <a:lstStyle/>
          <a:p>
            <a:pPr marL="38100" marR="115570">
              <a:lnSpc>
                <a:spcPct val="100000"/>
              </a:lnSpc>
              <a:spcBef>
                <a:spcPts val="95"/>
              </a:spcBef>
            </a:pPr>
            <a:r>
              <a:rPr sz="1000" spc="-35" dirty="0">
                <a:latin typeface="Tahoma"/>
                <a:cs typeface="Tahoma"/>
              </a:rPr>
              <a:t>Every</a:t>
            </a:r>
            <a:r>
              <a:rPr sz="1000" spc="25" dirty="0">
                <a:latin typeface="Tahoma"/>
                <a:cs typeface="Tahoma"/>
              </a:rPr>
              <a:t> </a:t>
            </a:r>
            <a:r>
              <a:rPr sz="1000" spc="-35" dirty="0">
                <a:latin typeface="Tahoma"/>
                <a:cs typeface="Tahoma"/>
              </a:rPr>
              <a:t>white</a:t>
            </a:r>
            <a:r>
              <a:rPr sz="1000" spc="20" dirty="0">
                <a:latin typeface="Tahoma"/>
                <a:cs typeface="Tahoma"/>
              </a:rPr>
              <a:t> </a:t>
            </a:r>
            <a:r>
              <a:rPr sz="1000" spc="-50" dirty="0">
                <a:latin typeface="Tahoma"/>
                <a:cs typeface="Tahoma"/>
              </a:rPr>
              <a:t>process</a:t>
            </a:r>
            <a:r>
              <a:rPr sz="1000" spc="15" dirty="0">
                <a:latin typeface="Tahoma"/>
                <a:cs typeface="Tahoma"/>
              </a:rPr>
              <a:t> </a:t>
            </a:r>
            <a:r>
              <a:rPr sz="1000" spc="-50" dirty="0">
                <a:latin typeface="Tahoma"/>
                <a:cs typeface="Tahoma"/>
              </a:rPr>
              <a:t>records</a:t>
            </a:r>
            <a:r>
              <a:rPr sz="1000" spc="20" dirty="0">
                <a:latin typeface="Tahoma"/>
                <a:cs typeface="Tahoma"/>
              </a:rPr>
              <a:t> </a:t>
            </a:r>
            <a:r>
              <a:rPr sz="1000" spc="-50" dirty="0">
                <a:latin typeface="Tahoma"/>
                <a:cs typeface="Tahoma"/>
              </a:rPr>
              <a:t>a</a:t>
            </a:r>
            <a:r>
              <a:rPr sz="1000" spc="25" dirty="0">
                <a:latin typeface="Tahoma"/>
                <a:cs typeface="Tahoma"/>
              </a:rPr>
              <a:t> </a:t>
            </a:r>
            <a:r>
              <a:rPr sz="1000" spc="-30" dirty="0">
                <a:latin typeface="Tahoma"/>
                <a:cs typeface="Tahoma"/>
              </a:rPr>
              <a:t>history</a:t>
            </a:r>
            <a:r>
              <a:rPr sz="1000" spc="15" dirty="0">
                <a:latin typeface="Tahoma"/>
                <a:cs typeface="Tahoma"/>
              </a:rPr>
              <a:t> </a:t>
            </a:r>
            <a:r>
              <a:rPr sz="1000" spc="-30" dirty="0">
                <a:latin typeface="Tahoma"/>
                <a:cs typeface="Tahoma"/>
              </a:rPr>
              <a:t>of</a:t>
            </a:r>
            <a:r>
              <a:rPr sz="1000" spc="10" dirty="0">
                <a:latin typeface="Tahoma"/>
                <a:cs typeface="Tahoma"/>
              </a:rPr>
              <a:t> </a:t>
            </a:r>
            <a:r>
              <a:rPr sz="1000" spc="-10" dirty="0">
                <a:latin typeface="Tahoma"/>
                <a:cs typeface="Tahoma"/>
              </a:rPr>
              <a:t>all</a:t>
            </a:r>
            <a:r>
              <a:rPr sz="1000" spc="35" dirty="0">
                <a:latin typeface="Tahoma"/>
                <a:cs typeface="Tahoma"/>
              </a:rPr>
              <a:t> </a:t>
            </a:r>
            <a:r>
              <a:rPr sz="1000" spc="-35" dirty="0">
                <a:latin typeface="Tahoma"/>
                <a:cs typeface="Tahoma"/>
              </a:rPr>
              <a:t>white</a:t>
            </a:r>
            <a:r>
              <a:rPr sz="1000" spc="15" dirty="0">
                <a:latin typeface="Tahoma"/>
                <a:cs typeface="Tahoma"/>
              </a:rPr>
              <a:t> </a:t>
            </a:r>
            <a:r>
              <a:rPr sz="1000" spc="-65" dirty="0">
                <a:latin typeface="Tahoma"/>
                <a:cs typeface="Tahoma"/>
              </a:rPr>
              <a:t>messages</a:t>
            </a:r>
            <a:r>
              <a:rPr sz="1000" spc="10" dirty="0">
                <a:latin typeface="Tahoma"/>
                <a:cs typeface="Tahoma"/>
              </a:rPr>
              <a:t> </a:t>
            </a:r>
            <a:r>
              <a:rPr sz="1000" spc="-45" dirty="0">
                <a:latin typeface="Tahoma"/>
                <a:cs typeface="Tahoma"/>
              </a:rPr>
              <a:t>sent</a:t>
            </a:r>
            <a:r>
              <a:rPr sz="1000" spc="15" dirty="0">
                <a:latin typeface="Tahoma"/>
                <a:cs typeface="Tahoma"/>
              </a:rPr>
              <a:t> </a:t>
            </a:r>
            <a:r>
              <a:rPr sz="1000" spc="-45" dirty="0">
                <a:latin typeface="Tahoma"/>
                <a:cs typeface="Tahoma"/>
              </a:rPr>
              <a:t>or</a:t>
            </a:r>
            <a:r>
              <a:rPr sz="1000" spc="15" dirty="0">
                <a:latin typeface="Tahoma"/>
                <a:cs typeface="Tahoma"/>
              </a:rPr>
              <a:t> </a:t>
            </a:r>
            <a:r>
              <a:rPr sz="1000" spc="-50" dirty="0">
                <a:latin typeface="Tahoma"/>
                <a:cs typeface="Tahoma"/>
              </a:rPr>
              <a:t>received </a:t>
            </a:r>
            <a:r>
              <a:rPr sz="1000" spc="-295" dirty="0">
                <a:latin typeface="Tahoma"/>
                <a:cs typeface="Tahoma"/>
              </a:rPr>
              <a:t> </a:t>
            </a:r>
            <a:r>
              <a:rPr sz="1000" spc="-55" dirty="0">
                <a:latin typeface="Tahoma"/>
                <a:cs typeface="Tahoma"/>
              </a:rPr>
              <a:t>by</a:t>
            </a:r>
            <a:r>
              <a:rPr sz="1000" spc="15" dirty="0">
                <a:latin typeface="Tahoma"/>
                <a:cs typeface="Tahoma"/>
              </a:rPr>
              <a:t> it</a:t>
            </a:r>
            <a:r>
              <a:rPr sz="1000" spc="10" dirty="0">
                <a:latin typeface="Tahoma"/>
                <a:cs typeface="Tahoma"/>
              </a:rPr>
              <a:t> </a:t>
            </a:r>
            <a:r>
              <a:rPr sz="1000" spc="-35" dirty="0">
                <a:latin typeface="Tahoma"/>
                <a:cs typeface="Tahoma"/>
              </a:rPr>
              <a:t>along</a:t>
            </a:r>
            <a:r>
              <a:rPr sz="1000" spc="5" dirty="0">
                <a:latin typeface="Tahoma"/>
                <a:cs typeface="Tahoma"/>
              </a:rPr>
              <a:t> </a:t>
            </a:r>
            <a:r>
              <a:rPr sz="1000" spc="-50" dirty="0">
                <a:latin typeface="Tahoma"/>
                <a:cs typeface="Tahoma"/>
              </a:rPr>
              <a:t>each</a:t>
            </a:r>
            <a:r>
              <a:rPr sz="1000" spc="20" dirty="0">
                <a:latin typeface="Tahoma"/>
                <a:cs typeface="Tahoma"/>
              </a:rPr>
              <a:t> </a:t>
            </a:r>
            <a:r>
              <a:rPr sz="1000" spc="-40" dirty="0">
                <a:latin typeface="Tahoma"/>
                <a:cs typeface="Tahoma"/>
              </a:rPr>
              <a:t>channel.</a:t>
            </a:r>
            <a:endParaRPr sz="1000">
              <a:latin typeface="Tahoma"/>
              <a:cs typeface="Tahoma"/>
            </a:endParaRPr>
          </a:p>
          <a:p>
            <a:pPr marL="38100" marR="60960">
              <a:lnSpc>
                <a:spcPts val="1190"/>
              </a:lnSpc>
              <a:spcBef>
                <a:spcPts val="350"/>
              </a:spcBef>
            </a:pPr>
            <a:r>
              <a:rPr sz="1000" spc="-35" dirty="0">
                <a:latin typeface="Tahoma"/>
                <a:cs typeface="Tahoma"/>
              </a:rPr>
              <a:t>When</a:t>
            </a:r>
            <a:r>
              <a:rPr sz="1000" spc="15" dirty="0">
                <a:latin typeface="Tahoma"/>
                <a:cs typeface="Tahoma"/>
              </a:rPr>
              <a:t> </a:t>
            </a:r>
            <a:r>
              <a:rPr sz="1000" spc="-50" dirty="0">
                <a:latin typeface="Tahoma"/>
                <a:cs typeface="Tahoma"/>
              </a:rPr>
              <a:t>a</a:t>
            </a:r>
            <a:r>
              <a:rPr sz="1000" spc="10" dirty="0">
                <a:latin typeface="Tahoma"/>
                <a:cs typeface="Tahoma"/>
              </a:rPr>
              <a:t> </a:t>
            </a:r>
            <a:r>
              <a:rPr sz="1000" spc="-50" dirty="0">
                <a:latin typeface="Tahoma"/>
                <a:cs typeface="Tahoma"/>
              </a:rPr>
              <a:t>process</a:t>
            </a:r>
            <a:r>
              <a:rPr sz="1000" spc="5" dirty="0">
                <a:latin typeface="Tahoma"/>
                <a:cs typeface="Tahoma"/>
              </a:rPr>
              <a:t> </a:t>
            </a:r>
            <a:r>
              <a:rPr sz="1000" spc="-30" dirty="0">
                <a:latin typeface="Tahoma"/>
                <a:cs typeface="Tahoma"/>
              </a:rPr>
              <a:t>turns</a:t>
            </a:r>
            <a:r>
              <a:rPr sz="1000" spc="25" dirty="0">
                <a:latin typeface="Tahoma"/>
                <a:cs typeface="Tahoma"/>
              </a:rPr>
              <a:t> </a:t>
            </a:r>
            <a:r>
              <a:rPr sz="1000" spc="-45" dirty="0">
                <a:latin typeface="Tahoma"/>
                <a:cs typeface="Tahoma"/>
              </a:rPr>
              <a:t>red,</a:t>
            </a:r>
            <a:r>
              <a:rPr sz="1000" spc="15" dirty="0">
                <a:latin typeface="Tahoma"/>
                <a:cs typeface="Tahoma"/>
              </a:rPr>
              <a:t> it</a:t>
            </a:r>
            <a:r>
              <a:rPr sz="1000" spc="10" dirty="0">
                <a:latin typeface="Tahoma"/>
                <a:cs typeface="Tahoma"/>
              </a:rPr>
              <a:t> </a:t>
            </a:r>
            <a:r>
              <a:rPr sz="1000" spc="-60" dirty="0">
                <a:latin typeface="Tahoma"/>
                <a:cs typeface="Tahoma"/>
              </a:rPr>
              <a:t>sends</a:t>
            </a:r>
            <a:r>
              <a:rPr sz="1000" spc="10" dirty="0">
                <a:latin typeface="Tahoma"/>
                <a:cs typeface="Tahoma"/>
              </a:rPr>
              <a:t> </a:t>
            </a:r>
            <a:r>
              <a:rPr sz="1000" spc="-50" dirty="0">
                <a:latin typeface="Tahoma"/>
                <a:cs typeface="Tahoma"/>
              </a:rPr>
              <a:t>these</a:t>
            </a:r>
            <a:r>
              <a:rPr sz="1000" spc="15" dirty="0">
                <a:latin typeface="Tahoma"/>
                <a:cs typeface="Tahoma"/>
              </a:rPr>
              <a:t> </a:t>
            </a:r>
            <a:r>
              <a:rPr sz="1000" spc="-35" dirty="0">
                <a:latin typeface="Tahoma"/>
                <a:cs typeface="Tahoma"/>
              </a:rPr>
              <a:t>histories</a:t>
            </a:r>
            <a:r>
              <a:rPr sz="1000" dirty="0">
                <a:latin typeface="Tahoma"/>
                <a:cs typeface="Tahoma"/>
              </a:rPr>
              <a:t> </a:t>
            </a:r>
            <a:r>
              <a:rPr sz="1000" spc="-35" dirty="0">
                <a:latin typeface="Tahoma"/>
                <a:cs typeface="Tahoma"/>
              </a:rPr>
              <a:t>along</a:t>
            </a:r>
            <a:r>
              <a:rPr sz="1000" dirty="0">
                <a:latin typeface="Tahoma"/>
                <a:cs typeface="Tahoma"/>
              </a:rPr>
              <a:t> </a:t>
            </a:r>
            <a:r>
              <a:rPr sz="1000" spc="-20" dirty="0">
                <a:latin typeface="Tahoma"/>
                <a:cs typeface="Tahoma"/>
              </a:rPr>
              <a:t>with</a:t>
            </a:r>
            <a:r>
              <a:rPr sz="1000" spc="10" dirty="0">
                <a:latin typeface="Tahoma"/>
                <a:cs typeface="Tahoma"/>
              </a:rPr>
              <a:t> </a:t>
            </a:r>
            <a:r>
              <a:rPr sz="1000" spc="-10" dirty="0">
                <a:latin typeface="Tahoma"/>
                <a:cs typeface="Tahoma"/>
              </a:rPr>
              <a:t>its</a:t>
            </a:r>
            <a:r>
              <a:rPr sz="1000" spc="25" dirty="0">
                <a:latin typeface="Tahoma"/>
                <a:cs typeface="Tahoma"/>
              </a:rPr>
              <a:t> </a:t>
            </a:r>
            <a:r>
              <a:rPr sz="1000" spc="-40" dirty="0">
                <a:latin typeface="Tahoma"/>
                <a:cs typeface="Tahoma"/>
              </a:rPr>
              <a:t>snapshot</a:t>
            </a:r>
            <a:r>
              <a:rPr sz="1000" spc="-10" dirty="0">
                <a:latin typeface="Tahoma"/>
                <a:cs typeface="Tahoma"/>
              </a:rPr>
              <a:t> to </a:t>
            </a:r>
            <a:r>
              <a:rPr sz="1000" spc="-295" dirty="0">
                <a:latin typeface="Tahoma"/>
                <a:cs typeface="Tahoma"/>
              </a:rPr>
              <a:t> </a:t>
            </a:r>
            <a:r>
              <a:rPr sz="1000" spc="-35" dirty="0">
                <a:latin typeface="Tahoma"/>
                <a:cs typeface="Tahoma"/>
              </a:rPr>
              <a:t>the</a:t>
            </a:r>
            <a:r>
              <a:rPr sz="1000" spc="20" dirty="0">
                <a:latin typeface="Tahoma"/>
                <a:cs typeface="Tahoma"/>
              </a:rPr>
              <a:t> </a:t>
            </a:r>
            <a:r>
              <a:rPr sz="1000" spc="-15" dirty="0">
                <a:latin typeface="Tahoma"/>
                <a:cs typeface="Tahoma"/>
              </a:rPr>
              <a:t>initiator</a:t>
            </a:r>
            <a:r>
              <a:rPr sz="1000" spc="-5" dirty="0">
                <a:latin typeface="Tahoma"/>
                <a:cs typeface="Tahoma"/>
              </a:rPr>
              <a:t> </a:t>
            </a:r>
            <a:r>
              <a:rPr sz="1000" spc="-50" dirty="0">
                <a:latin typeface="Tahoma"/>
                <a:cs typeface="Tahoma"/>
              </a:rPr>
              <a:t>process</a:t>
            </a:r>
            <a:r>
              <a:rPr sz="1000" spc="10" dirty="0">
                <a:latin typeface="Tahoma"/>
                <a:cs typeface="Tahoma"/>
              </a:rPr>
              <a:t> </a:t>
            </a:r>
            <a:r>
              <a:rPr sz="1000" spc="-10" dirty="0">
                <a:latin typeface="Tahoma"/>
                <a:cs typeface="Tahoma"/>
              </a:rPr>
              <a:t>that</a:t>
            </a:r>
            <a:r>
              <a:rPr sz="1000" spc="10" dirty="0">
                <a:latin typeface="Tahoma"/>
                <a:cs typeface="Tahoma"/>
              </a:rPr>
              <a:t> </a:t>
            </a:r>
            <a:r>
              <a:rPr sz="1000" spc="-25" dirty="0">
                <a:latin typeface="Tahoma"/>
                <a:cs typeface="Tahoma"/>
              </a:rPr>
              <a:t>collects</a:t>
            </a:r>
            <a:r>
              <a:rPr sz="1000" spc="10" dirty="0">
                <a:latin typeface="Tahoma"/>
                <a:cs typeface="Tahoma"/>
              </a:rPr>
              <a:t> </a:t>
            </a:r>
            <a:r>
              <a:rPr sz="1000" spc="-35" dirty="0">
                <a:latin typeface="Tahoma"/>
                <a:cs typeface="Tahoma"/>
              </a:rPr>
              <a:t>the</a:t>
            </a:r>
            <a:r>
              <a:rPr sz="1000" spc="10" dirty="0">
                <a:latin typeface="Tahoma"/>
                <a:cs typeface="Tahoma"/>
              </a:rPr>
              <a:t> </a:t>
            </a:r>
            <a:r>
              <a:rPr sz="1000" spc="-30" dirty="0">
                <a:latin typeface="Tahoma"/>
                <a:cs typeface="Tahoma"/>
              </a:rPr>
              <a:t>global</a:t>
            </a:r>
            <a:r>
              <a:rPr sz="1000" spc="5" dirty="0">
                <a:latin typeface="Tahoma"/>
                <a:cs typeface="Tahoma"/>
              </a:rPr>
              <a:t> </a:t>
            </a:r>
            <a:r>
              <a:rPr sz="1000" spc="-40" dirty="0">
                <a:latin typeface="Tahoma"/>
                <a:cs typeface="Tahoma"/>
              </a:rPr>
              <a:t>snapshot.</a:t>
            </a:r>
            <a:endParaRPr sz="1000">
              <a:latin typeface="Tahoma"/>
              <a:cs typeface="Tahoma"/>
            </a:endParaRPr>
          </a:p>
          <a:p>
            <a:pPr marL="38100" marR="182880">
              <a:lnSpc>
                <a:spcPts val="1190"/>
              </a:lnSpc>
              <a:spcBef>
                <a:spcPts val="305"/>
              </a:spcBef>
            </a:pPr>
            <a:r>
              <a:rPr sz="1000" spc="-10" dirty="0">
                <a:latin typeface="Tahoma"/>
                <a:cs typeface="Tahoma"/>
              </a:rPr>
              <a:t>The</a:t>
            </a:r>
            <a:r>
              <a:rPr sz="1000" spc="15" dirty="0">
                <a:latin typeface="Tahoma"/>
                <a:cs typeface="Tahoma"/>
              </a:rPr>
              <a:t> </a:t>
            </a:r>
            <a:r>
              <a:rPr sz="1000" spc="-15" dirty="0">
                <a:latin typeface="Tahoma"/>
                <a:cs typeface="Tahoma"/>
              </a:rPr>
              <a:t>initiator</a:t>
            </a:r>
            <a:r>
              <a:rPr sz="1000" spc="10" dirty="0">
                <a:latin typeface="Tahoma"/>
                <a:cs typeface="Tahoma"/>
              </a:rPr>
              <a:t> </a:t>
            </a:r>
            <a:r>
              <a:rPr sz="1000" spc="-50" dirty="0">
                <a:latin typeface="Tahoma"/>
                <a:cs typeface="Tahoma"/>
              </a:rPr>
              <a:t>process</a:t>
            </a:r>
            <a:r>
              <a:rPr sz="1000" spc="5" dirty="0">
                <a:latin typeface="Tahoma"/>
                <a:cs typeface="Tahoma"/>
              </a:rPr>
              <a:t> </a:t>
            </a:r>
            <a:r>
              <a:rPr sz="1000" spc="-45" dirty="0">
                <a:latin typeface="Tahoma"/>
                <a:cs typeface="Tahoma"/>
              </a:rPr>
              <a:t>evaluates</a:t>
            </a:r>
            <a:r>
              <a:rPr sz="1000" spc="30" dirty="0">
                <a:latin typeface="Tahoma"/>
                <a:cs typeface="Tahoma"/>
              </a:rPr>
              <a:t> </a:t>
            </a:r>
            <a:r>
              <a:rPr sz="1000" i="1" spc="-10" dirty="0">
                <a:latin typeface="Arial"/>
                <a:cs typeface="Arial"/>
              </a:rPr>
              <a:t>transit</a:t>
            </a:r>
            <a:r>
              <a:rPr sz="1000" spc="-10" dirty="0">
                <a:latin typeface="Tahoma"/>
                <a:cs typeface="Tahoma"/>
              </a:rPr>
              <a:t>(</a:t>
            </a:r>
            <a:r>
              <a:rPr sz="1000" i="1" spc="-10" dirty="0">
                <a:latin typeface="Arial"/>
                <a:cs typeface="Arial"/>
              </a:rPr>
              <a:t>LS</a:t>
            </a:r>
            <a:r>
              <a:rPr sz="1050" i="1" spc="-15" baseline="-11904" dirty="0">
                <a:latin typeface="Arial"/>
                <a:cs typeface="Arial"/>
              </a:rPr>
              <a:t>i</a:t>
            </a:r>
            <a:r>
              <a:rPr sz="1050" i="1" spc="-120" baseline="-11904" dirty="0">
                <a:latin typeface="Arial"/>
                <a:cs typeface="Arial"/>
              </a:rPr>
              <a:t> </a:t>
            </a:r>
            <a:r>
              <a:rPr sz="1000" spc="-40" dirty="0">
                <a:latin typeface="Lucida Sans Unicode"/>
                <a:cs typeface="Lucida Sans Unicode"/>
              </a:rPr>
              <a:t>,</a:t>
            </a:r>
            <a:r>
              <a:rPr sz="1000" spc="-150" dirty="0">
                <a:latin typeface="Lucida Sans Unicode"/>
                <a:cs typeface="Lucida Sans Unicode"/>
              </a:rPr>
              <a:t> </a:t>
            </a:r>
            <a:r>
              <a:rPr sz="1000" i="1" spc="-35" dirty="0">
                <a:latin typeface="Arial"/>
                <a:cs typeface="Arial"/>
              </a:rPr>
              <a:t>LS</a:t>
            </a:r>
            <a:r>
              <a:rPr sz="1050" i="1" spc="-52" baseline="-11904" dirty="0">
                <a:latin typeface="Arial"/>
                <a:cs typeface="Arial"/>
              </a:rPr>
              <a:t>j</a:t>
            </a:r>
            <a:r>
              <a:rPr sz="1050" i="1" spc="-112" baseline="-11904" dirty="0">
                <a:latin typeface="Arial"/>
                <a:cs typeface="Arial"/>
              </a:rPr>
              <a:t> </a:t>
            </a:r>
            <a:r>
              <a:rPr sz="1000" dirty="0">
                <a:latin typeface="Tahoma"/>
                <a:cs typeface="Tahoma"/>
              </a:rPr>
              <a:t>)</a:t>
            </a:r>
            <a:r>
              <a:rPr sz="1000" spc="25" dirty="0">
                <a:latin typeface="Tahoma"/>
                <a:cs typeface="Tahoma"/>
              </a:rPr>
              <a:t> </a:t>
            </a:r>
            <a:r>
              <a:rPr sz="1000" spc="-10" dirty="0">
                <a:latin typeface="Tahoma"/>
                <a:cs typeface="Tahoma"/>
              </a:rPr>
              <a:t>to</a:t>
            </a:r>
            <a:r>
              <a:rPr sz="1000" spc="20" dirty="0">
                <a:latin typeface="Tahoma"/>
                <a:cs typeface="Tahoma"/>
              </a:rPr>
              <a:t> </a:t>
            </a:r>
            <a:r>
              <a:rPr sz="1000" spc="-40" dirty="0">
                <a:latin typeface="Tahoma"/>
                <a:cs typeface="Tahoma"/>
              </a:rPr>
              <a:t>compute</a:t>
            </a:r>
            <a:r>
              <a:rPr sz="1000" spc="15" dirty="0">
                <a:latin typeface="Tahoma"/>
                <a:cs typeface="Tahoma"/>
              </a:rPr>
              <a:t> </a:t>
            </a:r>
            <a:r>
              <a:rPr sz="1000" spc="-35" dirty="0">
                <a:latin typeface="Tahoma"/>
                <a:cs typeface="Tahoma"/>
              </a:rPr>
              <a:t>the</a:t>
            </a:r>
            <a:r>
              <a:rPr sz="1000" spc="15" dirty="0">
                <a:latin typeface="Tahoma"/>
                <a:cs typeface="Tahoma"/>
              </a:rPr>
              <a:t> </a:t>
            </a:r>
            <a:r>
              <a:rPr sz="1000" spc="-30" dirty="0">
                <a:latin typeface="Tahoma"/>
                <a:cs typeface="Tahoma"/>
              </a:rPr>
              <a:t>state</a:t>
            </a:r>
            <a:r>
              <a:rPr sz="1000" spc="30" dirty="0">
                <a:latin typeface="Tahoma"/>
                <a:cs typeface="Tahoma"/>
              </a:rPr>
              <a:t> </a:t>
            </a:r>
            <a:r>
              <a:rPr sz="1000" spc="-30" dirty="0">
                <a:latin typeface="Tahoma"/>
                <a:cs typeface="Tahoma"/>
              </a:rPr>
              <a:t>of</a:t>
            </a:r>
            <a:r>
              <a:rPr sz="1000" spc="10" dirty="0">
                <a:latin typeface="Tahoma"/>
                <a:cs typeface="Tahoma"/>
              </a:rPr>
              <a:t> </a:t>
            </a:r>
            <a:r>
              <a:rPr sz="1000" spc="-50" dirty="0">
                <a:latin typeface="Tahoma"/>
                <a:cs typeface="Tahoma"/>
              </a:rPr>
              <a:t>a </a:t>
            </a:r>
            <a:r>
              <a:rPr sz="1000" spc="-300" dirty="0">
                <a:latin typeface="Tahoma"/>
                <a:cs typeface="Tahoma"/>
              </a:rPr>
              <a:t> </a:t>
            </a:r>
            <a:r>
              <a:rPr sz="1000" spc="-40" dirty="0">
                <a:latin typeface="Tahoma"/>
                <a:cs typeface="Tahoma"/>
              </a:rPr>
              <a:t>channel</a:t>
            </a:r>
            <a:r>
              <a:rPr sz="1000" spc="5" dirty="0">
                <a:latin typeface="Tahoma"/>
                <a:cs typeface="Tahoma"/>
              </a:rPr>
              <a:t> </a:t>
            </a:r>
            <a:r>
              <a:rPr sz="1000" i="1" spc="-10" dirty="0">
                <a:latin typeface="Arial"/>
                <a:cs typeface="Arial"/>
              </a:rPr>
              <a:t>C</a:t>
            </a:r>
            <a:r>
              <a:rPr sz="1050" i="1" spc="-15" baseline="-11904" dirty="0">
                <a:latin typeface="Arial"/>
                <a:cs typeface="Arial"/>
              </a:rPr>
              <a:t>ij</a:t>
            </a:r>
            <a:r>
              <a:rPr sz="1050" i="1" spc="97" baseline="-11904" dirty="0">
                <a:latin typeface="Arial"/>
                <a:cs typeface="Arial"/>
              </a:rPr>
              <a:t> </a:t>
            </a:r>
            <a:r>
              <a:rPr sz="1000" spc="-60" dirty="0">
                <a:latin typeface="Tahoma"/>
                <a:cs typeface="Tahoma"/>
              </a:rPr>
              <a:t>as</a:t>
            </a:r>
            <a:r>
              <a:rPr sz="1000" spc="25" dirty="0">
                <a:latin typeface="Tahoma"/>
                <a:cs typeface="Tahoma"/>
              </a:rPr>
              <a:t> </a:t>
            </a:r>
            <a:r>
              <a:rPr sz="1000" spc="-45" dirty="0">
                <a:latin typeface="Tahoma"/>
                <a:cs typeface="Tahoma"/>
              </a:rPr>
              <a:t>given</a:t>
            </a:r>
            <a:r>
              <a:rPr sz="1000" spc="10" dirty="0">
                <a:latin typeface="Tahoma"/>
                <a:cs typeface="Tahoma"/>
              </a:rPr>
              <a:t> </a:t>
            </a:r>
            <a:r>
              <a:rPr sz="1000" spc="-50" dirty="0">
                <a:latin typeface="Tahoma"/>
                <a:cs typeface="Tahoma"/>
              </a:rPr>
              <a:t>below:</a:t>
            </a:r>
            <a:endParaRPr sz="1000">
              <a:latin typeface="Tahoma"/>
              <a:cs typeface="Tahoma"/>
            </a:endParaRPr>
          </a:p>
          <a:p>
            <a:pPr marL="38100">
              <a:lnSpc>
                <a:spcPts val="1160"/>
              </a:lnSpc>
            </a:pPr>
            <a:r>
              <a:rPr sz="1000" i="1" spc="-40" dirty="0">
                <a:latin typeface="Arial"/>
                <a:cs typeface="Arial"/>
              </a:rPr>
              <a:t>SC</a:t>
            </a:r>
            <a:r>
              <a:rPr sz="1050" i="1" spc="-60" baseline="-11904" dirty="0">
                <a:latin typeface="Arial"/>
                <a:cs typeface="Arial"/>
              </a:rPr>
              <a:t>ij</a:t>
            </a:r>
            <a:r>
              <a:rPr sz="1050" i="1" spc="165" baseline="-11904" dirty="0">
                <a:latin typeface="Arial"/>
                <a:cs typeface="Arial"/>
              </a:rPr>
              <a:t> </a:t>
            </a:r>
            <a:r>
              <a:rPr sz="1000" spc="45" dirty="0">
                <a:latin typeface="Tahoma"/>
                <a:cs typeface="Tahoma"/>
              </a:rPr>
              <a:t>=</a:t>
            </a:r>
            <a:r>
              <a:rPr sz="1000" spc="15" dirty="0">
                <a:latin typeface="Tahoma"/>
                <a:cs typeface="Tahoma"/>
              </a:rPr>
              <a:t> </a:t>
            </a:r>
            <a:r>
              <a:rPr sz="1000" spc="-35" dirty="0">
                <a:latin typeface="Tahoma"/>
                <a:cs typeface="Tahoma"/>
              </a:rPr>
              <a:t>white</a:t>
            </a:r>
            <a:r>
              <a:rPr sz="1000" spc="15" dirty="0">
                <a:latin typeface="Tahoma"/>
                <a:cs typeface="Tahoma"/>
              </a:rPr>
              <a:t> </a:t>
            </a:r>
            <a:r>
              <a:rPr sz="1000" spc="-65" dirty="0">
                <a:latin typeface="Tahoma"/>
                <a:cs typeface="Tahoma"/>
              </a:rPr>
              <a:t>messages</a:t>
            </a:r>
            <a:r>
              <a:rPr sz="1000" spc="5" dirty="0">
                <a:latin typeface="Tahoma"/>
                <a:cs typeface="Tahoma"/>
              </a:rPr>
              <a:t> </a:t>
            </a:r>
            <a:r>
              <a:rPr sz="1000" spc="-45" dirty="0">
                <a:latin typeface="Tahoma"/>
                <a:cs typeface="Tahoma"/>
              </a:rPr>
              <a:t>sent</a:t>
            </a:r>
            <a:r>
              <a:rPr sz="1000" spc="15" dirty="0">
                <a:latin typeface="Tahoma"/>
                <a:cs typeface="Tahoma"/>
              </a:rPr>
              <a:t> </a:t>
            </a:r>
            <a:r>
              <a:rPr sz="1000" spc="-55" dirty="0">
                <a:latin typeface="Tahoma"/>
                <a:cs typeface="Tahoma"/>
              </a:rPr>
              <a:t>by</a:t>
            </a:r>
            <a:r>
              <a:rPr sz="1000" spc="25" dirty="0">
                <a:latin typeface="Tahoma"/>
                <a:cs typeface="Tahoma"/>
              </a:rPr>
              <a:t> </a:t>
            </a:r>
            <a:r>
              <a:rPr sz="1000" i="1" spc="-15" dirty="0">
                <a:latin typeface="Arial"/>
                <a:cs typeface="Arial"/>
              </a:rPr>
              <a:t>p</a:t>
            </a:r>
            <a:r>
              <a:rPr sz="1050" i="1" spc="-22" baseline="-11904" dirty="0">
                <a:latin typeface="Arial"/>
                <a:cs typeface="Arial"/>
              </a:rPr>
              <a:t>i</a:t>
            </a:r>
            <a:r>
              <a:rPr sz="1050" i="1" spc="382" baseline="-11904" dirty="0">
                <a:latin typeface="Arial"/>
                <a:cs typeface="Arial"/>
              </a:rPr>
              <a:t> </a:t>
            </a:r>
            <a:r>
              <a:rPr sz="1000" spc="-45" dirty="0">
                <a:latin typeface="Tahoma"/>
                <a:cs typeface="Tahoma"/>
              </a:rPr>
              <a:t>on</a:t>
            </a:r>
            <a:r>
              <a:rPr sz="1000" spc="15" dirty="0">
                <a:latin typeface="Tahoma"/>
                <a:cs typeface="Tahoma"/>
              </a:rPr>
              <a:t> </a:t>
            </a:r>
            <a:r>
              <a:rPr sz="1000" i="1" spc="-10" dirty="0">
                <a:latin typeface="Arial"/>
                <a:cs typeface="Arial"/>
              </a:rPr>
              <a:t>C</a:t>
            </a:r>
            <a:r>
              <a:rPr sz="1050" i="1" spc="-15" baseline="-11904" dirty="0">
                <a:latin typeface="Arial"/>
                <a:cs typeface="Arial"/>
              </a:rPr>
              <a:t>ij</a:t>
            </a:r>
            <a:r>
              <a:rPr sz="1050" i="1" spc="390" baseline="-11904" dirty="0">
                <a:latin typeface="Arial"/>
                <a:cs typeface="Arial"/>
              </a:rPr>
              <a:t> </a:t>
            </a:r>
            <a:r>
              <a:rPr sz="1000" spc="-20" dirty="0">
                <a:latin typeface="Lucida Sans Unicode"/>
                <a:cs typeface="Lucida Sans Unicode"/>
              </a:rPr>
              <a:t>−</a:t>
            </a:r>
            <a:r>
              <a:rPr sz="1000" spc="15" dirty="0">
                <a:latin typeface="Lucida Sans Unicode"/>
                <a:cs typeface="Lucida Sans Unicode"/>
              </a:rPr>
              <a:t> </a:t>
            </a:r>
            <a:r>
              <a:rPr sz="1000" spc="-35" dirty="0">
                <a:latin typeface="Tahoma"/>
                <a:cs typeface="Tahoma"/>
              </a:rPr>
              <a:t>white</a:t>
            </a:r>
            <a:r>
              <a:rPr sz="1000" spc="15" dirty="0">
                <a:latin typeface="Tahoma"/>
                <a:cs typeface="Tahoma"/>
              </a:rPr>
              <a:t> </a:t>
            </a:r>
            <a:r>
              <a:rPr sz="1000" spc="-65" dirty="0">
                <a:latin typeface="Tahoma"/>
                <a:cs typeface="Tahoma"/>
              </a:rPr>
              <a:t>messages</a:t>
            </a:r>
            <a:r>
              <a:rPr sz="1000" spc="5" dirty="0">
                <a:latin typeface="Tahoma"/>
                <a:cs typeface="Tahoma"/>
              </a:rPr>
              <a:t> </a:t>
            </a:r>
            <a:r>
              <a:rPr sz="1000" spc="-50" dirty="0">
                <a:latin typeface="Tahoma"/>
                <a:cs typeface="Tahoma"/>
              </a:rPr>
              <a:t>received</a:t>
            </a:r>
            <a:r>
              <a:rPr sz="1000" spc="25" dirty="0">
                <a:latin typeface="Tahoma"/>
                <a:cs typeface="Tahoma"/>
              </a:rPr>
              <a:t> </a:t>
            </a:r>
            <a:r>
              <a:rPr sz="1000" spc="-55" dirty="0">
                <a:latin typeface="Tahoma"/>
                <a:cs typeface="Tahoma"/>
              </a:rPr>
              <a:t>by</a:t>
            </a:r>
            <a:r>
              <a:rPr sz="1000" spc="15" dirty="0">
                <a:latin typeface="Tahoma"/>
                <a:cs typeface="Tahoma"/>
              </a:rPr>
              <a:t> </a:t>
            </a:r>
            <a:r>
              <a:rPr sz="1000" i="1" dirty="0">
                <a:latin typeface="Arial"/>
                <a:cs typeface="Arial"/>
              </a:rPr>
              <a:t>p</a:t>
            </a:r>
            <a:r>
              <a:rPr sz="1050" i="1" baseline="-11904" dirty="0">
                <a:latin typeface="Arial"/>
                <a:cs typeface="Arial"/>
              </a:rPr>
              <a:t>j</a:t>
            </a:r>
            <a:r>
              <a:rPr sz="1050" i="1" spc="390" baseline="-11904" dirty="0">
                <a:latin typeface="Arial"/>
                <a:cs typeface="Arial"/>
              </a:rPr>
              <a:t> </a:t>
            </a:r>
            <a:r>
              <a:rPr sz="1000" spc="-45" dirty="0">
                <a:latin typeface="Tahoma"/>
                <a:cs typeface="Tahoma"/>
              </a:rPr>
              <a:t>on</a:t>
            </a:r>
            <a:endParaRPr sz="1000">
              <a:latin typeface="Tahoma"/>
              <a:cs typeface="Tahoma"/>
            </a:endParaRPr>
          </a:p>
          <a:p>
            <a:pPr marL="38100">
              <a:lnSpc>
                <a:spcPts val="1120"/>
              </a:lnSpc>
              <a:spcBef>
                <a:spcPts val="145"/>
              </a:spcBef>
            </a:pPr>
            <a:r>
              <a:rPr sz="1500" i="1" spc="-15" baseline="8333" dirty="0">
                <a:latin typeface="Arial"/>
                <a:cs typeface="Arial"/>
              </a:rPr>
              <a:t>C</a:t>
            </a:r>
            <a:r>
              <a:rPr sz="700" i="1" spc="-10" dirty="0">
                <a:latin typeface="Arial"/>
                <a:cs typeface="Arial"/>
              </a:rPr>
              <a:t>ij</a:t>
            </a:r>
            <a:endParaRPr sz="700">
              <a:latin typeface="Arial"/>
              <a:cs typeface="Arial"/>
            </a:endParaRPr>
          </a:p>
          <a:p>
            <a:pPr marL="38100">
              <a:lnSpc>
                <a:spcPts val="1120"/>
              </a:lnSpc>
            </a:pPr>
            <a:r>
              <a:rPr sz="1000" spc="45" dirty="0">
                <a:latin typeface="Tahoma"/>
                <a:cs typeface="Tahoma"/>
              </a:rPr>
              <a:t>=</a:t>
            </a:r>
            <a:r>
              <a:rPr sz="1000" spc="15" dirty="0">
                <a:latin typeface="Tahoma"/>
                <a:cs typeface="Tahoma"/>
              </a:rPr>
              <a:t> </a:t>
            </a:r>
            <a:r>
              <a:rPr sz="1000" spc="175" dirty="0">
                <a:latin typeface="Lucida Sans Unicode"/>
                <a:cs typeface="Lucida Sans Unicode"/>
              </a:rPr>
              <a:t>{</a:t>
            </a:r>
            <a:r>
              <a:rPr sz="1000" i="1" spc="-120" dirty="0">
                <a:latin typeface="Arial"/>
                <a:cs typeface="Arial"/>
              </a:rPr>
              <a:t>s</a:t>
            </a:r>
            <a:r>
              <a:rPr sz="1000" i="1" spc="-114" dirty="0">
                <a:latin typeface="Arial"/>
                <a:cs typeface="Arial"/>
              </a:rPr>
              <a:t>e</a:t>
            </a:r>
            <a:r>
              <a:rPr sz="1000" i="1" spc="-45" dirty="0">
                <a:latin typeface="Arial"/>
                <a:cs typeface="Arial"/>
              </a:rPr>
              <a:t>nd</a:t>
            </a:r>
            <a:r>
              <a:rPr sz="1000" i="1" spc="-185" dirty="0">
                <a:latin typeface="Arial"/>
                <a:cs typeface="Arial"/>
              </a:rPr>
              <a:t> </a:t>
            </a:r>
            <a:r>
              <a:rPr sz="1000" spc="-5" dirty="0">
                <a:latin typeface="Tahoma"/>
                <a:cs typeface="Tahoma"/>
              </a:rPr>
              <a:t>(</a:t>
            </a:r>
            <a:r>
              <a:rPr sz="1000" i="1" spc="-45" dirty="0">
                <a:latin typeface="Arial"/>
                <a:cs typeface="Arial"/>
              </a:rPr>
              <a:t>m</a:t>
            </a:r>
            <a:r>
              <a:rPr sz="1050" i="1" spc="30" baseline="-11904" dirty="0">
                <a:latin typeface="Arial"/>
                <a:cs typeface="Arial"/>
              </a:rPr>
              <a:t>i</a:t>
            </a:r>
            <a:r>
              <a:rPr sz="1050" i="1" spc="60" baseline="-11904" dirty="0">
                <a:latin typeface="Arial"/>
                <a:cs typeface="Arial"/>
              </a:rPr>
              <a:t>j</a:t>
            </a:r>
            <a:r>
              <a:rPr sz="1050" i="1" spc="-142" baseline="-11904" dirty="0">
                <a:latin typeface="Arial"/>
                <a:cs typeface="Arial"/>
              </a:rPr>
              <a:t> </a:t>
            </a:r>
            <a:r>
              <a:rPr sz="1000" spc="-5" dirty="0">
                <a:latin typeface="Tahoma"/>
                <a:cs typeface="Tahoma"/>
              </a:rPr>
              <a:t>)</a:t>
            </a:r>
            <a:r>
              <a:rPr sz="1000" spc="-105" dirty="0">
                <a:latin typeface="Lucida Sans Unicode"/>
                <a:cs typeface="Lucida Sans Unicode"/>
              </a:rPr>
              <a:t>|</a:t>
            </a:r>
            <a:r>
              <a:rPr sz="1000" i="1" spc="-120" dirty="0">
                <a:latin typeface="Arial"/>
                <a:cs typeface="Arial"/>
              </a:rPr>
              <a:t>s</a:t>
            </a:r>
            <a:r>
              <a:rPr sz="1000" i="1" spc="-114" dirty="0">
                <a:latin typeface="Arial"/>
                <a:cs typeface="Arial"/>
              </a:rPr>
              <a:t>e</a:t>
            </a:r>
            <a:r>
              <a:rPr sz="1000" i="1" spc="-45" dirty="0">
                <a:latin typeface="Arial"/>
                <a:cs typeface="Arial"/>
              </a:rPr>
              <a:t>nd</a:t>
            </a:r>
            <a:r>
              <a:rPr sz="1000" i="1" spc="-185" dirty="0">
                <a:latin typeface="Arial"/>
                <a:cs typeface="Arial"/>
              </a:rPr>
              <a:t> </a:t>
            </a:r>
            <a:r>
              <a:rPr sz="1000" spc="-5" dirty="0">
                <a:latin typeface="Tahoma"/>
                <a:cs typeface="Tahoma"/>
              </a:rPr>
              <a:t>(</a:t>
            </a:r>
            <a:r>
              <a:rPr sz="1000" i="1" spc="-45" dirty="0">
                <a:latin typeface="Arial"/>
                <a:cs typeface="Arial"/>
              </a:rPr>
              <a:t>m</a:t>
            </a:r>
            <a:r>
              <a:rPr sz="1050" i="1" spc="30" baseline="-11904" dirty="0">
                <a:latin typeface="Arial"/>
                <a:cs typeface="Arial"/>
              </a:rPr>
              <a:t>i</a:t>
            </a:r>
            <a:r>
              <a:rPr sz="1050" i="1" spc="60" baseline="-11904" dirty="0">
                <a:latin typeface="Arial"/>
                <a:cs typeface="Arial"/>
              </a:rPr>
              <a:t>j</a:t>
            </a:r>
            <a:r>
              <a:rPr sz="1050" i="1" spc="-120" baseline="-11904" dirty="0">
                <a:latin typeface="Arial"/>
                <a:cs typeface="Arial"/>
              </a:rPr>
              <a:t> </a:t>
            </a:r>
            <a:r>
              <a:rPr sz="1000" dirty="0">
                <a:latin typeface="Tahoma"/>
                <a:cs typeface="Tahoma"/>
              </a:rPr>
              <a:t>)</a:t>
            </a:r>
            <a:r>
              <a:rPr sz="1000" spc="-40" dirty="0">
                <a:latin typeface="Tahoma"/>
                <a:cs typeface="Tahoma"/>
              </a:rPr>
              <a:t> </a:t>
            </a:r>
            <a:r>
              <a:rPr sz="1000" spc="-135" dirty="0">
                <a:latin typeface="Lucida Sans Unicode"/>
                <a:cs typeface="Lucida Sans Unicode"/>
              </a:rPr>
              <a:t>∈</a:t>
            </a:r>
            <a:r>
              <a:rPr sz="1000" spc="-35" dirty="0">
                <a:latin typeface="Lucida Sans Unicode"/>
                <a:cs typeface="Lucida Sans Unicode"/>
              </a:rPr>
              <a:t> </a:t>
            </a:r>
            <a:r>
              <a:rPr sz="1000" i="1" spc="-20" dirty="0">
                <a:latin typeface="Arial"/>
                <a:cs typeface="Arial"/>
              </a:rPr>
              <a:t>L</a:t>
            </a:r>
            <a:r>
              <a:rPr sz="1000" i="1" spc="-120" dirty="0">
                <a:latin typeface="Arial"/>
                <a:cs typeface="Arial"/>
              </a:rPr>
              <a:t>S</a:t>
            </a:r>
            <a:r>
              <a:rPr sz="1050" i="1" spc="30" baseline="-11904" dirty="0">
                <a:latin typeface="Arial"/>
                <a:cs typeface="Arial"/>
              </a:rPr>
              <a:t>i</a:t>
            </a:r>
            <a:r>
              <a:rPr sz="1050" i="1" baseline="-11904" dirty="0">
                <a:latin typeface="Arial"/>
                <a:cs typeface="Arial"/>
              </a:rPr>
              <a:t> </a:t>
            </a:r>
            <a:r>
              <a:rPr sz="1050" i="1" spc="82" baseline="-11904" dirty="0">
                <a:latin typeface="Arial"/>
                <a:cs typeface="Arial"/>
              </a:rPr>
              <a:t> </a:t>
            </a:r>
            <a:r>
              <a:rPr sz="1000" spc="170" dirty="0">
                <a:latin typeface="Lucida Sans Unicode"/>
                <a:cs typeface="Lucida Sans Unicode"/>
              </a:rPr>
              <a:t>}</a:t>
            </a:r>
            <a:r>
              <a:rPr sz="1000" spc="10" dirty="0">
                <a:latin typeface="Lucida Sans Unicode"/>
                <a:cs typeface="Lucida Sans Unicode"/>
              </a:rPr>
              <a:t> </a:t>
            </a:r>
            <a:r>
              <a:rPr sz="1000" spc="-20" dirty="0">
                <a:latin typeface="Lucida Sans Unicode"/>
                <a:cs typeface="Lucida Sans Unicode"/>
              </a:rPr>
              <a:t>−</a:t>
            </a:r>
            <a:r>
              <a:rPr sz="1000" spc="10" dirty="0">
                <a:latin typeface="Lucida Sans Unicode"/>
                <a:cs typeface="Lucida Sans Unicode"/>
              </a:rPr>
              <a:t> </a:t>
            </a:r>
            <a:r>
              <a:rPr sz="1000" spc="175" dirty="0">
                <a:latin typeface="Lucida Sans Unicode"/>
                <a:cs typeface="Lucida Sans Unicode"/>
              </a:rPr>
              <a:t>{</a:t>
            </a:r>
            <a:r>
              <a:rPr sz="1000" i="1" dirty="0">
                <a:latin typeface="Arial"/>
                <a:cs typeface="Arial"/>
              </a:rPr>
              <a:t>r</a:t>
            </a:r>
            <a:r>
              <a:rPr sz="1000" i="1" spc="-114" dirty="0">
                <a:latin typeface="Arial"/>
                <a:cs typeface="Arial"/>
              </a:rPr>
              <a:t>e</a:t>
            </a:r>
            <a:r>
              <a:rPr sz="1000" i="1" spc="-60" dirty="0">
                <a:latin typeface="Arial"/>
                <a:cs typeface="Arial"/>
              </a:rPr>
              <a:t>c</a:t>
            </a:r>
            <a:r>
              <a:rPr sz="1000" i="1" spc="-195" dirty="0">
                <a:latin typeface="Arial"/>
                <a:cs typeface="Arial"/>
              </a:rPr>
              <a:t> </a:t>
            </a:r>
            <a:r>
              <a:rPr sz="1000" spc="-5" dirty="0">
                <a:latin typeface="Tahoma"/>
                <a:cs typeface="Tahoma"/>
              </a:rPr>
              <a:t>(</a:t>
            </a:r>
            <a:r>
              <a:rPr sz="1000" i="1" spc="-45" dirty="0">
                <a:latin typeface="Arial"/>
                <a:cs typeface="Arial"/>
              </a:rPr>
              <a:t>m</a:t>
            </a:r>
            <a:r>
              <a:rPr sz="1050" i="1" spc="30" baseline="-11904" dirty="0">
                <a:latin typeface="Arial"/>
                <a:cs typeface="Arial"/>
              </a:rPr>
              <a:t>i</a:t>
            </a:r>
            <a:r>
              <a:rPr sz="1050" i="1" spc="60" baseline="-11904" dirty="0">
                <a:latin typeface="Arial"/>
                <a:cs typeface="Arial"/>
              </a:rPr>
              <a:t>j</a:t>
            </a:r>
            <a:r>
              <a:rPr sz="1050" i="1" spc="-120" baseline="-11904" dirty="0">
                <a:latin typeface="Arial"/>
                <a:cs typeface="Arial"/>
              </a:rPr>
              <a:t> </a:t>
            </a:r>
            <a:r>
              <a:rPr sz="1000" spc="-5" dirty="0">
                <a:latin typeface="Tahoma"/>
                <a:cs typeface="Tahoma"/>
              </a:rPr>
              <a:t>)</a:t>
            </a:r>
            <a:r>
              <a:rPr sz="1000" spc="-105" dirty="0">
                <a:latin typeface="Lucida Sans Unicode"/>
                <a:cs typeface="Lucida Sans Unicode"/>
              </a:rPr>
              <a:t>|</a:t>
            </a:r>
            <a:r>
              <a:rPr sz="1000" i="1" dirty="0">
                <a:latin typeface="Arial"/>
                <a:cs typeface="Arial"/>
              </a:rPr>
              <a:t>r</a:t>
            </a:r>
            <a:r>
              <a:rPr sz="1000" i="1" spc="-114" dirty="0">
                <a:latin typeface="Arial"/>
                <a:cs typeface="Arial"/>
              </a:rPr>
              <a:t>e</a:t>
            </a:r>
            <a:r>
              <a:rPr sz="1000" i="1" spc="-60" dirty="0">
                <a:latin typeface="Arial"/>
                <a:cs typeface="Arial"/>
              </a:rPr>
              <a:t>c</a:t>
            </a:r>
            <a:r>
              <a:rPr sz="1000" i="1" spc="-195" dirty="0">
                <a:latin typeface="Arial"/>
                <a:cs typeface="Arial"/>
              </a:rPr>
              <a:t> </a:t>
            </a:r>
            <a:r>
              <a:rPr sz="1000" spc="-5" dirty="0">
                <a:latin typeface="Tahoma"/>
                <a:cs typeface="Tahoma"/>
              </a:rPr>
              <a:t>(</a:t>
            </a:r>
            <a:r>
              <a:rPr sz="1000" i="1" spc="-45" dirty="0">
                <a:latin typeface="Arial"/>
                <a:cs typeface="Arial"/>
              </a:rPr>
              <a:t>m</a:t>
            </a:r>
            <a:r>
              <a:rPr sz="1050" i="1" spc="30" baseline="-11904" dirty="0">
                <a:latin typeface="Arial"/>
                <a:cs typeface="Arial"/>
              </a:rPr>
              <a:t>i</a:t>
            </a:r>
            <a:r>
              <a:rPr sz="1050" i="1" spc="60" baseline="-11904" dirty="0">
                <a:latin typeface="Arial"/>
                <a:cs typeface="Arial"/>
              </a:rPr>
              <a:t>j</a:t>
            </a:r>
            <a:r>
              <a:rPr sz="1050" i="1" spc="-120" baseline="-11904" dirty="0">
                <a:latin typeface="Arial"/>
                <a:cs typeface="Arial"/>
              </a:rPr>
              <a:t> </a:t>
            </a:r>
            <a:r>
              <a:rPr sz="1000" dirty="0">
                <a:latin typeface="Tahoma"/>
                <a:cs typeface="Tahoma"/>
              </a:rPr>
              <a:t>)</a:t>
            </a:r>
            <a:r>
              <a:rPr sz="1000" spc="-30" dirty="0">
                <a:latin typeface="Tahoma"/>
                <a:cs typeface="Tahoma"/>
              </a:rPr>
              <a:t> </a:t>
            </a:r>
            <a:r>
              <a:rPr sz="1000" spc="-135" dirty="0">
                <a:latin typeface="Lucida Sans Unicode"/>
                <a:cs typeface="Lucida Sans Unicode"/>
              </a:rPr>
              <a:t>∈</a:t>
            </a:r>
            <a:r>
              <a:rPr sz="1000" spc="-45" dirty="0">
                <a:latin typeface="Lucida Sans Unicode"/>
                <a:cs typeface="Lucida Sans Unicode"/>
              </a:rPr>
              <a:t> </a:t>
            </a:r>
            <a:r>
              <a:rPr sz="1000" i="1" spc="-20" dirty="0">
                <a:latin typeface="Arial"/>
                <a:cs typeface="Arial"/>
              </a:rPr>
              <a:t>L</a:t>
            </a:r>
            <a:r>
              <a:rPr sz="1000" i="1" spc="-120" dirty="0">
                <a:latin typeface="Arial"/>
                <a:cs typeface="Arial"/>
              </a:rPr>
              <a:t>S</a:t>
            </a:r>
            <a:r>
              <a:rPr sz="1050" i="1" spc="60" baseline="-11904" dirty="0">
                <a:latin typeface="Arial"/>
                <a:cs typeface="Arial"/>
              </a:rPr>
              <a:t>j</a:t>
            </a:r>
            <a:r>
              <a:rPr sz="1050" i="1" baseline="-11904" dirty="0">
                <a:latin typeface="Arial"/>
                <a:cs typeface="Arial"/>
              </a:rPr>
              <a:t> </a:t>
            </a:r>
            <a:r>
              <a:rPr sz="1050" i="1" spc="89" baseline="-11904" dirty="0">
                <a:latin typeface="Arial"/>
                <a:cs typeface="Arial"/>
              </a:rPr>
              <a:t> </a:t>
            </a:r>
            <a:r>
              <a:rPr sz="1000" spc="175" dirty="0">
                <a:latin typeface="Lucida Sans Unicode"/>
                <a:cs typeface="Lucida Sans Unicode"/>
              </a:rPr>
              <a:t>}</a:t>
            </a:r>
            <a:r>
              <a:rPr sz="1000" spc="-30" dirty="0">
                <a:latin typeface="Tahoma"/>
                <a:cs typeface="Tahoma"/>
              </a:rPr>
              <a:t>.</a:t>
            </a:r>
            <a:endParaRPr sz="1000">
              <a:latin typeface="Tahoma"/>
              <a:cs typeface="Tahoma"/>
            </a:endParaRPr>
          </a:p>
        </p:txBody>
      </p:sp>
      <p:grpSp>
        <p:nvGrpSpPr>
          <p:cNvPr id="12" name="object 12"/>
          <p:cNvGrpSpPr/>
          <p:nvPr/>
        </p:nvGrpSpPr>
        <p:grpSpPr>
          <a:xfrm>
            <a:off x="-152" y="3365525"/>
            <a:ext cx="4608830" cy="91440"/>
            <a:chOff x="-152" y="3365525"/>
            <a:chExt cx="4608830" cy="91440"/>
          </a:xfrm>
        </p:grpSpPr>
        <p:sp>
          <p:nvSpPr>
            <p:cNvPr id="13" name="object 13"/>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4" name="object 14"/>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5" name="object 15"/>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7" name="object 17"/>
          <p:cNvSpPr txBox="1">
            <a:spLocks noGrp="1"/>
          </p:cNvSpPr>
          <p:nvPr>
            <p:ph type="dt" sz="half" idx="6"/>
          </p:nvPr>
        </p:nvSpPr>
        <p:spPr>
          <a:prstGeom prst="rect">
            <a:avLst/>
          </a:prstGeom>
        </p:spPr>
        <p:txBody>
          <a:bodyPr vert="horz" wrap="square" lIns="0" tIns="0" rIns="0" bIns="0" rtlCol="0">
            <a:spAutoFit/>
          </a:bodyPr>
          <a:lstStyle/>
          <a:p>
            <a:pPr marL="12700">
              <a:lnSpc>
                <a:spcPts val="575"/>
              </a:lnSpc>
            </a:pPr>
            <a:r>
              <a:rPr spc="40" dirty="0"/>
              <a:t>CUP</a:t>
            </a:r>
            <a:r>
              <a:rPr spc="-30" dirty="0"/>
              <a:t> </a:t>
            </a:r>
            <a:r>
              <a:rPr spc="-15" dirty="0"/>
              <a:t>2008</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575"/>
              </a:lnSpc>
            </a:pPr>
            <a:fld id="{81D60167-4931-47E6-BA6A-407CBD079E47}" type="slidenum">
              <a:rPr spc="-10" dirty="0"/>
              <a:t>31</a:t>
            </a:fld>
            <a:r>
              <a:rPr spc="-10" dirty="0"/>
              <a:t> </a:t>
            </a:r>
            <a:r>
              <a:rPr spc="70" dirty="0"/>
              <a:t>/</a:t>
            </a:r>
            <a:r>
              <a:rPr spc="-10" dirty="0"/>
              <a:t> </a:t>
            </a:r>
            <a:r>
              <a:rPr spc="-15" dirty="0"/>
              <a:t>51</a:t>
            </a: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B5E9-0EA8-27FB-650C-FE107BE410F8}"/>
              </a:ext>
            </a:extLst>
          </p:cNvPr>
          <p:cNvSpPr>
            <a:spLocks noGrp="1"/>
          </p:cNvSpPr>
          <p:nvPr>
            <p:ph type="title"/>
          </p:nvPr>
        </p:nvSpPr>
        <p:spPr>
          <a:xfrm>
            <a:off x="95502" y="163624"/>
            <a:ext cx="4419094" cy="215444"/>
          </a:xfrm>
        </p:spPr>
        <p:txBody>
          <a:bodyPr/>
          <a:lstStyle/>
          <a:p>
            <a:r>
              <a:rPr lang="en-IN" dirty="0"/>
              <a:t>Li et al.’s algorithm</a:t>
            </a:r>
          </a:p>
        </p:txBody>
      </p:sp>
      <p:sp>
        <p:nvSpPr>
          <p:cNvPr id="3" name="Text Placeholder 2">
            <a:extLst>
              <a:ext uri="{FF2B5EF4-FFF2-40B4-BE49-F238E27FC236}">
                <a16:creationId xmlns:a16="http://schemas.microsoft.com/office/drawing/2014/main" id="{D8A56CC1-616A-8719-AC43-30E9B5EDBDD6}"/>
              </a:ext>
            </a:extLst>
          </p:cNvPr>
          <p:cNvSpPr>
            <a:spLocks noGrp="1"/>
          </p:cNvSpPr>
          <p:nvPr>
            <p:ph type="body" idx="1"/>
          </p:nvPr>
        </p:nvSpPr>
        <p:spPr>
          <a:xfrm>
            <a:off x="103122" y="825847"/>
            <a:ext cx="4403854" cy="2000548"/>
          </a:xfrm>
        </p:spPr>
        <p:txBody>
          <a:bodyPr/>
          <a:lstStyle/>
          <a:p>
            <a:r>
              <a:rPr lang="en-US" dirty="0"/>
              <a:t>In addition, the algorithm is </a:t>
            </a:r>
            <a:r>
              <a:rPr lang="en-US" b="1" dirty="0"/>
              <a:t>not concerned with the contents</a:t>
            </a:r>
            <a:r>
              <a:rPr lang="en-US" dirty="0"/>
              <a:t> of computation messages and the state of a channel is computed as the number of messages in transit in the channel. </a:t>
            </a:r>
          </a:p>
          <a:p>
            <a:r>
              <a:rPr lang="en-US" dirty="0"/>
              <a:t>A process </a:t>
            </a:r>
            <a:r>
              <a:rPr lang="en-US" b="1" dirty="0"/>
              <a:t>maintains two counters </a:t>
            </a:r>
            <a:r>
              <a:rPr lang="en-US" dirty="0"/>
              <a:t>for each incident channel to record the number of messages sent and received on the channel and </a:t>
            </a:r>
            <a:r>
              <a:rPr lang="en-US" b="1" dirty="0"/>
              <a:t>reports </a:t>
            </a:r>
            <a:r>
              <a:rPr lang="en-US" dirty="0"/>
              <a:t>these counter values with its snapshot </a:t>
            </a:r>
            <a:r>
              <a:rPr lang="en-US" b="1" dirty="0"/>
              <a:t>to the initiator. </a:t>
            </a:r>
          </a:p>
          <a:p>
            <a:r>
              <a:rPr lang="en-US" dirty="0"/>
              <a:t>This simplification is combined with the incremental technique to compute channel states, which reduces the size of message histories to be stored and transmitted.</a:t>
            </a:r>
          </a:p>
          <a:p>
            <a:r>
              <a:rPr lang="en-US" dirty="0"/>
              <a:t> The initiator computes the state of </a:t>
            </a:r>
            <a:r>
              <a:rPr lang="en-US" dirty="0" err="1"/>
              <a:t>Cij</a:t>
            </a:r>
            <a:r>
              <a:rPr lang="en-US" dirty="0"/>
              <a:t> as: </a:t>
            </a:r>
          </a:p>
          <a:p>
            <a:r>
              <a:rPr lang="en-US" dirty="0"/>
              <a:t>(the number of messages in </a:t>
            </a:r>
            <a:r>
              <a:rPr lang="en-US" dirty="0" err="1"/>
              <a:t>Cij</a:t>
            </a:r>
            <a:r>
              <a:rPr lang="en-US" dirty="0"/>
              <a:t> in the </a:t>
            </a:r>
            <a:r>
              <a:rPr lang="en-US" b="1" dirty="0"/>
              <a:t>previous snapshot</a:t>
            </a:r>
            <a:r>
              <a:rPr lang="en-US" dirty="0"/>
              <a:t>) + (the number of </a:t>
            </a:r>
            <a:r>
              <a:rPr lang="en-US" b="1" dirty="0"/>
              <a:t>messages sent on </a:t>
            </a:r>
            <a:r>
              <a:rPr lang="en-US" b="1" dirty="0" err="1"/>
              <a:t>Cij</a:t>
            </a:r>
            <a:r>
              <a:rPr lang="en-US" dirty="0"/>
              <a:t> since the last snapshot at process </a:t>
            </a:r>
            <a:r>
              <a:rPr lang="en-US" b="1" dirty="0"/>
              <a:t>pi</a:t>
            </a:r>
            <a:r>
              <a:rPr lang="en-US" dirty="0"/>
              <a:t>) − (the number of </a:t>
            </a:r>
            <a:r>
              <a:rPr lang="en-US" b="1" dirty="0"/>
              <a:t>messages received on </a:t>
            </a:r>
            <a:r>
              <a:rPr lang="en-US" b="1" dirty="0" err="1"/>
              <a:t>Cij</a:t>
            </a:r>
            <a:r>
              <a:rPr lang="en-US" dirty="0"/>
              <a:t> since the last snapshot at process </a:t>
            </a:r>
            <a:r>
              <a:rPr lang="en-US" b="1" dirty="0" err="1"/>
              <a:t>pj</a:t>
            </a:r>
            <a:r>
              <a:rPr lang="en-US" b="1" dirty="0"/>
              <a:t> </a:t>
            </a:r>
            <a:r>
              <a:rPr lang="en-US" dirty="0"/>
              <a:t>).</a:t>
            </a:r>
            <a:endParaRPr lang="en-IN" dirty="0"/>
          </a:p>
        </p:txBody>
      </p:sp>
    </p:spTree>
    <p:extLst>
      <p:ext uri="{BB962C8B-B14F-4D97-AF65-F5344CB8AC3E}">
        <p14:creationId xmlns:p14="http://schemas.microsoft.com/office/powerpoint/2010/main" val="974320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F725-95ED-7F71-166F-835C858CCBD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6335648-BC6D-39F2-C346-C4C2A2A25990}"/>
              </a:ext>
            </a:extLst>
          </p:cNvPr>
          <p:cNvSpPr>
            <a:spLocks noGrp="1"/>
          </p:cNvSpPr>
          <p:nvPr>
            <p:ph type="body" idx="1"/>
          </p:nvPr>
        </p:nvSpPr>
        <p:spPr>
          <a:xfrm>
            <a:off x="103122" y="825847"/>
            <a:ext cx="4403854" cy="1231106"/>
          </a:xfrm>
        </p:spPr>
        <p:txBody>
          <a:bodyPr/>
          <a:lstStyle/>
          <a:p>
            <a:r>
              <a:rPr lang="en-US" dirty="0"/>
              <a:t>All messages sent after a local snapshot recording are tagged by a           tuple &lt;</a:t>
            </a:r>
            <a:r>
              <a:rPr lang="en-US" dirty="0" err="1"/>
              <a:t>init_id,MKNO</a:t>
            </a:r>
            <a:r>
              <a:rPr lang="en-US" dirty="0"/>
              <a:t> &gt;, where </a:t>
            </a:r>
            <a:r>
              <a:rPr lang="en-US" dirty="0" err="1"/>
              <a:t>init_id</a:t>
            </a:r>
            <a:r>
              <a:rPr lang="en-US" dirty="0"/>
              <a:t> is the initiator’s identifier and MKNO is</a:t>
            </a:r>
          </a:p>
          <a:p>
            <a:r>
              <a:rPr lang="en-US" dirty="0"/>
              <a:t>the sequence number of the algorithm’s most recent invocation by initiator</a:t>
            </a:r>
          </a:p>
          <a:p>
            <a:r>
              <a:rPr lang="en-US" dirty="0" err="1"/>
              <a:t>init_id</a:t>
            </a:r>
            <a:r>
              <a:rPr lang="en-US" dirty="0"/>
              <a:t>;</a:t>
            </a:r>
          </a:p>
          <a:p>
            <a:endParaRPr lang="en-US" dirty="0"/>
          </a:p>
          <a:p>
            <a:r>
              <a:rPr lang="en-US" dirty="0"/>
              <a:t>The initiator of the algorithm maintains a variable </a:t>
            </a:r>
            <a:r>
              <a:rPr lang="en-US" dirty="0" err="1"/>
              <a:t>TRANSITij</a:t>
            </a:r>
            <a:r>
              <a:rPr lang="en-US" dirty="0"/>
              <a:t> for the number of messages in transit in the channel from process pi to process </a:t>
            </a:r>
            <a:r>
              <a:rPr lang="en-US" dirty="0" err="1"/>
              <a:t>pj</a:t>
            </a:r>
            <a:r>
              <a:rPr lang="en-US" dirty="0"/>
              <a:t> , as recorded in the previous snapshot.</a:t>
            </a:r>
            <a:endParaRPr lang="en-IN" dirty="0"/>
          </a:p>
        </p:txBody>
      </p:sp>
    </p:spTree>
    <p:extLst>
      <p:ext uri="{BB962C8B-B14F-4D97-AF65-F5344CB8AC3E}">
        <p14:creationId xmlns:p14="http://schemas.microsoft.com/office/powerpoint/2010/main" val="861931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6CCE-500C-3769-699D-28EC8F589E5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5071E5E-6A03-9980-A9D5-B0FDEBAD7D39}"/>
              </a:ext>
            </a:extLst>
          </p:cNvPr>
          <p:cNvSpPr>
            <a:spLocks noGrp="1"/>
          </p:cNvSpPr>
          <p:nvPr>
            <p:ph type="body" idx="1"/>
          </p:nvPr>
        </p:nvSpPr>
        <p:spPr>
          <a:xfrm>
            <a:off x="138833" y="2238428"/>
            <a:ext cx="4299817" cy="923330"/>
          </a:xfrm>
        </p:spPr>
        <p:txBody>
          <a:bodyPr/>
          <a:lstStyle/>
          <a:p>
            <a:r>
              <a:rPr lang="en-US" dirty="0"/>
              <a:t>If the initiator initiates a snapshot </a:t>
            </a:r>
            <a:r>
              <a:rPr lang="en-US" b="1" dirty="0"/>
              <a:t>before the completion of the previous snapshot</a:t>
            </a:r>
            <a:r>
              <a:rPr lang="en-US" dirty="0"/>
              <a:t>, it is possible that some process may get a message with a lower sequence number after participating in a snapshot initiated later. In this case, the algorithm uses the snapshot with the </a:t>
            </a:r>
            <a:r>
              <a:rPr lang="en-US" b="1" dirty="0"/>
              <a:t>higher sequence number </a:t>
            </a:r>
            <a:r>
              <a:rPr lang="en-US" dirty="0"/>
              <a:t>to also create the snapshot for the lower sequence number.</a:t>
            </a:r>
            <a:endParaRPr lang="en-IN" dirty="0"/>
          </a:p>
        </p:txBody>
      </p:sp>
      <p:pic>
        <p:nvPicPr>
          <p:cNvPr id="5" name="Picture 4">
            <a:extLst>
              <a:ext uri="{FF2B5EF4-FFF2-40B4-BE49-F238E27FC236}">
                <a16:creationId xmlns:a16="http://schemas.microsoft.com/office/drawing/2014/main" id="{214CAC8E-BDF9-85B2-F3BC-CBFB57B3F0D7}"/>
              </a:ext>
            </a:extLst>
          </p:cNvPr>
          <p:cNvPicPr>
            <a:picLocks noChangeAspect="1"/>
          </p:cNvPicPr>
          <p:nvPr/>
        </p:nvPicPr>
        <p:blipFill>
          <a:blip r:embed="rId2"/>
          <a:stretch>
            <a:fillRect/>
          </a:stretch>
        </p:blipFill>
        <p:spPr>
          <a:xfrm>
            <a:off x="95502" y="434975"/>
            <a:ext cx="3740258" cy="1786932"/>
          </a:xfrm>
          <a:prstGeom prst="rect">
            <a:avLst/>
          </a:prstGeom>
        </p:spPr>
      </p:pic>
    </p:spTree>
    <p:extLst>
      <p:ext uri="{BB962C8B-B14F-4D97-AF65-F5344CB8AC3E}">
        <p14:creationId xmlns:p14="http://schemas.microsoft.com/office/powerpoint/2010/main" val="400499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1506855" cy="244475"/>
          </a:xfrm>
          <a:prstGeom prst="rect">
            <a:avLst/>
          </a:prstGeom>
        </p:spPr>
        <p:txBody>
          <a:bodyPr vert="horz" wrap="square" lIns="0" tIns="17145" rIns="0" bIns="0" rtlCol="0">
            <a:spAutoFit/>
          </a:bodyPr>
          <a:lstStyle/>
          <a:p>
            <a:pPr marL="12700">
              <a:lnSpc>
                <a:spcPct val="100000"/>
              </a:lnSpc>
              <a:spcBef>
                <a:spcPts val="135"/>
              </a:spcBef>
            </a:pPr>
            <a:r>
              <a:rPr spc="-10" dirty="0"/>
              <a:t>Mattern’s</a:t>
            </a:r>
            <a:r>
              <a:rPr spc="5" dirty="0"/>
              <a:t> </a:t>
            </a:r>
            <a:r>
              <a:rPr spc="-40" dirty="0"/>
              <a:t>algorithm</a:t>
            </a:r>
          </a:p>
        </p:txBody>
      </p:sp>
      <p:sp>
        <p:nvSpPr>
          <p:cNvPr id="5" name="object 5"/>
          <p:cNvSpPr txBox="1"/>
          <p:nvPr/>
        </p:nvSpPr>
        <p:spPr>
          <a:xfrm>
            <a:off x="113794" y="391507"/>
            <a:ext cx="4031615" cy="330200"/>
          </a:xfrm>
          <a:prstGeom prst="rect">
            <a:avLst/>
          </a:prstGeom>
        </p:spPr>
        <p:txBody>
          <a:bodyPr vert="horz" wrap="square" lIns="0" tIns="12065" rIns="0" bIns="0" rtlCol="0">
            <a:spAutoFit/>
          </a:bodyPr>
          <a:lstStyle/>
          <a:p>
            <a:pPr marL="12700" marR="5080">
              <a:lnSpc>
                <a:spcPct val="100000"/>
              </a:lnSpc>
              <a:spcBef>
                <a:spcPts val="95"/>
              </a:spcBef>
            </a:pPr>
            <a:r>
              <a:rPr sz="1000" spc="-10" dirty="0">
                <a:latin typeface="Tahoma"/>
                <a:cs typeface="Tahoma"/>
              </a:rPr>
              <a:t>Mattern’s</a:t>
            </a:r>
            <a:r>
              <a:rPr sz="1000" spc="15" dirty="0">
                <a:latin typeface="Tahoma"/>
                <a:cs typeface="Tahoma"/>
              </a:rPr>
              <a:t> </a:t>
            </a:r>
            <a:r>
              <a:rPr sz="1000" spc="-30" dirty="0">
                <a:latin typeface="Tahoma"/>
                <a:cs typeface="Tahoma"/>
              </a:rPr>
              <a:t>algorithm</a:t>
            </a:r>
            <a:r>
              <a:rPr sz="1000" spc="10" dirty="0">
                <a:latin typeface="Tahoma"/>
                <a:cs typeface="Tahoma"/>
              </a:rPr>
              <a:t> </a:t>
            </a:r>
            <a:r>
              <a:rPr sz="1000" spc="-30" dirty="0">
                <a:latin typeface="Tahoma"/>
                <a:cs typeface="Tahoma"/>
              </a:rPr>
              <a:t>is</a:t>
            </a:r>
            <a:r>
              <a:rPr sz="1000" spc="35" dirty="0">
                <a:latin typeface="Tahoma"/>
                <a:cs typeface="Tahoma"/>
              </a:rPr>
              <a:t> </a:t>
            </a:r>
            <a:r>
              <a:rPr sz="1000" spc="-55" dirty="0">
                <a:latin typeface="Tahoma"/>
                <a:cs typeface="Tahoma"/>
              </a:rPr>
              <a:t>based</a:t>
            </a:r>
            <a:r>
              <a:rPr sz="1000" spc="20" dirty="0">
                <a:latin typeface="Tahoma"/>
                <a:cs typeface="Tahoma"/>
              </a:rPr>
              <a:t> </a:t>
            </a:r>
            <a:r>
              <a:rPr sz="1000" spc="-45" dirty="0">
                <a:latin typeface="Tahoma"/>
                <a:cs typeface="Tahoma"/>
              </a:rPr>
              <a:t>on</a:t>
            </a:r>
            <a:r>
              <a:rPr sz="1000" spc="20" dirty="0">
                <a:latin typeface="Tahoma"/>
                <a:cs typeface="Tahoma"/>
              </a:rPr>
              <a:t> </a:t>
            </a:r>
            <a:r>
              <a:rPr sz="1000" spc="-35" dirty="0">
                <a:latin typeface="Tahoma"/>
                <a:cs typeface="Tahoma"/>
              </a:rPr>
              <a:t>vector</a:t>
            </a:r>
            <a:r>
              <a:rPr sz="1000" spc="15" dirty="0">
                <a:latin typeface="Tahoma"/>
                <a:cs typeface="Tahoma"/>
              </a:rPr>
              <a:t> </a:t>
            </a:r>
            <a:r>
              <a:rPr sz="1000" spc="-25" dirty="0">
                <a:latin typeface="Tahoma"/>
                <a:cs typeface="Tahoma"/>
              </a:rPr>
              <a:t>clocks</a:t>
            </a:r>
            <a:r>
              <a:rPr sz="1000" spc="15" dirty="0">
                <a:latin typeface="Tahoma"/>
                <a:cs typeface="Tahoma"/>
              </a:rPr>
              <a:t> </a:t>
            </a:r>
            <a:r>
              <a:rPr sz="1000" spc="-45" dirty="0">
                <a:latin typeface="Tahoma"/>
                <a:cs typeface="Tahoma"/>
              </a:rPr>
              <a:t>and</a:t>
            </a:r>
            <a:r>
              <a:rPr sz="1000" spc="20" dirty="0">
                <a:latin typeface="Tahoma"/>
                <a:cs typeface="Tahoma"/>
              </a:rPr>
              <a:t> </a:t>
            </a:r>
            <a:r>
              <a:rPr sz="1000" spc="-60" dirty="0">
                <a:latin typeface="Tahoma"/>
                <a:cs typeface="Tahoma"/>
              </a:rPr>
              <a:t>assumes</a:t>
            </a:r>
            <a:r>
              <a:rPr sz="1000" spc="20" dirty="0">
                <a:latin typeface="Tahoma"/>
                <a:cs typeface="Tahoma"/>
              </a:rPr>
              <a:t> </a:t>
            </a:r>
            <a:r>
              <a:rPr sz="1000" spc="-50" dirty="0">
                <a:latin typeface="Tahoma"/>
                <a:cs typeface="Tahoma"/>
              </a:rPr>
              <a:t>a</a:t>
            </a:r>
            <a:r>
              <a:rPr sz="1000" spc="20" dirty="0">
                <a:latin typeface="Tahoma"/>
                <a:cs typeface="Tahoma"/>
              </a:rPr>
              <a:t> </a:t>
            </a:r>
            <a:r>
              <a:rPr sz="1000" spc="-40" dirty="0">
                <a:latin typeface="Tahoma"/>
                <a:cs typeface="Tahoma"/>
              </a:rPr>
              <a:t>single</a:t>
            </a:r>
            <a:r>
              <a:rPr sz="1000" spc="20" dirty="0">
                <a:latin typeface="Tahoma"/>
                <a:cs typeface="Tahoma"/>
              </a:rPr>
              <a:t> </a:t>
            </a:r>
            <a:r>
              <a:rPr sz="1000" spc="-15" dirty="0">
                <a:latin typeface="Tahoma"/>
                <a:cs typeface="Tahoma"/>
              </a:rPr>
              <a:t>initiator </a:t>
            </a:r>
            <a:r>
              <a:rPr sz="1000" spc="-300" dirty="0">
                <a:latin typeface="Tahoma"/>
                <a:cs typeface="Tahoma"/>
              </a:rPr>
              <a:t> </a:t>
            </a:r>
            <a:r>
              <a:rPr sz="1000" spc="-50" dirty="0">
                <a:latin typeface="Tahoma"/>
                <a:cs typeface="Tahoma"/>
              </a:rPr>
              <a:t>process</a:t>
            </a:r>
            <a:r>
              <a:rPr sz="1000" spc="5" dirty="0">
                <a:latin typeface="Tahoma"/>
                <a:cs typeface="Tahoma"/>
              </a:rPr>
              <a:t> </a:t>
            </a:r>
            <a:r>
              <a:rPr sz="1000" spc="-45" dirty="0">
                <a:latin typeface="Tahoma"/>
                <a:cs typeface="Tahoma"/>
              </a:rPr>
              <a:t>and</a:t>
            </a:r>
            <a:r>
              <a:rPr sz="1000" spc="10" dirty="0">
                <a:latin typeface="Tahoma"/>
                <a:cs typeface="Tahoma"/>
              </a:rPr>
              <a:t> </a:t>
            </a:r>
            <a:r>
              <a:rPr sz="1000" spc="-55" dirty="0">
                <a:latin typeface="Tahoma"/>
                <a:cs typeface="Tahoma"/>
              </a:rPr>
              <a:t>works</a:t>
            </a:r>
            <a:r>
              <a:rPr sz="1000" dirty="0">
                <a:latin typeface="Tahoma"/>
                <a:cs typeface="Tahoma"/>
              </a:rPr>
              <a:t> </a:t>
            </a:r>
            <a:r>
              <a:rPr sz="1000" spc="-60" dirty="0">
                <a:latin typeface="Tahoma"/>
                <a:cs typeface="Tahoma"/>
              </a:rPr>
              <a:t>as</a:t>
            </a:r>
            <a:r>
              <a:rPr sz="1000" spc="25" dirty="0">
                <a:latin typeface="Tahoma"/>
                <a:cs typeface="Tahoma"/>
              </a:rPr>
              <a:t> </a:t>
            </a:r>
            <a:r>
              <a:rPr sz="1000" spc="-40" dirty="0">
                <a:latin typeface="Tahoma"/>
                <a:cs typeface="Tahoma"/>
              </a:rPr>
              <a:t>follows:</a:t>
            </a:r>
            <a:endParaRPr sz="1000">
              <a:latin typeface="Tahoma"/>
              <a:cs typeface="Tahoma"/>
            </a:endParaRPr>
          </a:p>
        </p:txBody>
      </p:sp>
      <p:pic>
        <p:nvPicPr>
          <p:cNvPr id="6" name="object 6"/>
          <p:cNvPicPr/>
          <p:nvPr/>
        </p:nvPicPr>
        <p:blipFill>
          <a:blip r:embed="rId2" cstate="print"/>
          <a:stretch>
            <a:fillRect/>
          </a:stretch>
        </p:blipFill>
        <p:spPr>
          <a:xfrm>
            <a:off x="198725" y="803952"/>
            <a:ext cx="123760" cy="119370"/>
          </a:xfrm>
          <a:prstGeom prst="rect">
            <a:avLst/>
          </a:prstGeom>
        </p:spPr>
      </p:pic>
      <p:sp>
        <p:nvSpPr>
          <p:cNvPr id="7" name="object 7"/>
          <p:cNvSpPr txBox="1"/>
          <p:nvPr/>
        </p:nvSpPr>
        <p:spPr>
          <a:xfrm>
            <a:off x="231100" y="799905"/>
            <a:ext cx="590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Tahoma"/>
                <a:cs typeface="Tahoma"/>
              </a:rPr>
              <a:t>1</a:t>
            </a:r>
            <a:endParaRPr sz="500">
              <a:latin typeface="Tahoma"/>
              <a:cs typeface="Tahoma"/>
            </a:endParaRPr>
          </a:p>
        </p:txBody>
      </p:sp>
      <p:pic>
        <p:nvPicPr>
          <p:cNvPr id="8" name="object 8"/>
          <p:cNvPicPr/>
          <p:nvPr/>
        </p:nvPicPr>
        <p:blipFill>
          <a:blip r:embed="rId3" cstate="print"/>
          <a:stretch>
            <a:fillRect/>
          </a:stretch>
        </p:blipFill>
        <p:spPr>
          <a:xfrm>
            <a:off x="198725" y="1448617"/>
            <a:ext cx="123760" cy="119357"/>
          </a:xfrm>
          <a:prstGeom prst="rect">
            <a:avLst/>
          </a:prstGeom>
        </p:spPr>
      </p:pic>
      <p:sp>
        <p:nvSpPr>
          <p:cNvPr id="9" name="object 9"/>
          <p:cNvSpPr txBox="1"/>
          <p:nvPr/>
        </p:nvSpPr>
        <p:spPr>
          <a:xfrm>
            <a:off x="231100" y="1444557"/>
            <a:ext cx="590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Tahoma"/>
                <a:cs typeface="Tahoma"/>
              </a:rPr>
              <a:t>2</a:t>
            </a:r>
            <a:endParaRPr sz="500">
              <a:latin typeface="Tahoma"/>
              <a:cs typeface="Tahoma"/>
            </a:endParaRPr>
          </a:p>
        </p:txBody>
      </p:sp>
      <p:pic>
        <p:nvPicPr>
          <p:cNvPr id="10" name="object 10"/>
          <p:cNvPicPr/>
          <p:nvPr/>
        </p:nvPicPr>
        <p:blipFill>
          <a:blip r:embed="rId4" cstate="print"/>
          <a:stretch>
            <a:fillRect/>
          </a:stretch>
        </p:blipFill>
        <p:spPr>
          <a:xfrm>
            <a:off x="198725" y="1791517"/>
            <a:ext cx="123760" cy="119357"/>
          </a:xfrm>
          <a:prstGeom prst="rect">
            <a:avLst/>
          </a:prstGeom>
        </p:spPr>
      </p:pic>
      <p:sp>
        <p:nvSpPr>
          <p:cNvPr id="11" name="object 11"/>
          <p:cNvSpPr txBox="1"/>
          <p:nvPr/>
        </p:nvSpPr>
        <p:spPr>
          <a:xfrm>
            <a:off x="231100" y="1787457"/>
            <a:ext cx="590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Tahoma"/>
                <a:cs typeface="Tahoma"/>
              </a:rPr>
              <a:t>3</a:t>
            </a:r>
            <a:endParaRPr sz="500">
              <a:latin typeface="Tahoma"/>
              <a:cs typeface="Tahoma"/>
            </a:endParaRPr>
          </a:p>
        </p:txBody>
      </p:sp>
      <p:pic>
        <p:nvPicPr>
          <p:cNvPr id="12" name="object 12"/>
          <p:cNvPicPr/>
          <p:nvPr/>
        </p:nvPicPr>
        <p:blipFill>
          <a:blip r:embed="rId5" cstate="print"/>
          <a:stretch>
            <a:fillRect/>
          </a:stretch>
        </p:blipFill>
        <p:spPr>
          <a:xfrm>
            <a:off x="198725" y="2283761"/>
            <a:ext cx="119661" cy="119365"/>
          </a:xfrm>
          <a:prstGeom prst="rect">
            <a:avLst/>
          </a:prstGeom>
        </p:spPr>
      </p:pic>
      <p:sp>
        <p:nvSpPr>
          <p:cNvPr id="13" name="object 13"/>
          <p:cNvSpPr txBox="1"/>
          <p:nvPr/>
        </p:nvSpPr>
        <p:spPr>
          <a:xfrm>
            <a:off x="231100" y="2279713"/>
            <a:ext cx="590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Tahoma"/>
                <a:cs typeface="Tahoma"/>
              </a:rPr>
              <a:t>4</a:t>
            </a:r>
            <a:endParaRPr sz="500">
              <a:latin typeface="Tahoma"/>
              <a:cs typeface="Tahoma"/>
            </a:endParaRPr>
          </a:p>
        </p:txBody>
      </p:sp>
      <p:pic>
        <p:nvPicPr>
          <p:cNvPr id="14" name="object 14"/>
          <p:cNvPicPr/>
          <p:nvPr/>
        </p:nvPicPr>
        <p:blipFill>
          <a:blip r:embed="rId6" cstate="print"/>
          <a:stretch>
            <a:fillRect/>
          </a:stretch>
        </p:blipFill>
        <p:spPr>
          <a:xfrm>
            <a:off x="198725" y="2625139"/>
            <a:ext cx="119661" cy="119359"/>
          </a:xfrm>
          <a:prstGeom prst="rect">
            <a:avLst/>
          </a:prstGeom>
        </p:spPr>
      </p:pic>
      <p:sp>
        <p:nvSpPr>
          <p:cNvPr id="15" name="object 15"/>
          <p:cNvSpPr txBox="1"/>
          <p:nvPr/>
        </p:nvSpPr>
        <p:spPr>
          <a:xfrm>
            <a:off x="231100" y="2621089"/>
            <a:ext cx="590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Tahoma"/>
                <a:cs typeface="Tahoma"/>
              </a:rPr>
              <a:t>5</a:t>
            </a:r>
            <a:endParaRPr sz="500">
              <a:latin typeface="Tahoma"/>
              <a:cs typeface="Tahoma"/>
            </a:endParaRPr>
          </a:p>
        </p:txBody>
      </p:sp>
      <p:pic>
        <p:nvPicPr>
          <p:cNvPr id="16" name="object 16"/>
          <p:cNvPicPr/>
          <p:nvPr/>
        </p:nvPicPr>
        <p:blipFill>
          <a:blip r:embed="rId7" cstate="print"/>
          <a:stretch>
            <a:fillRect/>
          </a:stretch>
        </p:blipFill>
        <p:spPr>
          <a:xfrm>
            <a:off x="198725" y="2968039"/>
            <a:ext cx="113411" cy="119359"/>
          </a:xfrm>
          <a:prstGeom prst="rect">
            <a:avLst/>
          </a:prstGeom>
        </p:spPr>
      </p:pic>
      <p:sp>
        <p:nvSpPr>
          <p:cNvPr id="17" name="object 17"/>
          <p:cNvSpPr txBox="1"/>
          <p:nvPr/>
        </p:nvSpPr>
        <p:spPr>
          <a:xfrm>
            <a:off x="231100" y="2963989"/>
            <a:ext cx="590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Tahoma"/>
                <a:cs typeface="Tahoma"/>
              </a:rPr>
              <a:t>6</a:t>
            </a:r>
            <a:endParaRPr sz="500">
              <a:latin typeface="Tahoma"/>
              <a:cs typeface="Tahoma"/>
            </a:endParaRPr>
          </a:p>
        </p:txBody>
      </p:sp>
      <p:sp>
        <p:nvSpPr>
          <p:cNvPr id="18" name="object 18"/>
          <p:cNvSpPr txBox="1"/>
          <p:nvPr/>
        </p:nvSpPr>
        <p:spPr>
          <a:xfrm>
            <a:off x="341372" y="758791"/>
            <a:ext cx="4171950" cy="2492375"/>
          </a:xfrm>
          <a:prstGeom prst="rect">
            <a:avLst/>
          </a:prstGeom>
        </p:spPr>
        <p:txBody>
          <a:bodyPr vert="horz" wrap="square" lIns="0" tIns="12700" rIns="0" bIns="0" rtlCol="0">
            <a:spAutoFit/>
          </a:bodyPr>
          <a:lstStyle/>
          <a:p>
            <a:pPr marL="38100" marR="92075">
              <a:lnSpc>
                <a:spcPct val="99700"/>
              </a:lnSpc>
              <a:spcBef>
                <a:spcPts val="100"/>
              </a:spcBef>
            </a:pPr>
            <a:r>
              <a:rPr sz="1000" spc="-10" dirty="0">
                <a:latin typeface="Tahoma"/>
                <a:cs typeface="Tahoma"/>
              </a:rPr>
              <a:t>The</a:t>
            </a:r>
            <a:r>
              <a:rPr sz="1000" spc="10" dirty="0">
                <a:latin typeface="Tahoma"/>
                <a:cs typeface="Tahoma"/>
              </a:rPr>
              <a:t> </a:t>
            </a:r>
            <a:r>
              <a:rPr sz="1000" spc="-15" dirty="0">
                <a:latin typeface="Tahoma"/>
                <a:cs typeface="Tahoma"/>
              </a:rPr>
              <a:t>initiator</a:t>
            </a:r>
            <a:r>
              <a:rPr sz="1000" spc="10" dirty="0">
                <a:latin typeface="Tahoma"/>
                <a:cs typeface="Tahoma"/>
              </a:rPr>
              <a:t> </a:t>
            </a:r>
            <a:r>
              <a:rPr sz="1000" spc="15" dirty="0">
                <a:latin typeface="Tahoma"/>
                <a:cs typeface="Tahoma"/>
              </a:rPr>
              <a:t>“ticks”</a:t>
            </a:r>
            <a:r>
              <a:rPr sz="1000" spc="-5" dirty="0">
                <a:latin typeface="Tahoma"/>
                <a:cs typeface="Tahoma"/>
              </a:rPr>
              <a:t> </a:t>
            </a:r>
            <a:r>
              <a:rPr sz="1000" spc="-10" dirty="0">
                <a:latin typeface="Tahoma"/>
                <a:cs typeface="Tahoma"/>
              </a:rPr>
              <a:t>its</a:t>
            </a:r>
            <a:r>
              <a:rPr sz="1000" spc="30" dirty="0">
                <a:latin typeface="Tahoma"/>
                <a:cs typeface="Tahoma"/>
              </a:rPr>
              <a:t> </a:t>
            </a:r>
            <a:r>
              <a:rPr sz="1000" spc="-15" dirty="0">
                <a:latin typeface="Tahoma"/>
                <a:cs typeface="Tahoma"/>
              </a:rPr>
              <a:t>local</a:t>
            </a:r>
            <a:r>
              <a:rPr sz="1000" spc="15" dirty="0">
                <a:latin typeface="Tahoma"/>
                <a:cs typeface="Tahoma"/>
              </a:rPr>
              <a:t> </a:t>
            </a:r>
            <a:r>
              <a:rPr sz="1000" spc="-15" dirty="0">
                <a:latin typeface="Tahoma"/>
                <a:cs typeface="Tahoma"/>
              </a:rPr>
              <a:t>clock</a:t>
            </a:r>
            <a:r>
              <a:rPr sz="1000" spc="5" dirty="0">
                <a:latin typeface="Tahoma"/>
                <a:cs typeface="Tahoma"/>
              </a:rPr>
              <a:t> </a:t>
            </a:r>
            <a:r>
              <a:rPr sz="1000" spc="-45" dirty="0">
                <a:latin typeface="Tahoma"/>
                <a:cs typeface="Tahoma"/>
              </a:rPr>
              <a:t>and</a:t>
            </a:r>
            <a:r>
              <a:rPr sz="1000" spc="25" dirty="0">
                <a:latin typeface="Tahoma"/>
                <a:cs typeface="Tahoma"/>
              </a:rPr>
              <a:t> </a:t>
            </a:r>
            <a:r>
              <a:rPr sz="1000" spc="-45" dirty="0">
                <a:latin typeface="Tahoma"/>
                <a:cs typeface="Tahoma"/>
              </a:rPr>
              <a:t>selects</a:t>
            </a:r>
            <a:r>
              <a:rPr sz="1000" spc="15" dirty="0">
                <a:latin typeface="Tahoma"/>
                <a:cs typeface="Tahoma"/>
              </a:rPr>
              <a:t> </a:t>
            </a:r>
            <a:r>
              <a:rPr sz="1000" spc="-50" dirty="0">
                <a:latin typeface="Tahoma"/>
                <a:cs typeface="Tahoma"/>
              </a:rPr>
              <a:t>a</a:t>
            </a:r>
            <a:r>
              <a:rPr sz="1000" spc="15" dirty="0">
                <a:latin typeface="Tahoma"/>
                <a:cs typeface="Tahoma"/>
              </a:rPr>
              <a:t> </a:t>
            </a:r>
            <a:r>
              <a:rPr sz="1000" b="1" spc="-35" dirty="0">
                <a:latin typeface="Tahoma"/>
                <a:cs typeface="Tahoma"/>
              </a:rPr>
              <a:t>future</a:t>
            </a:r>
            <a:r>
              <a:rPr sz="1000" b="1" spc="25" dirty="0">
                <a:latin typeface="Tahoma"/>
                <a:cs typeface="Tahoma"/>
              </a:rPr>
              <a:t> </a:t>
            </a:r>
            <a:r>
              <a:rPr sz="1000" b="1" spc="-35" dirty="0">
                <a:latin typeface="Tahoma"/>
                <a:cs typeface="Tahoma"/>
              </a:rPr>
              <a:t>vector</a:t>
            </a:r>
            <a:r>
              <a:rPr sz="1000" b="1" spc="10" dirty="0">
                <a:latin typeface="Tahoma"/>
                <a:cs typeface="Tahoma"/>
              </a:rPr>
              <a:t> </a:t>
            </a:r>
            <a:r>
              <a:rPr sz="1000" b="1" spc="-25" dirty="0">
                <a:latin typeface="Tahoma"/>
                <a:cs typeface="Tahoma"/>
              </a:rPr>
              <a:t>time</a:t>
            </a:r>
            <a:r>
              <a:rPr sz="1000" b="1" spc="30" dirty="0">
                <a:latin typeface="Tahoma"/>
                <a:cs typeface="Tahoma"/>
              </a:rPr>
              <a:t> </a:t>
            </a:r>
            <a:r>
              <a:rPr sz="1000" b="1" i="1" spc="-120" dirty="0">
                <a:latin typeface="Arial"/>
                <a:cs typeface="Arial"/>
              </a:rPr>
              <a:t>s</a:t>
            </a:r>
            <a:r>
              <a:rPr sz="1000" b="1" i="1" spc="-20" dirty="0">
                <a:latin typeface="Arial"/>
                <a:cs typeface="Arial"/>
              </a:rPr>
              <a:t> </a:t>
            </a:r>
            <a:r>
              <a:rPr sz="1000" spc="-15" dirty="0">
                <a:latin typeface="Tahoma"/>
                <a:cs typeface="Tahoma"/>
              </a:rPr>
              <a:t>at </a:t>
            </a:r>
            <a:r>
              <a:rPr sz="1000" spc="-10" dirty="0">
                <a:latin typeface="Tahoma"/>
                <a:cs typeface="Tahoma"/>
              </a:rPr>
              <a:t> </a:t>
            </a:r>
            <a:r>
              <a:rPr sz="1000" spc="-35" dirty="0">
                <a:latin typeface="Tahoma"/>
                <a:cs typeface="Tahoma"/>
              </a:rPr>
              <a:t>which</a:t>
            </a:r>
            <a:r>
              <a:rPr sz="1000" spc="10" dirty="0">
                <a:latin typeface="Tahoma"/>
                <a:cs typeface="Tahoma"/>
              </a:rPr>
              <a:t> </a:t>
            </a:r>
            <a:r>
              <a:rPr sz="1000" spc="15" dirty="0">
                <a:latin typeface="Tahoma"/>
                <a:cs typeface="Tahoma"/>
              </a:rPr>
              <a:t>it</a:t>
            </a:r>
            <a:r>
              <a:rPr sz="1000" spc="10" dirty="0">
                <a:latin typeface="Tahoma"/>
                <a:cs typeface="Tahoma"/>
              </a:rPr>
              <a:t> </a:t>
            </a:r>
            <a:r>
              <a:rPr sz="1000" spc="-40" dirty="0">
                <a:latin typeface="Tahoma"/>
                <a:cs typeface="Tahoma"/>
              </a:rPr>
              <a:t>would</a:t>
            </a:r>
            <a:r>
              <a:rPr sz="1000" spc="10" dirty="0">
                <a:latin typeface="Tahoma"/>
                <a:cs typeface="Tahoma"/>
              </a:rPr>
              <a:t> </a:t>
            </a:r>
            <a:r>
              <a:rPr sz="1000" spc="-25" dirty="0">
                <a:latin typeface="Tahoma"/>
                <a:cs typeface="Tahoma"/>
              </a:rPr>
              <a:t>like</a:t>
            </a:r>
            <a:r>
              <a:rPr sz="1000" spc="5" dirty="0">
                <a:latin typeface="Tahoma"/>
                <a:cs typeface="Tahoma"/>
              </a:rPr>
              <a:t> </a:t>
            </a:r>
            <a:r>
              <a:rPr sz="1000" spc="-50" dirty="0">
                <a:latin typeface="Tahoma"/>
                <a:cs typeface="Tahoma"/>
              </a:rPr>
              <a:t>a</a:t>
            </a:r>
            <a:r>
              <a:rPr sz="1000" spc="20" dirty="0">
                <a:latin typeface="Tahoma"/>
                <a:cs typeface="Tahoma"/>
              </a:rPr>
              <a:t> </a:t>
            </a:r>
            <a:r>
              <a:rPr sz="1000" spc="-30" dirty="0">
                <a:latin typeface="Tahoma"/>
                <a:cs typeface="Tahoma"/>
              </a:rPr>
              <a:t>global</a:t>
            </a:r>
            <a:r>
              <a:rPr sz="1000" dirty="0">
                <a:latin typeface="Tahoma"/>
                <a:cs typeface="Tahoma"/>
              </a:rPr>
              <a:t> </a:t>
            </a:r>
            <a:r>
              <a:rPr sz="1000" spc="-40" dirty="0">
                <a:latin typeface="Tahoma"/>
                <a:cs typeface="Tahoma"/>
              </a:rPr>
              <a:t>snapshot</a:t>
            </a:r>
            <a:r>
              <a:rPr sz="1000" spc="-5" dirty="0">
                <a:latin typeface="Tahoma"/>
                <a:cs typeface="Tahoma"/>
              </a:rPr>
              <a:t> </a:t>
            </a:r>
            <a:r>
              <a:rPr sz="1000" spc="-10" dirty="0">
                <a:latin typeface="Tahoma"/>
                <a:cs typeface="Tahoma"/>
              </a:rPr>
              <a:t>to</a:t>
            </a:r>
            <a:r>
              <a:rPr sz="1000" spc="30" dirty="0">
                <a:latin typeface="Tahoma"/>
                <a:cs typeface="Tahoma"/>
              </a:rPr>
              <a:t> </a:t>
            </a:r>
            <a:r>
              <a:rPr sz="1000" spc="-50" dirty="0">
                <a:latin typeface="Tahoma"/>
                <a:cs typeface="Tahoma"/>
              </a:rPr>
              <a:t>be</a:t>
            </a:r>
            <a:r>
              <a:rPr sz="1000" spc="10" dirty="0">
                <a:latin typeface="Tahoma"/>
                <a:cs typeface="Tahoma"/>
              </a:rPr>
              <a:t> </a:t>
            </a:r>
            <a:r>
              <a:rPr sz="1000" spc="-45" dirty="0">
                <a:latin typeface="Tahoma"/>
                <a:cs typeface="Tahoma"/>
              </a:rPr>
              <a:t>recorded.</a:t>
            </a:r>
            <a:r>
              <a:rPr sz="1000" spc="130" dirty="0">
                <a:latin typeface="Tahoma"/>
                <a:cs typeface="Tahoma"/>
              </a:rPr>
              <a:t> </a:t>
            </a:r>
            <a:r>
              <a:rPr sz="1000" spc="-40" dirty="0">
                <a:latin typeface="Tahoma"/>
                <a:cs typeface="Tahoma"/>
              </a:rPr>
              <a:t>It</a:t>
            </a:r>
            <a:r>
              <a:rPr sz="1000" spc="15" dirty="0">
                <a:latin typeface="Tahoma"/>
                <a:cs typeface="Tahoma"/>
              </a:rPr>
              <a:t> </a:t>
            </a:r>
            <a:r>
              <a:rPr sz="1000" spc="-40" dirty="0">
                <a:latin typeface="Tahoma"/>
                <a:cs typeface="Tahoma"/>
              </a:rPr>
              <a:t>then</a:t>
            </a:r>
            <a:r>
              <a:rPr sz="1000" spc="20" dirty="0">
                <a:latin typeface="Tahoma"/>
                <a:cs typeface="Tahoma"/>
              </a:rPr>
              <a:t> </a:t>
            </a:r>
            <a:r>
              <a:rPr sz="1000" b="1" spc="-40" dirty="0">
                <a:latin typeface="Tahoma"/>
                <a:cs typeface="Tahoma"/>
              </a:rPr>
              <a:t>broadcasts</a:t>
            </a:r>
            <a:r>
              <a:rPr sz="1000" dirty="0">
                <a:latin typeface="Tahoma"/>
                <a:cs typeface="Tahoma"/>
              </a:rPr>
              <a:t> </a:t>
            </a:r>
            <a:r>
              <a:rPr sz="1000" spc="-20" dirty="0">
                <a:latin typeface="Tahoma"/>
                <a:cs typeface="Tahoma"/>
              </a:rPr>
              <a:t>this </a:t>
            </a:r>
            <a:r>
              <a:rPr sz="1000" spc="-295" dirty="0">
                <a:latin typeface="Tahoma"/>
                <a:cs typeface="Tahoma"/>
              </a:rPr>
              <a:t> </a:t>
            </a:r>
            <a:r>
              <a:rPr sz="1000" spc="-25" dirty="0">
                <a:latin typeface="Tahoma"/>
                <a:cs typeface="Tahoma"/>
              </a:rPr>
              <a:t>time</a:t>
            </a:r>
            <a:r>
              <a:rPr sz="1000" spc="5" dirty="0">
                <a:latin typeface="Tahoma"/>
                <a:cs typeface="Tahoma"/>
              </a:rPr>
              <a:t> </a:t>
            </a:r>
            <a:r>
              <a:rPr sz="1000" i="1" spc="-120" dirty="0">
                <a:latin typeface="Arial"/>
                <a:cs typeface="Arial"/>
              </a:rPr>
              <a:t>s</a:t>
            </a:r>
            <a:r>
              <a:rPr sz="1000" i="1" spc="-25" dirty="0">
                <a:latin typeface="Arial"/>
                <a:cs typeface="Arial"/>
              </a:rPr>
              <a:t> </a:t>
            </a:r>
            <a:r>
              <a:rPr sz="1000" spc="-45" dirty="0">
                <a:latin typeface="Tahoma"/>
                <a:cs typeface="Tahoma"/>
              </a:rPr>
              <a:t>and</a:t>
            </a:r>
            <a:r>
              <a:rPr sz="1000" spc="20" dirty="0">
                <a:latin typeface="Tahoma"/>
                <a:cs typeface="Tahoma"/>
              </a:rPr>
              <a:t> </a:t>
            </a:r>
            <a:r>
              <a:rPr sz="1000" b="1" spc="-55" dirty="0">
                <a:latin typeface="Tahoma"/>
                <a:cs typeface="Tahoma"/>
              </a:rPr>
              <a:t>freezes</a:t>
            </a:r>
            <a:r>
              <a:rPr sz="1000" b="1" spc="25" dirty="0">
                <a:latin typeface="Tahoma"/>
                <a:cs typeface="Tahoma"/>
              </a:rPr>
              <a:t> </a:t>
            </a:r>
            <a:r>
              <a:rPr sz="1000" b="1" spc="-10" dirty="0">
                <a:latin typeface="Tahoma"/>
                <a:cs typeface="Tahoma"/>
              </a:rPr>
              <a:t>all</a:t>
            </a:r>
            <a:r>
              <a:rPr sz="1000" b="1" spc="10" dirty="0">
                <a:latin typeface="Tahoma"/>
                <a:cs typeface="Tahoma"/>
              </a:rPr>
              <a:t> </a:t>
            </a:r>
            <a:r>
              <a:rPr sz="1000" b="1" spc="-15" dirty="0">
                <a:latin typeface="Tahoma"/>
                <a:cs typeface="Tahoma"/>
              </a:rPr>
              <a:t>activity</a:t>
            </a:r>
            <a:r>
              <a:rPr sz="1000" b="1" spc="5" dirty="0">
                <a:latin typeface="Tahoma"/>
                <a:cs typeface="Tahoma"/>
              </a:rPr>
              <a:t> </a:t>
            </a:r>
            <a:r>
              <a:rPr sz="1000" spc="-10" dirty="0">
                <a:latin typeface="Tahoma"/>
                <a:cs typeface="Tahoma"/>
              </a:rPr>
              <a:t>until</a:t>
            </a:r>
            <a:r>
              <a:rPr sz="1000" spc="10" dirty="0">
                <a:latin typeface="Tahoma"/>
                <a:cs typeface="Tahoma"/>
              </a:rPr>
              <a:t> </a:t>
            </a:r>
            <a:r>
              <a:rPr sz="1000" spc="15" dirty="0">
                <a:latin typeface="Tahoma"/>
                <a:cs typeface="Tahoma"/>
              </a:rPr>
              <a:t>it</a:t>
            </a:r>
            <a:r>
              <a:rPr sz="1000" spc="20" dirty="0">
                <a:latin typeface="Tahoma"/>
                <a:cs typeface="Tahoma"/>
              </a:rPr>
              <a:t> </a:t>
            </a:r>
            <a:r>
              <a:rPr sz="1000" spc="-50" dirty="0">
                <a:latin typeface="Tahoma"/>
                <a:cs typeface="Tahoma"/>
              </a:rPr>
              <a:t>receives</a:t>
            </a:r>
            <a:r>
              <a:rPr sz="1000" spc="20" dirty="0">
                <a:latin typeface="Tahoma"/>
                <a:cs typeface="Tahoma"/>
              </a:rPr>
              <a:t> </a:t>
            </a:r>
            <a:r>
              <a:rPr sz="1000" spc="-10" dirty="0">
                <a:latin typeface="Tahoma"/>
                <a:cs typeface="Tahoma"/>
              </a:rPr>
              <a:t>all</a:t>
            </a:r>
            <a:r>
              <a:rPr lang="en-IN" sz="1000" spc="-10" dirty="0">
                <a:latin typeface="Tahoma"/>
                <a:cs typeface="Tahoma"/>
              </a:rPr>
              <a:t> </a:t>
            </a:r>
            <a:r>
              <a:rPr sz="1000" b="1" spc="-45" dirty="0">
                <a:latin typeface="Tahoma"/>
                <a:cs typeface="Tahoma"/>
              </a:rPr>
              <a:t>acknowledgements</a:t>
            </a:r>
            <a:r>
              <a:rPr sz="1000" spc="-25" dirty="0">
                <a:latin typeface="Tahoma"/>
                <a:cs typeface="Tahoma"/>
              </a:rPr>
              <a:t> </a:t>
            </a:r>
            <a:r>
              <a:rPr sz="1000" spc="-30" dirty="0">
                <a:latin typeface="Tahoma"/>
                <a:cs typeface="Tahoma"/>
              </a:rPr>
              <a:t>of</a:t>
            </a:r>
            <a:r>
              <a:rPr sz="1000" spc="15" dirty="0">
                <a:latin typeface="Tahoma"/>
                <a:cs typeface="Tahoma"/>
              </a:rPr>
              <a:t> </a:t>
            </a:r>
            <a:r>
              <a:rPr sz="1000" spc="-35" dirty="0">
                <a:latin typeface="Tahoma"/>
                <a:cs typeface="Tahoma"/>
              </a:rPr>
              <a:t>the </a:t>
            </a:r>
            <a:r>
              <a:rPr sz="1000" spc="-30" dirty="0">
                <a:latin typeface="Tahoma"/>
                <a:cs typeface="Tahoma"/>
              </a:rPr>
              <a:t> </a:t>
            </a:r>
            <a:r>
              <a:rPr sz="1000" spc="-35" dirty="0">
                <a:latin typeface="Tahoma"/>
                <a:cs typeface="Tahoma"/>
              </a:rPr>
              <a:t>receipt</a:t>
            </a:r>
            <a:r>
              <a:rPr sz="1000" spc="15" dirty="0">
                <a:latin typeface="Tahoma"/>
                <a:cs typeface="Tahoma"/>
              </a:rPr>
              <a:t> </a:t>
            </a:r>
            <a:r>
              <a:rPr sz="1000" spc="-30" dirty="0">
                <a:latin typeface="Tahoma"/>
                <a:cs typeface="Tahoma"/>
              </a:rPr>
              <a:t>of</a:t>
            </a:r>
            <a:r>
              <a:rPr sz="1000" spc="5" dirty="0">
                <a:latin typeface="Tahoma"/>
                <a:cs typeface="Tahoma"/>
              </a:rPr>
              <a:t> </a:t>
            </a:r>
            <a:r>
              <a:rPr sz="1000" spc="-20" dirty="0">
                <a:latin typeface="Tahoma"/>
                <a:cs typeface="Tahoma"/>
              </a:rPr>
              <a:t>this</a:t>
            </a:r>
            <a:r>
              <a:rPr sz="1000" spc="10" dirty="0">
                <a:latin typeface="Tahoma"/>
                <a:cs typeface="Tahoma"/>
              </a:rPr>
              <a:t> </a:t>
            </a:r>
            <a:r>
              <a:rPr sz="1000" spc="-35" dirty="0">
                <a:latin typeface="Tahoma"/>
                <a:cs typeface="Tahoma"/>
              </a:rPr>
              <a:t>broadcast.</a:t>
            </a:r>
            <a:endParaRPr sz="1000" dirty="0">
              <a:latin typeface="Tahoma"/>
              <a:cs typeface="Tahoma"/>
            </a:endParaRPr>
          </a:p>
          <a:p>
            <a:pPr marL="38100" marR="52069">
              <a:lnSpc>
                <a:spcPct val="100000"/>
              </a:lnSpc>
              <a:spcBef>
                <a:spcPts val="285"/>
              </a:spcBef>
            </a:pPr>
            <a:r>
              <a:rPr sz="1000" spc="-35" dirty="0">
                <a:latin typeface="Tahoma"/>
                <a:cs typeface="Tahoma"/>
              </a:rPr>
              <a:t>When</a:t>
            </a:r>
            <a:r>
              <a:rPr sz="1000" spc="20" dirty="0">
                <a:latin typeface="Tahoma"/>
                <a:cs typeface="Tahoma"/>
              </a:rPr>
              <a:t> </a:t>
            </a:r>
            <a:r>
              <a:rPr sz="1000" spc="-50" dirty="0">
                <a:latin typeface="Tahoma"/>
                <a:cs typeface="Tahoma"/>
              </a:rPr>
              <a:t>a</a:t>
            </a:r>
            <a:r>
              <a:rPr sz="1000" spc="10" dirty="0">
                <a:latin typeface="Tahoma"/>
                <a:cs typeface="Tahoma"/>
              </a:rPr>
              <a:t> </a:t>
            </a:r>
            <a:r>
              <a:rPr sz="1000" spc="-50" dirty="0">
                <a:latin typeface="Tahoma"/>
                <a:cs typeface="Tahoma"/>
              </a:rPr>
              <a:t>process</a:t>
            </a:r>
            <a:r>
              <a:rPr sz="1000" spc="10" dirty="0">
                <a:latin typeface="Tahoma"/>
                <a:cs typeface="Tahoma"/>
              </a:rPr>
              <a:t> </a:t>
            </a:r>
            <a:r>
              <a:rPr sz="1000" spc="-50" dirty="0">
                <a:latin typeface="Tahoma"/>
                <a:cs typeface="Tahoma"/>
              </a:rPr>
              <a:t>receives</a:t>
            </a:r>
            <a:r>
              <a:rPr sz="1000" spc="30" dirty="0">
                <a:latin typeface="Tahoma"/>
                <a:cs typeface="Tahoma"/>
              </a:rPr>
              <a:t> </a:t>
            </a:r>
            <a:r>
              <a:rPr sz="1000" spc="-35" dirty="0">
                <a:latin typeface="Tahoma"/>
                <a:cs typeface="Tahoma"/>
              </a:rPr>
              <a:t>the</a:t>
            </a:r>
            <a:r>
              <a:rPr sz="1000" spc="10" dirty="0">
                <a:latin typeface="Tahoma"/>
                <a:cs typeface="Tahoma"/>
              </a:rPr>
              <a:t> </a:t>
            </a:r>
            <a:r>
              <a:rPr sz="1000" spc="-35" dirty="0">
                <a:latin typeface="Tahoma"/>
                <a:cs typeface="Tahoma"/>
              </a:rPr>
              <a:t>broadcast,</a:t>
            </a:r>
            <a:r>
              <a:rPr sz="1000" spc="10" dirty="0">
                <a:latin typeface="Tahoma"/>
                <a:cs typeface="Tahoma"/>
              </a:rPr>
              <a:t> </a:t>
            </a:r>
            <a:r>
              <a:rPr sz="1000" spc="15" dirty="0">
                <a:latin typeface="Tahoma"/>
                <a:cs typeface="Tahoma"/>
              </a:rPr>
              <a:t>it</a:t>
            </a:r>
            <a:r>
              <a:rPr sz="1000" spc="10" dirty="0">
                <a:latin typeface="Tahoma"/>
                <a:cs typeface="Tahoma"/>
              </a:rPr>
              <a:t> </a:t>
            </a:r>
            <a:r>
              <a:rPr sz="1000" b="1" spc="-55" dirty="0">
                <a:latin typeface="Tahoma"/>
                <a:cs typeface="Tahoma"/>
              </a:rPr>
              <a:t>remembers</a:t>
            </a:r>
            <a:r>
              <a:rPr sz="1000" b="1" spc="30" dirty="0">
                <a:latin typeface="Tahoma"/>
                <a:cs typeface="Tahoma"/>
              </a:rPr>
              <a:t> </a:t>
            </a:r>
            <a:r>
              <a:rPr sz="1000" b="1" spc="-35" dirty="0">
                <a:latin typeface="Tahoma"/>
                <a:cs typeface="Tahoma"/>
              </a:rPr>
              <a:t>the</a:t>
            </a:r>
            <a:r>
              <a:rPr sz="1000" b="1" spc="20" dirty="0">
                <a:latin typeface="Tahoma"/>
                <a:cs typeface="Tahoma"/>
              </a:rPr>
              <a:t> </a:t>
            </a:r>
            <a:r>
              <a:rPr sz="1000" b="1" spc="-45" dirty="0">
                <a:latin typeface="Tahoma"/>
                <a:cs typeface="Tahoma"/>
              </a:rPr>
              <a:t>value</a:t>
            </a:r>
            <a:r>
              <a:rPr sz="1000" b="1" spc="10" dirty="0">
                <a:latin typeface="Tahoma"/>
                <a:cs typeface="Tahoma"/>
              </a:rPr>
              <a:t> </a:t>
            </a:r>
            <a:r>
              <a:rPr sz="1000" b="1" i="1" spc="-120" dirty="0">
                <a:latin typeface="Arial"/>
                <a:cs typeface="Arial"/>
              </a:rPr>
              <a:t>s</a:t>
            </a:r>
            <a:r>
              <a:rPr sz="1000" b="1" i="1" spc="-20" dirty="0">
                <a:latin typeface="Arial"/>
                <a:cs typeface="Arial"/>
              </a:rPr>
              <a:t> </a:t>
            </a:r>
            <a:r>
              <a:rPr sz="1000" spc="-45" dirty="0">
                <a:latin typeface="Tahoma"/>
                <a:cs typeface="Tahoma"/>
              </a:rPr>
              <a:t>and</a:t>
            </a:r>
            <a:r>
              <a:rPr sz="1000" spc="20" dirty="0">
                <a:latin typeface="Tahoma"/>
                <a:cs typeface="Tahoma"/>
              </a:rPr>
              <a:t> </a:t>
            </a:r>
            <a:r>
              <a:rPr sz="1000" spc="-40" dirty="0">
                <a:latin typeface="Tahoma"/>
                <a:cs typeface="Tahoma"/>
              </a:rPr>
              <a:t>returns </a:t>
            </a:r>
            <a:r>
              <a:rPr sz="1000" spc="-300" dirty="0">
                <a:latin typeface="Tahoma"/>
                <a:cs typeface="Tahoma"/>
              </a:rPr>
              <a:t> </a:t>
            </a:r>
            <a:r>
              <a:rPr sz="1000" spc="-45" dirty="0">
                <a:latin typeface="Tahoma"/>
                <a:cs typeface="Tahoma"/>
              </a:rPr>
              <a:t>an</a:t>
            </a:r>
            <a:r>
              <a:rPr sz="1000" spc="15" dirty="0">
                <a:latin typeface="Tahoma"/>
                <a:cs typeface="Tahoma"/>
              </a:rPr>
              <a:t> </a:t>
            </a:r>
            <a:r>
              <a:rPr sz="1000" b="1" spc="-45" dirty="0">
                <a:latin typeface="Tahoma"/>
                <a:cs typeface="Tahoma"/>
              </a:rPr>
              <a:t>acknowledgement</a:t>
            </a:r>
            <a:r>
              <a:rPr sz="1000" spc="-25" dirty="0">
                <a:latin typeface="Tahoma"/>
                <a:cs typeface="Tahoma"/>
              </a:rPr>
              <a:t> </a:t>
            </a:r>
            <a:r>
              <a:rPr sz="1000" spc="-10" dirty="0">
                <a:latin typeface="Tahoma"/>
                <a:cs typeface="Tahoma"/>
              </a:rPr>
              <a:t>to</a:t>
            </a:r>
            <a:r>
              <a:rPr sz="1000" spc="15" dirty="0">
                <a:latin typeface="Tahoma"/>
                <a:cs typeface="Tahoma"/>
              </a:rPr>
              <a:t> </a:t>
            </a:r>
            <a:r>
              <a:rPr sz="1000" spc="-35" dirty="0">
                <a:latin typeface="Tahoma"/>
                <a:cs typeface="Tahoma"/>
              </a:rPr>
              <a:t>the</a:t>
            </a:r>
            <a:r>
              <a:rPr sz="1000" spc="20" dirty="0">
                <a:latin typeface="Tahoma"/>
                <a:cs typeface="Tahoma"/>
              </a:rPr>
              <a:t> </a:t>
            </a:r>
            <a:r>
              <a:rPr sz="1000" spc="-15" dirty="0">
                <a:latin typeface="Tahoma"/>
                <a:cs typeface="Tahoma"/>
              </a:rPr>
              <a:t>initiator.</a:t>
            </a:r>
            <a:endParaRPr sz="1000" dirty="0">
              <a:latin typeface="Tahoma"/>
              <a:cs typeface="Tahoma"/>
            </a:endParaRPr>
          </a:p>
          <a:p>
            <a:pPr marL="38100" marR="141605">
              <a:lnSpc>
                <a:spcPct val="99500"/>
              </a:lnSpc>
              <a:spcBef>
                <a:spcPts val="305"/>
              </a:spcBef>
            </a:pPr>
            <a:r>
              <a:rPr sz="1000" spc="-10" dirty="0">
                <a:latin typeface="Tahoma"/>
                <a:cs typeface="Tahoma"/>
              </a:rPr>
              <a:t>After</a:t>
            </a:r>
            <a:r>
              <a:rPr sz="1000" spc="40" dirty="0">
                <a:latin typeface="Tahoma"/>
                <a:cs typeface="Tahoma"/>
              </a:rPr>
              <a:t> </a:t>
            </a:r>
            <a:r>
              <a:rPr sz="1000" spc="-40" dirty="0">
                <a:latin typeface="Tahoma"/>
                <a:cs typeface="Tahoma"/>
              </a:rPr>
              <a:t>having</a:t>
            </a:r>
            <a:r>
              <a:rPr sz="1000" spc="20" dirty="0">
                <a:latin typeface="Tahoma"/>
                <a:cs typeface="Tahoma"/>
              </a:rPr>
              <a:t> </a:t>
            </a:r>
            <a:r>
              <a:rPr sz="1000" b="1" spc="-50" dirty="0">
                <a:latin typeface="Tahoma"/>
                <a:cs typeface="Tahoma"/>
              </a:rPr>
              <a:t>received</a:t>
            </a:r>
            <a:r>
              <a:rPr sz="1000" b="1" spc="20" dirty="0">
                <a:latin typeface="Tahoma"/>
                <a:cs typeface="Tahoma"/>
              </a:rPr>
              <a:t> </a:t>
            </a:r>
            <a:r>
              <a:rPr sz="1000" b="1" spc="-45" dirty="0">
                <a:latin typeface="Tahoma"/>
                <a:cs typeface="Tahoma"/>
              </a:rPr>
              <a:t>an</a:t>
            </a:r>
            <a:r>
              <a:rPr sz="1000" b="1" spc="30" dirty="0">
                <a:latin typeface="Tahoma"/>
                <a:cs typeface="Tahoma"/>
              </a:rPr>
              <a:t> </a:t>
            </a:r>
            <a:r>
              <a:rPr sz="1000" b="1" spc="-45" dirty="0">
                <a:latin typeface="Tahoma"/>
                <a:cs typeface="Tahoma"/>
              </a:rPr>
              <a:t>acknowledgemen</a:t>
            </a:r>
            <a:r>
              <a:rPr sz="1000" spc="-45" dirty="0">
                <a:latin typeface="Tahoma"/>
                <a:cs typeface="Tahoma"/>
              </a:rPr>
              <a:t>t</a:t>
            </a:r>
            <a:r>
              <a:rPr sz="1000" spc="-15" dirty="0">
                <a:latin typeface="Tahoma"/>
                <a:cs typeface="Tahoma"/>
              </a:rPr>
              <a:t> </a:t>
            </a:r>
            <a:r>
              <a:rPr sz="1000" spc="-35" dirty="0">
                <a:latin typeface="Tahoma"/>
                <a:cs typeface="Tahoma"/>
              </a:rPr>
              <a:t>from</a:t>
            </a:r>
            <a:r>
              <a:rPr sz="1000" spc="30" dirty="0">
                <a:latin typeface="Tahoma"/>
                <a:cs typeface="Tahoma"/>
              </a:rPr>
              <a:t> </a:t>
            </a:r>
            <a:r>
              <a:rPr sz="1000" spc="-55" dirty="0">
                <a:latin typeface="Tahoma"/>
                <a:cs typeface="Tahoma"/>
              </a:rPr>
              <a:t>every</a:t>
            </a:r>
            <a:r>
              <a:rPr sz="1000" spc="40" dirty="0">
                <a:latin typeface="Tahoma"/>
                <a:cs typeface="Tahoma"/>
              </a:rPr>
              <a:t> </a:t>
            </a:r>
            <a:r>
              <a:rPr sz="1000" spc="-50" dirty="0">
                <a:latin typeface="Tahoma"/>
                <a:cs typeface="Tahoma"/>
              </a:rPr>
              <a:t>process,</a:t>
            </a:r>
            <a:r>
              <a:rPr sz="1000" spc="20" dirty="0">
                <a:latin typeface="Tahoma"/>
                <a:cs typeface="Tahoma"/>
              </a:rPr>
              <a:t> </a:t>
            </a:r>
            <a:r>
              <a:rPr sz="1000" spc="-35" dirty="0">
                <a:latin typeface="Tahoma"/>
                <a:cs typeface="Tahoma"/>
              </a:rPr>
              <a:t>the</a:t>
            </a:r>
            <a:r>
              <a:rPr sz="1000" spc="20" dirty="0">
                <a:latin typeface="Tahoma"/>
                <a:cs typeface="Tahoma"/>
              </a:rPr>
              <a:t> </a:t>
            </a:r>
            <a:r>
              <a:rPr sz="1000" spc="-15" dirty="0">
                <a:latin typeface="Tahoma"/>
                <a:cs typeface="Tahoma"/>
              </a:rPr>
              <a:t>initiator </a:t>
            </a:r>
            <a:r>
              <a:rPr sz="1000" spc="-300" dirty="0">
                <a:latin typeface="Tahoma"/>
                <a:cs typeface="Tahoma"/>
              </a:rPr>
              <a:t> </a:t>
            </a:r>
            <a:r>
              <a:rPr sz="1000" b="1" spc="-50" dirty="0">
                <a:latin typeface="Tahoma"/>
                <a:cs typeface="Tahoma"/>
              </a:rPr>
              <a:t>increases</a:t>
            </a:r>
            <a:r>
              <a:rPr sz="1000" b="1" spc="10" dirty="0">
                <a:latin typeface="Tahoma"/>
                <a:cs typeface="Tahoma"/>
              </a:rPr>
              <a:t> </a:t>
            </a:r>
            <a:r>
              <a:rPr sz="1000" b="1" spc="-10" dirty="0">
                <a:latin typeface="Tahoma"/>
                <a:cs typeface="Tahoma"/>
              </a:rPr>
              <a:t>its</a:t>
            </a:r>
            <a:r>
              <a:rPr sz="1000" b="1" spc="10" dirty="0">
                <a:latin typeface="Tahoma"/>
                <a:cs typeface="Tahoma"/>
              </a:rPr>
              <a:t> </a:t>
            </a:r>
            <a:r>
              <a:rPr sz="1000" b="1" spc="-35" dirty="0">
                <a:latin typeface="Tahoma"/>
                <a:cs typeface="Tahoma"/>
              </a:rPr>
              <a:t>vector</a:t>
            </a:r>
            <a:r>
              <a:rPr sz="1000" b="1" spc="15" dirty="0">
                <a:latin typeface="Tahoma"/>
                <a:cs typeface="Tahoma"/>
              </a:rPr>
              <a:t> </a:t>
            </a:r>
            <a:r>
              <a:rPr sz="1000" b="1" spc="-15" dirty="0">
                <a:latin typeface="Tahoma"/>
                <a:cs typeface="Tahoma"/>
              </a:rPr>
              <a:t>clock</a:t>
            </a:r>
            <a:r>
              <a:rPr sz="1000" b="1" dirty="0">
                <a:latin typeface="Tahoma"/>
                <a:cs typeface="Tahoma"/>
              </a:rPr>
              <a:t> </a:t>
            </a:r>
            <a:r>
              <a:rPr sz="1000" b="1" spc="-10" dirty="0">
                <a:latin typeface="Tahoma"/>
                <a:cs typeface="Tahoma"/>
              </a:rPr>
              <a:t>to</a:t>
            </a:r>
            <a:r>
              <a:rPr sz="1000" b="1" spc="30" dirty="0">
                <a:latin typeface="Tahoma"/>
                <a:cs typeface="Tahoma"/>
              </a:rPr>
              <a:t> </a:t>
            </a:r>
            <a:r>
              <a:rPr sz="1000" b="1" i="1" spc="-120" dirty="0">
                <a:latin typeface="Arial"/>
                <a:cs typeface="Arial"/>
              </a:rPr>
              <a:t>s</a:t>
            </a:r>
            <a:r>
              <a:rPr sz="1000" b="1" i="1" spc="-25" dirty="0">
                <a:latin typeface="Arial"/>
                <a:cs typeface="Arial"/>
              </a:rPr>
              <a:t> </a:t>
            </a:r>
            <a:r>
              <a:rPr sz="1000" spc="-45" dirty="0">
                <a:latin typeface="Tahoma"/>
                <a:cs typeface="Tahoma"/>
              </a:rPr>
              <a:t>and</a:t>
            </a:r>
            <a:r>
              <a:rPr sz="1000" spc="10" dirty="0">
                <a:latin typeface="Tahoma"/>
                <a:cs typeface="Tahoma"/>
              </a:rPr>
              <a:t> </a:t>
            </a:r>
            <a:r>
              <a:rPr sz="1000" spc="-40" dirty="0">
                <a:latin typeface="Tahoma"/>
                <a:cs typeface="Tahoma"/>
              </a:rPr>
              <a:t>broadcasts</a:t>
            </a:r>
            <a:r>
              <a:rPr sz="1000" dirty="0">
                <a:latin typeface="Tahoma"/>
                <a:cs typeface="Tahoma"/>
              </a:rPr>
              <a:t> </a:t>
            </a:r>
            <a:r>
              <a:rPr sz="1000" spc="-50" dirty="0">
                <a:latin typeface="Tahoma"/>
                <a:cs typeface="Tahoma"/>
              </a:rPr>
              <a:t>a</a:t>
            </a:r>
            <a:r>
              <a:rPr sz="1000" spc="20" dirty="0">
                <a:latin typeface="Tahoma"/>
                <a:cs typeface="Tahoma"/>
              </a:rPr>
              <a:t> </a:t>
            </a:r>
            <a:r>
              <a:rPr sz="1000" b="1" spc="-45" dirty="0">
                <a:latin typeface="Tahoma"/>
                <a:cs typeface="Tahoma"/>
              </a:rPr>
              <a:t>dummy</a:t>
            </a:r>
            <a:r>
              <a:rPr sz="1000" b="1" spc="10" dirty="0">
                <a:latin typeface="Tahoma"/>
                <a:cs typeface="Tahoma"/>
              </a:rPr>
              <a:t> </a:t>
            </a:r>
            <a:r>
              <a:rPr sz="1000" b="1" spc="-65" dirty="0">
                <a:latin typeface="Tahoma"/>
                <a:cs typeface="Tahoma"/>
              </a:rPr>
              <a:t>message</a:t>
            </a:r>
            <a:r>
              <a:rPr sz="1000" b="1" spc="10" dirty="0">
                <a:latin typeface="Tahoma"/>
                <a:cs typeface="Tahoma"/>
              </a:rPr>
              <a:t> </a:t>
            </a:r>
            <a:r>
              <a:rPr sz="1000" spc="-10" dirty="0">
                <a:latin typeface="Tahoma"/>
                <a:cs typeface="Tahoma"/>
              </a:rPr>
              <a:t>to</a:t>
            </a:r>
            <a:r>
              <a:rPr sz="1000" spc="15" dirty="0">
                <a:latin typeface="Tahoma"/>
                <a:cs typeface="Tahoma"/>
              </a:rPr>
              <a:t> </a:t>
            </a:r>
            <a:r>
              <a:rPr sz="1000" spc="-10" dirty="0">
                <a:latin typeface="Tahoma"/>
                <a:cs typeface="Tahoma"/>
              </a:rPr>
              <a:t>all </a:t>
            </a:r>
            <a:r>
              <a:rPr sz="1000" spc="-5" dirty="0">
                <a:latin typeface="Tahoma"/>
                <a:cs typeface="Tahoma"/>
              </a:rPr>
              <a:t> </a:t>
            </a:r>
            <a:r>
              <a:rPr sz="1000" spc="-55" dirty="0">
                <a:latin typeface="Tahoma"/>
                <a:cs typeface="Tahoma"/>
              </a:rPr>
              <a:t>processes.</a:t>
            </a:r>
            <a:endParaRPr sz="1000" dirty="0">
              <a:latin typeface="Tahoma"/>
              <a:cs typeface="Tahoma"/>
            </a:endParaRPr>
          </a:p>
          <a:p>
            <a:pPr marL="38100" marR="30480">
              <a:lnSpc>
                <a:spcPct val="100000"/>
              </a:lnSpc>
              <a:spcBef>
                <a:spcPts val="290"/>
              </a:spcBef>
            </a:pPr>
            <a:r>
              <a:rPr sz="1000" spc="-10" dirty="0">
                <a:latin typeface="Tahoma"/>
                <a:cs typeface="Tahoma"/>
              </a:rPr>
              <a:t>The</a:t>
            </a:r>
            <a:r>
              <a:rPr sz="1000" spc="10" dirty="0">
                <a:latin typeface="Tahoma"/>
                <a:cs typeface="Tahoma"/>
              </a:rPr>
              <a:t> </a:t>
            </a:r>
            <a:r>
              <a:rPr sz="1000" b="1" spc="-35" dirty="0">
                <a:latin typeface="Tahoma"/>
                <a:cs typeface="Tahoma"/>
              </a:rPr>
              <a:t>receipt</a:t>
            </a:r>
            <a:r>
              <a:rPr sz="1000" b="1" spc="15" dirty="0">
                <a:latin typeface="Tahoma"/>
                <a:cs typeface="Tahoma"/>
              </a:rPr>
              <a:t> </a:t>
            </a:r>
            <a:r>
              <a:rPr sz="1000" b="1" spc="-30" dirty="0">
                <a:latin typeface="Tahoma"/>
                <a:cs typeface="Tahoma"/>
              </a:rPr>
              <a:t>of</a:t>
            </a:r>
            <a:r>
              <a:rPr sz="1000" b="1" spc="20" dirty="0">
                <a:latin typeface="Tahoma"/>
                <a:cs typeface="Tahoma"/>
              </a:rPr>
              <a:t> </a:t>
            </a:r>
            <a:r>
              <a:rPr sz="1000" b="1" spc="-20" dirty="0">
                <a:latin typeface="Tahoma"/>
                <a:cs typeface="Tahoma"/>
              </a:rPr>
              <a:t>this</a:t>
            </a:r>
            <a:r>
              <a:rPr sz="1000" b="1" spc="10" dirty="0">
                <a:latin typeface="Tahoma"/>
                <a:cs typeface="Tahoma"/>
              </a:rPr>
              <a:t> </a:t>
            </a:r>
            <a:r>
              <a:rPr sz="1000" b="1" spc="-45" dirty="0">
                <a:latin typeface="Tahoma"/>
                <a:cs typeface="Tahoma"/>
              </a:rPr>
              <a:t>dummy</a:t>
            </a:r>
            <a:r>
              <a:rPr sz="1000" b="1" spc="25" dirty="0">
                <a:latin typeface="Tahoma"/>
                <a:cs typeface="Tahoma"/>
              </a:rPr>
              <a:t> </a:t>
            </a:r>
            <a:r>
              <a:rPr sz="1000" b="1" spc="-65" dirty="0">
                <a:latin typeface="Tahoma"/>
                <a:cs typeface="Tahoma"/>
              </a:rPr>
              <a:t>message</a:t>
            </a:r>
            <a:r>
              <a:rPr sz="1000" b="1" spc="5" dirty="0">
                <a:latin typeface="Tahoma"/>
                <a:cs typeface="Tahoma"/>
              </a:rPr>
              <a:t> </a:t>
            </a:r>
            <a:r>
              <a:rPr sz="1000" spc="-50" dirty="0">
                <a:latin typeface="Tahoma"/>
                <a:cs typeface="Tahoma"/>
              </a:rPr>
              <a:t>forces</a:t>
            </a:r>
            <a:r>
              <a:rPr sz="1000" spc="30" dirty="0">
                <a:latin typeface="Tahoma"/>
                <a:cs typeface="Tahoma"/>
              </a:rPr>
              <a:t> </a:t>
            </a:r>
            <a:r>
              <a:rPr sz="1000" spc="-50" dirty="0">
                <a:latin typeface="Tahoma"/>
                <a:cs typeface="Tahoma"/>
              </a:rPr>
              <a:t>each</a:t>
            </a:r>
            <a:r>
              <a:rPr sz="1000" spc="10" dirty="0">
                <a:latin typeface="Tahoma"/>
                <a:cs typeface="Tahoma"/>
              </a:rPr>
              <a:t> </a:t>
            </a:r>
            <a:r>
              <a:rPr sz="1000" spc="-30" dirty="0">
                <a:latin typeface="Tahoma"/>
                <a:cs typeface="Tahoma"/>
              </a:rPr>
              <a:t>recipient</a:t>
            </a:r>
            <a:r>
              <a:rPr sz="1000" spc="15" dirty="0">
                <a:latin typeface="Tahoma"/>
                <a:cs typeface="Tahoma"/>
              </a:rPr>
              <a:t> </a:t>
            </a:r>
            <a:r>
              <a:rPr sz="1000" spc="-10" dirty="0">
                <a:latin typeface="Tahoma"/>
                <a:cs typeface="Tahoma"/>
              </a:rPr>
              <a:t>to</a:t>
            </a:r>
            <a:r>
              <a:rPr sz="1000" spc="20" dirty="0">
                <a:latin typeface="Tahoma"/>
                <a:cs typeface="Tahoma"/>
              </a:rPr>
              <a:t> </a:t>
            </a:r>
            <a:r>
              <a:rPr sz="1000" b="1" spc="-45" dirty="0">
                <a:latin typeface="Tahoma"/>
                <a:cs typeface="Tahoma"/>
              </a:rPr>
              <a:t>increase</a:t>
            </a:r>
            <a:r>
              <a:rPr sz="1000" b="1" spc="15" dirty="0">
                <a:latin typeface="Tahoma"/>
                <a:cs typeface="Tahoma"/>
              </a:rPr>
              <a:t> </a:t>
            </a:r>
            <a:r>
              <a:rPr sz="1000" b="1" spc="-10" dirty="0">
                <a:latin typeface="Tahoma"/>
                <a:cs typeface="Tahoma"/>
              </a:rPr>
              <a:t>its</a:t>
            </a:r>
            <a:r>
              <a:rPr sz="1000" b="1" spc="25" dirty="0">
                <a:latin typeface="Tahoma"/>
                <a:cs typeface="Tahoma"/>
              </a:rPr>
              <a:t> </a:t>
            </a:r>
            <a:r>
              <a:rPr sz="1000" b="1" spc="-15" dirty="0">
                <a:latin typeface="Tahoma"/>
                <a:cs typeface="Tahoma"/>
              </a:rPr>
              <a:t>clock </a:t>
            </a:r>
            <a:r>
              <a:rPr sz="1000" b="1" spc="-295" dirty="0">
                <a:latin typeface="Tahoma"/>
                <a:cs typeface="Tahoma"/>
              </a:rPr>
              <a:t> </a:t>
            </a:r>
            <a:r>
              <a:rPr sz="1000" b="1" spc="-10" dirty="0">
                <a:latin typeface="Tahoma"/>
                <a:cs typeface="Tahoma"/>
              </a:rPr>
              <a:t>to</a:t>
            </a:r>
            <a:r>
              <a:rPr sz="1000" b="1" spc="10" dirty="0">
                <a:latin typeface="Tahoma"/>
                <a:cs typeface="Tahoma"/>
              </a:rPr>
              <a:t> </a:t>
            </a:r>
            <a:r>
              <a:rPr sz="1000" b="1" spc="-50" dirty="0">
                <a:latin typeface="Tahoma"/>
                <a:cs typeface="Tahoma"/>
              </a:rPr>
              <a:t>a</a:t>
            </a:r>
            <a:r>
              <a:rPr sz="1000" b="1" spc="20" dirty="0">
                <a:latin typeface="Tahoma"/>
                <a:cs typeface="Tahoma"/>
              </a:rPr>
              <a:t> </a:t>
            </a:r>
            <a:r>
              <a:rPr sz="1000" b="1" spc="-45" dirty="0">
                <a:latin typeface="Tahoma"/>
                <a:cs typeface="Tahoma"/>
              </a:rPr>
              <a:t>value</a:t>
            </a:r>
            <a:r>
              <a:rPr sz="1000" b="1" spc="10" dirty="0">
                <a:latin typeface="Tahoma"/>
                <a:cs typeface="Tahoma"/>
              </a:rPr>
              <a:t> </a:t>
            </a:r>
            <a:r>
              <a:rPr sz="1000" b="1" spc="-20" dirty="0">
                <a:latin typeface="Lucida Sans Unicode"/>
                <a:cs typeface="Lucida Sans Unicode"/>
              </a:rPr>
              <a:t>≥</a:t>
            </a:r>
            <a:r>
              <a:rPr sz="1000" b="1" spc="-40" dirty="0">
                <a:latin typeface="Lucida Sans Unicode"/>
                <a:cs typeface="Lucida Sans Unicode"/>
              </a:rPr>
              <a:t> </a:t>
            </a:r>
            <a:r>
              <a:rPr sz="1000" b="1" i="1" spc="-120" dirty="0">
                <a:latin typeface="Arial"/>
                <a:cs typeface="Arial"/>
              </a:rPr>
              <a:t>s</a:t>
            </a:r>
            <a:r>
              <a:rPr sz="1000" b="1" i="1" spc="-20" dirty="0">
                <a:latin typeface="Arial"/>
                <a:cs typeface="Arial"/>
              </a:rPr>
              <a:t> </a:t>
            </a:r>
            <a:r>
              <a:rPr sz="1000" spc="-5" dirty="0">
                <a:latin typeface="Tahoma"/>
                <a:cs typeface="Tahoma"/>
              </a:rPr>
              <a:t>if</a:t>
            </a:r>
            <a:r>
              <a:rPr sz="1000" spc="15" dirty="0">
                <a:latin typeface="Tahoma"/>
                <a:cs typeface="Tahoma"/>
              </a:rPr>
              <a:t> </a:t>
            </a:r>
            <a:r>
              <a:rPr sz="1000" spc="-20" dirty="0">
                <a:latin typeface="Tahoma"/>
                <a:cs typeface="Tahoma"/>
              </a:rPr>
              <a:t>not</a:t>
            </a:r>
            <a:r>
              <a:rPr sz="1000" spc="10" dirty="0">
                <a:latin typeface="Tahoma"/>
                <a:cs typeface="Tahoma"/>
              </a:rPr>
              <a:t> </a:t>
            </a:r>
            <a:r>
              <a:rPr sz="1000" spc="-40" dirty="0">
                <a:latin typeface="Tahoma"/>
                <a:cs typeface="Tahoma"/>
              </a:rPr>
              <a:t>already</a:t>
            </a:r>
            <a:r>
              <a:rPr sz="1000" spc="15" dirty="0">
                <a:latin typeface="Tahoma"/>
                <a:cs typeface="Tahoma"/>
              </a:rPr>
              <a:t> </a:t>
            </a:r>
            <a:r>
              <a:rPr sz="1000" spc="-20" dirty="0">
                <a:latin typeface="Lucida Sans Unicode"/>
                <a:cs typeface="Lucida Sans Unicode"/>
              </a:rPr>
              <a:t>≥</a:t>
            </a:r>
            <a:r>
              <a:rPr sz="1000" spc="-55" dirty="0">
                <a:latin typeface="Lucida Sans Unicode"/>
                <a:cs typeface="Lucida Sans Unicode"/>
              </a:rPr>
              <a:t> </a:t>
            </a:r>
            <a:r>
              <a:rPr sz="1000" i="1" spc="-40" dirty="0">
                <a:latin typeface="Arial"/>
                <a:cs typeface="Arial"/>
              </a:rPr>
              <a:t>s</a:t>
            </a:r>
            <a:r>
              <a:rPr sz="1000" spc="-40" dirty="0">
                <a:latin typeface="Tahoma"/>
                <a:cs typeface="Tahoma"/>
              </a:rPr>
              <a:t>.</a:t>
            </a:r>
            <a:endParaRPr sz="1000" dirty="0">
              <a:latin typeface="Tahoma"/>
              <a:cs typeface="Tahoma"/>
            </a:endParaRPr>
          </a:p>
          <a:p>
            <a:pPr marL="38100" marR="146685">
              <a:lnSpc>
                <a:spcPct val="100000"/>
              </a:lnSpc>
              <a:spcBef>
                <a:spcPts val="290"/>
              </a:spcBef>
            </a:pPr>
            <a:r>
              <a:rPr sz="1000" spc="-20" dirty="0">
                <a:latin typeface="Tahoma"/>
                <a:cs typeface="Tahoma"/>
              </a:rPr>
              <a:t>Each</a:t>
            </a:r>
            <a:r>
              <a:rPr sz="1000" spc="10" dirty="0">
                <a:latin typeface="Tahoma"/>
                <a:cs typeface="Tahoma"/>
              </a:rPr>
              <a:t> </a:t>
            </a:r>
            <a:r>
              <a:rPr sz="1000" spc="-50" dirty="0">
                <a:latin typeface="Tahoma"/>
                <a:cs typeface="Tahoma"/>
              </a:rPr>
              <a:t>process</a:t>
            </a:r>
            <a:r>
              <a:rPr sz="1000" spc="15" dirty="0">
                <a:latin typeface="Tahoma"/>
                <a:cs typeface="Tahoma"/>
              </a:rPr>
              <a:t> </a:t>
            </a:r>
            <a:r>
              <a:rPr sz="1000" spc="-40" dirty="0">
                <a:latin typeface="Tahoma"/>
                <a:cs typeface="Tahoma"/>
              </a:rPr>
              <a:t>takes</a:t>
            </a:r>
            <a:r>
              <a:rPr sz="1000" dirty="0">
                <a:latin typeface="Tahoma"/>
                <a:cs typeface="Tahoma"/>
              </a:rPr>
              <a:t> </a:t>
            </a:r>
            <a:r>
              <a:rPr sz="1000" spc="-50" dirty="0">
                <a:latin typeface="Tahoma"/>
                <a:cs typeface="Tahoma"/>
              </a:rPr>
              <a:t>a</a:t>
            </a:r>
            <a:r>
              <a:rPr sz="1000" spc="25" dirty="0">
                <a:latin typeface="Tahoma"/>
                <a:cs typeface="Tahoma"/>
              </a:rPr>
              <a:t> </a:t>
            </a:r>
            <a:r>
              <a:rPr sz="1000" b="1" spc="-15" dirty="0">
                <a:latin typeface="Tahoma"/>
                <a:cs typeface="Tahoma"/>
              </a:rPr>
              <a:t>local</a:t>
            </a:r>
            <a:r>
              <a:rPr sz="1000" b="1" spc="10" dirty="0">
                <a:latin typeface="Tahoma"/>
                <a:cs typeface="Tahoma"/>
              </a:rPr>
              <a:t> </a:t>
            </a:r>
            <a:r>
              <a:rPr sz="1000" b="1" spc="-40" dirty="0">
                <a:latin typeface="Tahoma"/>
                <a:cs typeface="Tahoma"/>
              </a:rPr>
              <a:t>snapshot</a:t>
            </a:r>
            <a:r>
              <a:rPr sz="1000" b="1" dirty="0">
                <a:latin typeface="Tahoma"/>
                <a:cs typeface="Tahoma"/>
              </a:rPr>
              <a:t> </a:t>
            </a:r>
            <a:r>
              <a:rPr sz="1000" spc="-45" dirty="0">
                <a:latin typeface="Tahoma"/>
                <a:cs typeface="Tahoma"/>
              </a:rPr>
              <a:t>and</a:t>
            </a:r>
            <a:r>
              <a:rPr sz="1000" spc="20" dirty="0">
                <a:latin typeface="Tahoma"/>
                <a:cs typeface="Tahoma"/>
              </a:rPr>
              <a:t> </a:t>
            </a:r>
            <a:r>
              <a:rPr sz="1000" spc="-60" dirty="0">
                <a:latin typeface="Tahoma"/>
                <a:cs typeface="Tahoma"/>
              </a:rPr>
              <a:t>sends</a:t>
            </a:r>
            <a:r>
              <a:rPr sz="1000" spc="15" dirty="0">
                <a:latin typeface="Tahoma"/>
                <a:cs typeface="Tahoma"/>
              </a:rPr>
              <a:t> it</a:t>
            </a:r>
            <a:r>
              <a:rPr sz="1000" spc="10" dirty="0">
                <a:latin typeface="Tahoma"/>
                <a:cs typeface="Tahoma"/>
              </a:rPr>
              <a:t> </a:t>
            </a:r>
            <a:r>
              <a:rPr sz="1000" spc="-10" dirty="0">
                <a:latin typeface="Tahoma"/>
                <a:cs typeface="Tahoma"/>
              </a:rPr>
              <a:t>to</a:t>
            </a:r>
            <a:r>
              <a:rPr sz="1000" spc="20" dirty="0">
                <a:latin typeface="Tahoma"/>
                <a:cs typeface="Tahoma"/>
              </a:rPr>
              <a:t> </a:t>
            </a:r>
            <a:r>
              <a:rPr sz="1000" spc="-35" dirty="0">
                <a:latin typeface="Tahoma"/>
                <a:cs typeface="Tahoma"/>
              </a:rPr>
              <a:t>the</a:t>
            </a:r>
            <a:r>
              <a:rPr sz="1000" spc="20" dirty="0">
                <a:latin typeface="Tahoma"/>
                <a:cs typeface="Tahoma"/>
              </a:rPr>
              <a:t> </a:t>
            </a:r>
            <a:r>
              <a:rPr sz="1000" spc="-15" dirty="0">
                <a:latin typeface="Tahoma"/>
                <a:cs typeface="Tahoma"/>
              </a:rPr>
              <a:t>initiator</a:t>
            </a:r>
            <a:r>
              <a:rPr sz="1000" dirty="0">
                <a:latin typeface="Tahoma"/>
                <a:cs typeface="Tahoma"/>
              </a:rPr>
              <a:t> </a:t>
            </a:r>
            <a:r>
              <a:rPr sz="1000" spc="-60" dirty="0">
                <a:latin typeface="Tahoma"/>
                <a:cs typeface="Tahoma"/>
              </a:rPr>
              <a:t>when</a:t>
            </a:r>
            <a:r>
              <a:rPr sz="1000" spc="10" dirty="0">
                <a:latin typeface="Tahoma"/>
                <a:cs typeface="Tahoma"/>
              </a:rPr>
              <a:t> </a:t>
            </a:r>
            <a:r>
              <a:rPr sz="1000" spc="-25" dirty="0">
                <a:latin typeface="Tahoma"/>
                <a:cs typeface="Tahoma"/>
              </a:rPr>
              <a:t>(just </a:t>
            </a:r>
            <a:r>
              <a:rPr sz="1000" spc="-295" dirty="0">
                <a:latin typeface="Tahoma"/>
                <a:cs typeface="Tahoma"/>
              </a:rPr>
              <a:t> </a:t>
            </a:r>
            <a:r>
              <a:rPr sz="1000" spc="-45" dirty="0">
                <a:latin typeface="Tahoma"/>
                <a:cs typeface="Tahoma"/>
              </a:rPr>
              <a:t>before)</a:t>
            </a:r>
            <a:r>
              <a:rPr sz="1000" spc="20" dirty="0">
                <a:latin typeface="Tahoma"/>
                <a:cs typeface="Tahoma"/>
              </a:rPr>
              <a:t> </a:t>
            </a:r>
            <a:r>
              <a:rPr sz="1000" spc="-10" dirty="0">
                <a:latin typeface="Tahoma"/>
                <a:cs typeface="Tahoma"/>
              </a:rPr>
              <a:t>its</a:t>
            </a:r>
            <a:r>
              <a:rPr sz="1000" spc="15" dirty="0">
                <a:latin typeface="Tahoma"/>
                <a:cs typeface="Tahoma"/>
              </a:rPr>
              <a:t> </a:t>
            </a:r>
            <a:r>
              <a:rPr sz="1000" spc="-15" dirty="0">
                <a:latin typeface="Tahoma"/>
                <a:cs typeface="Tahoma"/>
              </a:rPr>
              <a:t>clock</a:t>
            </a:r>
            <a:r>
              <a:rPr sz="1000" spc="15" dirty="0">
                <a:latin typeface="Tahoma"/>
                <a:cs typeface="Tahoma"/>
              </a:rPr>
              <a:t> </a:t>
            </a:r>
            <a:r>
              <a:rPr sz="1000" spc="-50" dirty="0">
                <a:latin typeface="Tahoma"/>
                <a:cs typeface="Tahoma"/>
              </a:rPr>
              <a:t>increases</a:t>
            </a:r>
            <a:r>
              <a:rPr sz="1000" spc="15" dirty="0">
                <a:latin typeface="Tahoma"/>
                <a:cs typeface="Tahoma"/>
              </a:rPr>
              <a:t> </a:t>
            </a:r>
            <a:r>
              <a:rPr sz="1000" spc="-35" dirty="0">
                <a:latin typeface="Tahoma"/>
                <a:cs typeface="Tahoma"/>
              </a:rPr>
              <a:t>from</a:t>
            </a:r>
            <a:r>
              <a:rPr sz="1000" spc="20" dirty="0">
                <a:latin typeface="Tahoma"/>
                <a:cs typeface="Tahoma"/>
              </a:rPr>
              <a:t> </a:t>
            </a:r>
            <a:r>
              <a:rPr sz="1000" spc="-50" dirty="0">
                <a:latin typeface="Tahoma"/>
                <a:cs typeface="Tahoma"/>
              </a:rPr>
              <a:t>a</a:t>
            </a:r>
            <a:r>
              <a:rPr sz="1000" spc="15" dirty="0">
                <a:latin typeface="Tahoma"/>
                <a:cs typeface="Tahoma"/>
              </a:rPr>
              <a:t> </a:t>
            </a:r>
            <a:r>
              <a:rPr sz="1000" spc="-45" dirty="0">
                <a:latin typeface="Tahoma"/>
                <a:cs typeface="Tahoma"/>
              </a:rPr>
              <a:t>value</a:t>
            </a:r>
            <a:r>
              <a:rPr sz="1000" spc="20" dirty="0">
                <a:latin typeface="Tahoma"/>
                <a:cs typeface="Tahoma"/>
              </a:rPr>
              <a:t> </a:t>
            </a:r>
            <a:r>
              <a:rPr sz="1000" spc="-55" dirty="0">
                <a:latin typeface="Tahoma"/>
                <a:cs typeface="Tahoma"/>
              </a:rPr>
              <a:t>less</a:t>
            </a:r>
            <a:r>
              <a:rPr sz="1000" spc="15" dirty="0">
                <a:latin typeface="Tahoma"/>
                <a:cs typeface="Tahoma"/>
              </a:rPr>
              <a:t> </a:t>
            </a:r>
            <a:r>
              <a:rPr sz="1000" spc="-30" dirty="0">
                <a:latin typeface="Tahoma"/>
                <a:cs typeface="Tahoma"/>
              </a:rPr>
              <a:t>than</a:t>
            </a:r>
            <a:r>
              <a:rPr sz="1000" spc="10" dirty="0">
                <a:latin typeface="Tahoma"/>
                <a:cs typeface="Tahoma"/>
              </a:rPr>
              <a:t> </a:t>
            </a:r>
            <a:r>
              <a:rPr sz="1000" i="1" spc="-120" dirty="0">
                <a:latin typeface="Arial"/>
                <a:cs typeface="Arial"/>
              </a:rPr>
              <a:t>s</a:t>
            </a:r>
            <a:r>
              <a:rPr sz="1000" i="1" spc="-20" dirty="0">
                <a:latin typeface="Arial"/>
                <a:cs typeface="Arial"/>
              </a:rPr>
              <a:t> </a:t>
            </a:r>
            <a:r>
              <a:rPr sz="1000" spc="-10" dirty="0">
                <a:latin typeface="Tahoma"/>
                <a:cs typeface="Tahoma"/>
              </a:rPr>
              <a:t>to</a:t>
            </a:r>
            <a:r>
              <a:rPr sz="1000" spc="20" dirty="0">
                <a:latin typeface="Tahoma"/>
                <a:cs typeface="Tahoma"/>
              </a:rPr>
              <a:t> </a:t>
            </a:r>
            <a:r>
              <a:rPr sz="1000" spc="-50" dirty="0">
                <a:latin typeface="Tahoma"/>
                <a:cs typeface="Tahoma"/>
              </a:rPr>
              <a:t>a</a:t>
            </a:r>
            <a:r>
              <a:rPr sz="1000" spc="20" dirty="0">
                <a:latin typeface="Tahoma"/>
                <a:cs typeface="Tahoma"/>
              </a:rPr>
              <a:t> </a:t>
            </a:r>
            <a:r>
              <a:rPr sz="1000" spc="-45" dirty="0">
                <a:latin typeface="Tahoma"/>
                <a:cs typeface="Tahoma"/>
              </a:rPr>
              <a:t>value</a:t>
            </a:r>
            <a:r>
              <a:rPr sz="1000" spc="15" dirty="0">
                <a:latin typeface="Tahoma"/>
                <a:cs typeface="Tahoma"/>
              </a:rPr>
              <a:t> </a:t>
            </a:r>
            <a:r>
              <a:rPr sz="1000" spc="-20" dirty="0">
                <a:latin typeface="Lucida Sans Unicode"/>
                <a:cs typeface="Lucida Sans Unicode"/>
              </a:rPr>
              <a:t>≥</a:t>
            </a:r>
            <a:r>
              <a:rPr sz="1000" spc="-40" dirty="0">
                <a:latin typeface="Lucida Sans Unicode"/>
                <a:cs typeface="Lucida Sans Unicode"/>
              </a:rPr>
              <a:t> </a:t>
            </a:r>
            <a:r>
              <a:rPr sz="1000" i="1" spc="-40" dirty="0">
                <a:latin typeface="Arial"/>
                <a:cs typeface="Arial"/>
              </a:rPr>
              <a:t>s</a:t>
            </a:r>
            <a:r>
              <a:rPr sz="1000" spc="-40" dirty="0">
                <a:latin typeface="Tahoma"/>
                <a:cs typeface="Tahoma"/>
              </a:rPr>
              <a:t>.</a:t>
            </a:r>
            <a:endParaRPr sz="1000" dirty="0">
              <a:latin typeface="Tahoma"/>
              <a:cs typeface="Tahoma"/>
            </a:endParaRPr>
          </a:p>
          <a:p>
            <a:pPr marL="38100" marR="186055">
              <a:lnSpc>
                <a:spcPts val="1190"/>
              </a:lnSpc>
              <a:spcBef>
                <a:spcPts val="345"/>
              </a:spcBef>
            </a:pPr>
            <a:r>
              <a:rPr sz="1000" spc="95" dirty="0">
                <a:latin typeface="Tahoma"/>
                <a:cs typeface="Tahoma"/>
              </a:rPr>
              <a:t>T</a:t>
            </a:r>
            <a:r>
              <a:rPr sz="1000" spc="-45" dirty="0">
                <a:latin typeface="Tahoma"/>
                <a:cs typeface="Tahoma"/>
              </a:rPr>
              <a:t>h</a:t>
            </a:r>
            <a:r>
              <a:rPr sz="1000" spc="-85" dirty="0">
                <a:latin typeface="Tahoma"/>
                <a:cs typeface="Tahoma"/>
              </a:rPr>
              <a:t>e</a:t>
            </a:r>
            <a:r>
              <a:rPr sz="1000" spc="10" dirty="0">
                <a:latin typeface="Tahoma"/>
                <a:cs typeface="Tahoma"/>
              </a:rPr>
              <a:t> </a:t>
            </a:r>
            <a:r>
              <a:rPr sz="1000" spc="-65" dirty="0">
                <a:latin typeface="Tahoma"/>
                <a:cs typeface="Tahoma"/>
              </a:rPr>
              <a:t>s</a:t>
            </a:r>
            <a:r>
              <a:rPr sz="1000" spc="25" dirty="0">
                <a:latin typeface="Tahoma"/>
                <a:cs typeface="Tahoma"/>
              </a:rPr>
              <a:t>t</a:t>
            </a:r>
            <a:r>
              <a:rPr sz="1000" spc="-50" dirty="0">
                <a:latin typeface="Tahoma"/>
                <a:cs typeface="Tahoma"/>
              </a:rPr>
              <a:t>a</a:t>
            </a:r>
            <a:r>
              <a:rPr sz="1000" spc="25" dirty="0">
                <a:latin typeface="Tahoma"/>
                <a:cs typeface="Tahoma"/>
              </a:rPr>
              <a:t>t</a:t>
            </a:r>
            <a:r>
              <a:rPr sz="1000" spc="-85" dirty="0">
                <a:latin typeface="Tahoma"/>
                <a:cs typeface="Tahoma"/>
              </a:rPr>
              <a:t>e</a:t>
            </a:r>
            <a:r>
              <a:rPr sz="1000" spc="10" dirty="0">
                <a:latin typeface="Tahoma"/>
                <a:cs typeface="Tahoma"/>
              </a:rPr>
              <a:t> </a:t>
            </a:r>
            <a:r>
              <a:rPr sz="1000" spc="-40" dirty="0">
                <a:latin typeface="Tahoma"/>
                <a:cs typeface="Tahoma"/>
              </a:rPr>
              <a:t>o</a:t>
            </a:r>
            <a:r>
              <a:rPr sz="1000" spc="-15" dirty="0">
                <a:latin typeface="Tahoma"/>
                <a:cs typeface="Tahoma"/>
              </a:rPr>
              <a:t>f</a:t>
            </a:r>
            <a:r>
              <a:rPr sz="1000" spc="15" dirty="0">
                <a:latin typeface="Tahoma"/>
                <a:cs typeface="Tahoma"/>
              </a:rPr>
              <a:t> </a:t>
            </a:r>
            <a:r>
              <a:rPr sz="1000" i="1" spc="-95" dirty="0">
                <a:latin typeface="Arial"/>
                <a:cs typeface="Arial"/>
              </a:rPr>
              <a:t>C</a:t>
            </a:r>
            <a:r>
              <a:rPr sz="1050" i="1" spc="30" baseline="-11904" dirty="0">
                <a:latin typeface="Arial"/>
                <a:cs typeface="Arial"/>
              </a:rPr>
              <a:t>i</a:t>
            </a:r>
            <a:r>
              <a:rPr sz="1050" i="1" spc="60" baseline="-11904" dirty="0">
                <a:latin typeface="Arial"/>
                <a:cs typeface="Arial"/>
              </a:rPr>
              <a:t>j</a:t>
            </a:r>
            <a:r>
              <a:rPr sz="1050" i="1" baseline="-11904" dirty="0">
                <a:latin typeface="Arial"/>
                <a:cs typeface="Arial"/>
              </a:rPr>
              <a:t> </a:t>
            </a:r>
            <a:r>
              <a:rPr sz="1050" i="1" spc="75" baseline="-11904" dirty="0">
                <a:latin typeface="Arial"/>
                <a:cs typeface="Arial"/>
              </a:rPr>
              <a:t> </a:t>
            </a:r>
            <a:r>
              <a:rPr sz="1000" spc="5" dirty="0">
                <a:latin typeface="Tahoma"/>
                <a:cs typeface="Tahoma"/>
              </a:rPr>
              <a:t>i</a:t>
            </a:r>
            <a:r>
              <a:rPr sz="1000" spc="-65" dirty="0">
                <a:latin typeface="Tahoma"/>
                <a:cs typeface="Tahoma"/>
              </a:rPr>
              <a:t>s</a:t>
            </a:r>
            <a:r>
              <a:rPr sz="1000" spc="25" dirty="0">
                <a:latin typeface="Tahoma"/>
                <a:cs typeface="Tahoma"/>
              </a:rPr>
              <a:t> </a:t>
            </a:r>
            <a:r>
              <a:rPr sz="1000" spc="-50" dirty="0">
                <a:latin typeface="Tahoma"/>
                <a:cs typeface="Tahoma"/>
              </a:rPr>
              <a:t>a</a:t>
            </a:r>
            <a:r>
              <a:rPr sz="1000" spc="5" dirty="0">
                <a:latin typeface="Tahoma"/>
                <a:cs typeface="Tahoma"/>
              </a:rPr>
              <a:t>ll</a:t>
            </a:r>
            <a:r>
              <a:rPr sz="1000" spc="10" dirty="0">
                <a:latin typeface="Tahoma"/>
                <a:cs typeface="Tahoma"/>
              </a:rPr>
              <a:t> </a:t>
            </a:r>
            <a:r>
              <a:rPr sz="1000" spc="-50" dirty="0">
                <a:latin typeface="Tahoma"/>
                <a:cs typeface="Tahoma"/>
              </a:rPr>
              <a:t>m</a:t>
            </a:r>
            <a:r>
              <a:rPr sz="1000" spc="-85" dirty="0">
                <a:latin typeface="Tahoma"/>
                <a:cs typeface="Tahoma"/>
              </a:rPr>
              <a:t>e</a:t>
            </a:r>
            <a:r>
              <a:rPr sz="1000" spc="-65" dirty="0">
                <a:latin typeface="Tahoma"/>
                <a:cs typeface="Tahoma"/>
              </a:rPr>
              <a:t>ss</a:t>
            </a:r>
            <a:r>
              <a:rPr sz="1000" spc="-50" dirty="0">
                <a:latin typeface="Tahoma"/>
                <a:cs typeface="Tahoma"/>
              </a:rPr>
              <a:t>ag</a:t>
            </a:r>
            <a:r>
              <a:rPr sz="1000" spc="-85" dirty="0">
                <a:latin typeface="Tahoma"/>
                <a:cs typeface="Tahoma"/>
              </a:rPr>
              <a:t>e</a:t>
            </a:r>
            <a:r>
              <a:rPr sz="1000" spc="-65" dirty="0">
                <a:latin typeface="Tahoma"/>
                <a:cs typeface="Tahoma"/>
              </a:rPr>
              <a:t>s</a:t>
            </a:r>
            <a:r>
              <a:rPr sz="1000" dirty="0">
                <a:latin typeface="Tahoma"/>
                <a:cs typeface="Tahoma"/>
              </a:rPr>
              <a:t> </a:t>
            </a:r>
            <a:r>
              <a:rPr sz="1000" spc="-65" dirty="0">
                <a:latin typeface="Tahoma"/>
                <a:cs typeface="Tahoma"/>
              </a:rPr>
              <a:t>s</a:t>
            </a:r>
            <a:r>
              <a:rPr sz="1000" spc="-85" dirty="0">
                <a:latin typeface="Tahoma"/>
                <a:cs typeface="Tahoma"/>
              </a:rPr>
              <a:t>e</a:t>
            </a:r>
            <a:r>
              <a:rPr sz="1000" spc="-45" dirty="0">
                <a:latin typeface="Tahoma"/>
                <a:cs typeface="Tahoma"/>
              </a:rPr>
              <a:t>n</a:t>
            </a:r>
            <a:r>
              <a:rPr sz="1000" spc="25" dirty="0">
                <a:latin typeface="Tahoma"/>
                <a:cs typeface="Tahoma"/>
              </a:rPr>
              <a:t>t</a:t>
            </a:r>
            <a:r>
              <a:rPr sz="1000" spc="10" dirty="0">
                <a:latin typeface="Tahoma"/>
                <a:cs typeface="Tahoma"/>
              </a:rPr>
              <a:t> </a:t>
            </a:r>
            <a:r>
              <a:rPr sz="1000" spc="-50" dirty="0">
                <a:latin typeface="Tahoma"/>
                <a:cs typeface="Tahoma"/>
              </a:rPr>
              <a:t>a</a:t>
            </a:r>
            <a:r>
              <a:rPr sz="1000" spc="5" dirty="0">
                <a:latin typeface="Tahoma"/>
                <a:cs typeface="Tahoma"/>
              </a:rPr>
              <a:t>l</a:t>
            </a:r>
            <a:r>
              <a:rPr sz="1000" spc="-40" dirty="0">
                <a:latin typeface="Tahoma"/>
                <a:cs typeface="Tahoma"/>
              </a:rPr>
              <a:t>o</a:t>
            </a:r>
            <a:r>
              <a:rPr sz="1000" spc="-45" dirty="0">
                <a:latin typeface="Tahoma"/>
                <a:cs typeface="Tahoma"/>
              </a:rPr>
              <a:t>n</a:t>
            </a:r>
            <a:r>
              <a:rPr sz="1000" spc="-55" dirty="0">
                <a:latin typeface="Tahoma"/>
                <a:cs typeface="Tahoma"/>
              </a:rPr>
              <a:t>g</a:t>
            </a:r>
            <a:r>
              <a:rPr sz="1000" spc="15" dirty="0">
                <a:latin typeface="Tahoma"/>
                <a:cs typeface="Tahoma"/>
              </a:rPr>
              <a:t> </a:t>
            </a:r>
            <a:r>
              <a:rPr sz="1000" i="1" spc="-95" dirty="0">
                <a:latin typeface="Arial"/>
                <a:cs typeface="Arial"/>
              </a:rPr>
              <a:t>C</a:t>
            </a:r>
            <a:r>
              <a:rPr sz="1050" i="1" spc="30" baseline="-11904" dirty="0">
                <a:latin typeface="Arial"/>
                <a:cs typeface="Arial"/>
              </a:rPr>
              <a:t>i</a:t>
            </a:r>
            <a:r>
              <a:rPr sz="1050" i="1" spc="60" baseline="-11904" dirty="0">
                <a:latin typeface="Arial"/>
                <a:cs typeface="Arial"/>
              </a:rPr>
              <a:t>j</a:t>
            </a:r>
            <a:r>
              <a:rPr sz="1050" i="1" spc="-142" baseline="-11904" dirty="0">
                <a:latin typeface="Arial"/>
                <a:cs typeface="Arial"/>
              </a:rPr>
              <a:t> </a:t>
            </a:r>
            <a:r>
              <a:rPr sz="1000" spc="-30" dirty="0">
                <a:latin typeface="Tahoma"/>
                <a:cs typeface="Tahoma"/>
              </a:rPr>
              <a:t>,</a:t>
            </a:r>
            <a:r>
              <a:rPr sz="1000" spc="20" dirty="0">
                <a:latin typeface="Tahoma"/>
                <a:cs typeface="Tahoma"/>
              </a:rPr>
              <a:t> </a:t>
            </a:r>
            <a:r>
              <a:rPr sz="1000" spc="-65" dirty="0">
                <a:latin typeface="Tahoma"/>
                <a:cs typeface="Tahoma"/>
              </a:rPr>
              <a:t>w</a:t>
            </a:r>
            <a:r>
              <a:rPr sz="1000" spc="-45" dirty="0">
                <a:latin typeface="Tahoma"/>
                <a:cs typeface="Tahoma"/>
              </a:rPr>
              <a:t>h</a:t>
            </a:r>
            <a:r>
              <a:rPr sz="1000" spc="-40" dirty="0">
                <a:latin typeface="Tahoma"/>
                <a:cs typeface="Tahoma"/>
              </a:rPr>
              <a:t>o</a:t>
            </a:r>
            <a:r>
              <a:rPr sz="1000" spc="-65" dirty="0">
                <a:latin typeface="Tahoma"/>
                <a:cs typeface="Tahoma"/>
              </a:rPr>
              <a:t>s</a:t>
            </a:r>
            <a:r>
              <a:rPr sz="1000" spc="-85" dirty="0">
                <a:latin typeface="Tahoma"/>
                <a:cs typeface="Tahoma"/>
              </a:rPr>
              <a:t>e</a:t>
            </a:r>
            <a:r>
              <a:rPr sz="1000" spc="10" dirty="0">
                <a:latin typeface="Tahoma"/>
                <a:cs typeface="Tahoma"/>
              </a:rPr>
              <a:t> </a:t>
            </a:r>
            <a:r>
              <a:rPr sz="1000" spc="25" dirty="0">
                <a:latin typeface="Tahoma"/>
                <a:cs typeface="Tahoma"/>
              </a:rPr>
              <a:t>t</a:t>
            </a:r>
            <a:r>
              <a:rPr sz="1000" spc="5" dirty="0">
                <a:latin typeface="Tahoma"/>
                <a:cs typeface="Tahoma"/>
              </a:rPr>
              <a:t>i</a:t>
            </a:r>
            <a:r>
              <a:rPr sz="1000" spc="-50" dirty="0">
                <a:latin typeface="Tahoma"/>
                <a:cs typeface="Tahoma"/>
              </a:rPr>
              <a:t>m</a:t>
            </a:r>
            <a:r>
              <a:rPr sz="1000" spc="-85" dirty="0">
                <a:latin typeface="Tahoma"/>
                <a:cs typeface="Tahoma"/>
              </a:rPr>
              <a:t>e</a:t>
            </a:r>
            <a:r>
              <a:rPr sz="1000" spc="-65" dirty="0">
                <a:latin typeface="Tahoma"/>
                <a:cs typeface="Tahoma"/>
              </a:rPr>
              <a:t>s</a:t>
            </a:r>
            <a:r>
              <a:rPr sz="1000" spc="25" dirty="0">
                <a:latin typeface="Tahoma"/>
                <a:cs typeface="Tahoma"/>
              </a:rPr>
              <a:t>t</a:t>
            </a:r>
            <a:r>
              <a:rPr sz="1000" spc="-50" dirty="0">
                <a:latin typeface="Tahoma"/>
                <a:cs typeface="Tahoma"/>
              </a:rPr>
              <a:t>am</a:t>
            </a:r>
            <a:r>
              <a:rPr sz="1000" spc="-40" dirty="0">
                <a:latin typeface="Tahoma"/>
                <a:cs typeface="Tahoma"/>
              </a:rPr>
              <a:t>p</a:t>
            </a:r>
            <a:r>
              <a:rPr sz="1000" spc="10" dirty="0">
                <a:latin typeface="Tahoma"/>
                <a:cs typeface="Tahoma"/>
              </a:rPr>
              <a:t> </a:t>
            </a:r>
            <a:r>
              <a:rPr sz="1000" spc="5" dirty="0">
                <a:latin typeface="Tahoma"/>
                <a:cs typeface="Tahoma"/>
              </a:rPr>
              <a:t>i</a:t>
            </a:r>
            <a:r>
              <a:rPr sz="1000" spc="-65" dirty="0">
                <a:latin typeface="Tahoma"/>
                <a:cs typeface="Tahoma"/>
              </a:rPr>
              <a:t>s</a:t>
            </a:r>
            <a:r>
              <a:rPr sz="1000" spc="10" dirty="0">
                <a:latin typeface="Tahoma"/>
                <a:cs typeface="Tahoma"/>
              </a:rPr>
              <a:t> </a:t>
            </a:r>
            <a:r>
              <a:rPr sz="1000" spc="-65" dirty="0">
                <a:latin typeface="Tahoma"/>
                <a:cs typeface="Tahoma"/>
              </a:rPr>
              <a:t>s</a:t>
            </a:r>
            <a:r>
              <a:rPr sz="1000" spc="-50" dirty="0">
                <a:latin typeface="Tahoma"/>
                <a:cs typeface="Tahoma"/>
              </a:rPr>
              <a:t>ma</a:t>
            </a:r>
            <a:r>
              <a:rPr sz="1000" spc="5" dirty="0">
                <a:latin typeface="Tahoma"/>
                <a:cs typeface="Tahoma"/>
              </a:rPr>
              <a:t>ll</a:t>
            </a:r>
            <a:r>
              <a:rPr sz="1000" spc="-85" dirty="0">
                <a:latin typeface="Tahoma"/>
                <a:cs typeface="Tahoma"/>
              </a:rPr>
              <a:t>e</a:t>
            </a:r>
            <a:r>
              <a:rPr sz="1000" spc="-20" dirty="0">
                <a:latin typeface="Tahoma"/>
                <a:cs typeface="Tahoma"/>
              </a:rPr>
              <a:t>r  </a:t>
            </a:r>
            <a:r>
              <a:rPr sz="1000" spc="-30" dirty="0">
                <a:latin typeface="Tahoma"/>
                <a:cs typeface="Tahoma"/>
              </a:rPr>
              <a:t>than</a:t>
            </a:r>
            <a:r>
              <a:rPr sz="1000" spc="10" dirty="0">
                <a:latin typeface="Tahoma"/>
                <a:cs typeface="Tahoma"/>
              </a:rPr>
              <a:t> </a:t>
            </a:r>
            <a:r>
              <a:rPr sz="1000" i="1" spc="-120" dirty="0">
                <a:latin typeface="Arial"/>
                <a:cs typeface="Arial"/>
              </a:rPr>
              <a:t>s</a:t>
            </a:r>
            <a:r>
              <a:rPr sz="1000" i="1" spc="-25" dirty="0">
                <a:latin typeface="Arial"/>
                <a:cs typeface="Arial"/>
              </a:rPr>
              <a:t> </a:t>
            </a:r>
            <a:r>
              <a:rPr sz="1000" spc="-45" dirty="0">
                <a:latin typeface="Tahoma"/>
                <a:cs typeface="Tahoma"/>
              </a:rPr>
              <a:t>and</a:t>
            </a:r>
            <a:r>
              <a:rPr sz="1000" spc="20" dirty="0">
                <a:latin typeface="Tahoma"/>
                <a:cs typeface="Tahoma"/>
              </a:rPr>
              <a:t> </a:t>
            </a:r>
            <a:r>
              <a:rPr sz="1000" spc="-35" dirty="0">
                <a:latin typeface="Tahoma"/>
                <a:cs typeface="Tahoma"/>
              </a:rPr>
              <a:t>which</a:t>
            </a:r>
            <a:r>
              <a:rPr sz="1000" spc="10" dirty="0">
                <a:latin typeface="Tahoma"/>
                <a:cs typeface="Tahoma"/>
              </a:rPr>
              <a:t> </a:t>
            </a:r>
            <a:r>
              <a:rPr sz="1000" spc="-60" dirty="0">
                <a:latin typeface="Tahoma"/>
                <a:cs typeface="Tahoma"/>
              </a:rPr>
              <a:t>are</a:t>
            </a:r>
            <a:r>
              <a:rPr sz="1000" spc="10" dirty="0">
                <a:latin typeface="Tahoma"/>
                <a:cs typeface="Tahoma"/>
              </a:rPr>
              <a:t> </a:t>
            </a:r>
            <a:r>
              <a:rPr sz="1000" b="1" spc="-50" dirty="0">
                <a:latin typeface="Tahoma"/>
                <a:cs typeface="Tahoma"/>
              </a:rPr>
              <a:t>received</a:t>
            </a:r>
            <a:r>
              <a:rPr sz="1000" b="1" spc="20" dirty="0">
                <a:latin typeface="Tahoma"/>
                <a:cs typeface="Tahoma"/>
              </a:rPr>
              <a:t> </a:t>
            </a:r>
            <a:r>
              <a:rPr sz="1000" b="1" spc="-55" dirty="0">
                <a:latin typeface="Tahoma"/>
                <a:cs typeface="Tahoma"/>
              </a:rPr>
              <a:t>by</a:t>
            </a:r>
            <a:r>
              <a:rPr sz="1000" b="1" spc="5" dirty="0">
                <a:latin typeface="Tahoma"/>
                <a:cs typeface="Tahoma"/>
              </a:rPr>
              <a:t> </a:t>
            </a:r>
            <a:r>
              <a:rPr sz="1000" b="1" i="1" dirty="0">
                <a:latin typeface="Arial"/>
                <a:cs typeface="Arial"/>
              </a:rPr>
              <a:t>p</a:t>
            </a:r>
            <a:r>
              <a:rPr sz="1050" b="1" i="1" baseline="-11904" dirty="0">
                <a:latin typeface="Arial"/>
                <a:cs typeface="Arial"/>
              </a:rPr>
              <a:t>j</a:t>
            </a:r>
            <a:r>
              <a:rPr sz="1050" b="1" i="1" spc="97" baseline="-11904" dirty="0">
                <a:latin typeface="Arial"/>
                <a:cs typeface="Arial"/>
              </a:rPr>
              <a:t> </a:t>
            </a:r>
            <a:r>
              <a:rPr sz="1000" b="1" spc="-30" dirty="0">
                <a:latin typeface="Tahoma"/>
                <a:cs typeface="Tahoma"/>
              </a:rPr>
              <a:t>after</a:t>
            </a:r>
            <a:r>
              <a:rPr sz="1000" b="1" spc="20" dirty="0">
                <a:latin typeface="Tahoma"/>
                <a:cs typeface="Tahoma"/>
              </a:rPr>
              <a:t> </a:t>
            </a:r>
            <a:r>
              <a:rPr sz="1000" b="1" spc="-40" dirty="0">
                <a:latin typeface="Tahoma"/>
                <a:cs typeface="Tahoma"/>
              </a:rPr>
              <a:t>recording</a:t>
            </a:r>
            <a:r>
              <a:rPr sz="1000" b="1" spc="15" dirty="0">
                <a:latin typeface="Tahoma"/>
                <a:cs typeface="Tahoma"/>
              </a:rPr>
              <a:t> </a:t>
            </a:r>
            <a:r>
              <a:rPr sz="1000" b="1" i="1" spc="-35" dirty="0">
                <a:latin typeface="Arial"/>
                <a:cs typeface="Arial"/>
              </a:rPr>
              <a:t>LS</a:t>
            </a:r>
            <a:r>
              <a:rPr sz="1050" b="1" i="1" spc="-52" baseline="-11904" dirty="0">
                <a:latin typeface="Arial"/>
                <a:cs typeface="Arial"/>
              </a:rPr>
              <a:t>j</a:t>
            </a:r>
            <a:r>
              <a:rPr sz="1050" b="1" i="1" spc="-120" baseline="-11904" dirty="0">
                <a:latin typeface="Arial"/>
                <a:cs typeface="Arial"/>
              </a:rPr>
              <a:t> </a:t>
            </a:r>
            <a:r>
              <a:rPr sz="1000" b="1" spc="-30" dirty="0">
                <a:latin typeface="Tahoma"/>
                <a:cs typeface="Tahoma"/>
              </a:rPr>
              <a:t>.</a:t>
            </a:r>
            <a:endParaRPr sz="1000" b="1" dirty="0">
              <a:latin typeface="Tahoma"/>
              <a:cs typeface="Tahoma"/>
            </a:endParaRPr>
          </a:p>
        </p:txBody>
      </p:sp>
      <p:grpSp>
        <p:nvGrpSpPr>
          <p:cNvPr id="19" name="object 19"/>
          <p:cNvGrpSpPr/>
          <p:nvPr/>
        </p:nvGrpSpPr>
        <p:grpSpPr>
          <a:xfrm>
            <a:off x="-152" y="3365525"/>
            <a:ext cx="4608830" cy="91440"/>
            <a:chOff x="-152" y="3365525"/>
            <a:chExt cx="4608830" cy="91440"/>
          </a:xfrm>
        </p:grpSpPr>
        <p:sp>
          <p:nvSpPr>
            <p:cNvPr id="20" name="object 20"/>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21" name="object 21"/>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22" name="object 22"/>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23" name="object 23"/>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24" name="object 24"/>
          <p:cNvSpPr txBox="1">
            <a:spLocks noGrp="1"/>
          </p:cNvSpPr>
          <p:nvPr>
            <p:ph type="dt" sz="half" idx="6"/>
          </p:nvPr>
        </p:nvSpPr>
        <p:spPr>
          <a:prstGeom prst="rect">
            <a:avLst/>
          </a:prstGeom>
        </p:spPr>
        <p:txBody>
          <a:bodyPr vert="horz" wrap="square" lIns="0" tIns="0" rIns="0" bIns="0" rtlCol="0">
            <a:spAutoFit/>
          </a:bodyPr>
          <a:lstStyle/>
          <a:p>
            <a:pPr marL="12700">
              <a:lnSpc>
                <a:spcPts val="575"/>
              </a:lnSpc>
            </a:pPr>
            <a:r>
              <a:rPr spc="40" dirty="0"/>
              <a:t>CUP</a:t>
            </a:r>
            <a:r>
              <a:rPr spc="-30" dirty="0"/>
              <a:t> </a:t>
            </a:r>
            <a:r>
              <a:rPr spc="-15" dirty="0"/>
              <a:t>2008</a:t>
            </a: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38100">
              <a:lnSpc>
                <a:spcPts val="575"/>
              </a:lnSpc>
            </a:pPr>
            <a:fld id="{81D60167-4931-47E6-BA6A-407CBD079E47}" type="slidenum">
              <a:rPr spc="-10" dirty="0"/>
              <a:t>35</a:t>
            </a:fld>
            <a:r>
              <a:rPr spc="-10" dirty="0"/>
              <a:t> </a:t>
            </a:r>
            <a:r>
              <a:rPr spc="70" dirty="0"/>
              <a:t>/</a:t>
            </a:r>
            <a:r>
              <a:rPr spc="-10" dirty="0"/>
              <a:t> </a:t>
            </a:r>
            <a:r>
              <a:rPr spc="-15" dirty="0"/>
              <a:t>51</a:t>
            </a: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1506855" cy="244475"/>
          </a:xfrm>
          <a:prstGeom prst="rect">
            <a:avLst/>
          </a:prstGeom>
        </p:spPr>
        <p:txBody>
          <a:bodyPr vert="horz" wrap="square" lIns="0" tIns="17145" rIns="0" bIns="0" rtlCol="0">
            <a:spAutoFit/>
          </a:bodyPr>
          <a:lstStyle/>
          <a:p>
            <a:pPr marL="12700">
              <a:lnSpc>
                <a:spcPct val="100000"/>
              </a:lnSpc>
              <a:spcBef>
                <a:spcPts val="135"/>
              </a:spcBef>
            </a:pPr>
            <a:r>
              <a:rPr spc="-10" dirty="0"/>
              <a:t>Mattern’s</a:t>
            </a:r>
            <a:r>
              <a:rPr spc="5" dirty="0"/>
              <a:t> </a:t>
            </a:r>
            <a:r>
              <a:rPr spc="-40" dirty="0"/>
              <a:t>algorithm</a:t>
            </a:r>
          </a:p>
        </p:txBody>
      </p:sp>
      <p:pic>
        <p:nvPicPr>
          <p:cNvPr id="5" name="object 5"/>
          <p:cNvPicPr/>
          <p:nvPr/>
        </p:nvPicPr>
        <p:blipFill>
          <a:blip r:embed="rId2" cstate="print"/>
          <a:stretch>
            <a:fillRect/>
          </a:stretch>
        </p:blipFill>
        <p:spPr>
          <a:xfrm>
            <a:off x="250478" y="897845"/>
            <a:ext cx="70717" cy="68211"/>
          </a:xfrm>
          <a:prstGeom prst="rect">
            <a:avLst/>
          </a:prstGeom>
        </p:spPr>
      </p:pic>
      <p:pic>
        <p:nvPicPr>
          <p:cNvPr id="6" name="object 6"/>
          <p:cNvPicPr/>
          <p:nvPr/>
        </p:nvPicPr>
        <p:blipFill>
          <a:blip r:embed="rId3" cstate="print"/>
          <a:stretch>
            <a:fillRect/>
          </a:stretch>
        </p:blipFill>
        <p:spPr>
          <a:xfrm>
            <a:off x="250478" y="1239221"/>
            <a:ext cx="70717" cy="68211"/>
          </a:xfrm>
          <a:prstGeom prst="rect">
            <a:avLst/>
          </a:prstGeom>
        </p:spPr>
      </p:pic>
      <p:pic>
        <p:nvPicPr>
          <p:cNvPr id="7" name="object 7"/>
          <p:cNvPicPr/>
          <p:nvPr/>
        </p:nvPicPr>
        <p:blipFill>
          <a:blip r:embed="rId2" cstate="print"/>
          <a:stretch>
            <a:fillRect/>
          </a:stretch>
        </p:blipFill>
        <p:spPr>
          <a:xfrm>
            <a:off x="250478" y="1644605"/>
            <a:ext cx="70717" cy="68211"/>
          </a:xfrm>
          <a:prstGeom prst="rect">
            <a:avLst/>
          </a:prstGeom>
        </p:spPr>
      </p:pic>
      <p:pic>
        <p:nvPicPr>
          <p:cNvPr id="8" name="object 8"/>
          <p:cNvPicPr/>
          <p:nvPr/>
        </p:nvPicPr>
        <p:blipFill>
          <a:blip r:embed="rId4" cstate="print"/>
          <a:stretch>
            <a:fillRect/>
          </a:stretch>
        </p:blipFill>
        <p:spPr>
          <a:xfrm>
            <a:off x="250478" y="2136857"/>
            <a:ext cx="68374" cy="68214"/>
          </a:xfrm>
          <a:prstGeom prst="rect">
            <a:avLst/>
          </a:prstGeom>
        </p:spPr>
      </p:pic>
      <p:pic>
        <p:nvPicPr>
          <p:cNvPr id="9" name="object 9"/>
          <p:cNvPicPr/>
          <p:nvPr/>
        </p:nvPicPr>
        <p:blipFill>
          <a:blip r:embed="rId5" cstate="print"/>
          <a:stretch>
            <a:fillRect/>
          </a:stretch>
        </p:blipFill>
        <p:spPr>
          <a:xfrm>
            <a:off x="250478" y="2479763"/>
            <a:ext cx="68374" cy="68207"/>
          </a:xfrm>
          <a:prstGeom prst="rect">
            <a:avLst/>
          </a:prstGeom>
        </p:spPr>
      </p:pic>
      <p:sp>
        <p:nvSpPr>
          <p:cNvPr id="10" name="object 10"/>
          <p:cNvSpPr txBox="1"/>
          <p:nvPr/>
        </p:nvSpPr>
        <p:spPr>
          <a:xfrm>
            <a:off x="88393" y="824323"/>
            <a:ext cx="4431665" cy="2083263"/>
          </a:xfrm>
          <a:prstGeom prst="rect">
            <a:avLst/>
          </a:prstGeom>
        </p:spPr>
        <p:txBody>
          <a:bodyPr vert="horz" wrap="square" lIns="0" tIns="18415" rIns="0" bIns="0" rtlCol="0">
            <a:spAutoFit/>
          </a:bodyPr>
          <a:lstStyle/>
          <a:p>
            <a:pPr marL="290830" marR="118110">
              <a:lnSpc>
                <a:spcPts val="1190"/>
              </a:lnSpc>
              <a:spcBef>
                <a:spcPts val="145"/>
              </a:spcBef>
            </a:pPr>
            <a:r>
              <a:rPr sz="1000" spc="60" dirty="0">
                <a:latin typeface="Tahoma"/>
                <a:cs typeface="Tahoma"/>
              </a:rPr>
              <a:t>A</a:t>
            </a:r>
            <a:r>
              <a:rPr sz="1000" spc="20" dirty="0">
                <a:latin typeface="Tahoma"/>
                <a:cs typeface="Tahoma"/>
              </a:rPr>
              <a:t> </a:t>
            </a:r>
            <a:r>
              <a:rPr sz="1000" spc="-25" dirty="0">
                <a:latin typeface="Tahoma"/>
                <a:cs typeface="Tahoma"/>
              </a:rPr>
              <a:t>termination</a:t>
            </a:r>
            <a:r>
              <a:rPr sz="1000" spc="15" dirty="0">
                <a:latin typeface="Tahoma"/>
                <a:cs typeface="Tahoma"/>
              </a:rPr>
              <a:t> </a:t>
            </a:r>
            <a:r>
              <a:rPr sz="1000" spc="-30" dirty="0">
                <a:latin typeface="Tahoma"/>
                <a:cs typeface="Tahoma"/>
              </a:rPr>
              <a:t>detection</a:t>
            </a:r>
            <a:r>
              <a:rPr sz="1000" spc="5" dirty="0">
                <a:latin typeface="Tahoma"/>
                <a:cs typeface="Tahoma"/>
              </a:rPr>
              <a:t> </a:t>
            </a:r>
            <a:r>
              <a:rPr sz="1000" spc="-60" dirty="0">
                <a:latin typeface="Tahoma"/>
                <a:cs typeface="Tahoma"/>
              </a:rPr>
              <a:t>scheme</a:t>
            </a:r>
            <a:r>
              <a:rPr sz="1000" spc="15" dirty="0">
                <a:latin typeface="Tahoma"/>
                <a:cs typeface="Tahoma"/>
              </a:rPr>
              <a:t> </a:t>
            </a:r>
            <a:r>
              <a:rPr sz="1000" spc="-35" dirty="0">
                <a:latin typeface="Tahoma"/>
                <a:cs typeface="Tahoma"/>
              </a:rPr>
              <a:t>for</a:t>
            </a:r>
            <a:r>
              <a:rPr sz="1000" spc="20" dirty="0">
                <a:latin typeface="Tahoma"/>
                <a:cs typeface="Tahoma"/>
              </a:rPr>
              <a:t> </a:t>
            </a:r>
            <a:r>
              <a:rPr sz="1000" spc="-25" dirty="0">
                <a:latin typeface="Tahoma"/>
                <a:cs typeface="Tahoma"/>
              </a:rPr>
              <a:t>non-FIFO</a:t>
            </a:r>
            <a:r>
              <a:rPr sz="1000" spc="15" dirty="0">
                <a:latin typeface="Tahoma"/>
                <a:cs typeface="Tahoma"/>
              </a:rPr>
              <a:t> </a:t>
            </a:r>
            <a:r>
              <a:rPr sz="1000" spc="-45" dirty="0">
                <a:latin typeface="Tahoma"/>
                <a:cs typeface="Tahoma"/>
              </a:rPr>
              <a:t>channels</a:t>
            </a:r>
            <a:r>
              <a:rPr sz="1000" spc="20" dirty="0">
                <a:latin typeface="Tahoma"/>
                <a:cs typeface="Tahoma"/>
              </a:rPr>
              <a:t> </a:t>
            </a:r>
            <a:r>
              <a:rPr sz="1000" spc="-30" dirty="0">
                <a:latin typeface="Tahoma"/>
                <a:cs typeface="Tahoma"/>
              </a:rPr>
              <a:t>is</a:t>
            </a:r>
            <a:r>
              <a:rPr sz="1000" spc="15" dirty="0">
                <a:latin typeface="Tahoma"/>
                <a:cs typeface="Tahoma"/>
              </a:rPr>
              <a:t> </a:t>
            </a:r>
            <a:r>
              <a:rPr sz="1000" spc="-45" dirty="0">
                <a:latin typeface="Tahoma"/>
                <a:cs typeface="Tahoma"/>
              </a:rPr>
              <a:t>required</a:t>
            </a:r>
            <a:r>
              <a:rPr sz="1000" spc="25" dirty="0">
                <a:latin typeface="Tahoma"/>
                <a:cs typeface="Tahoma"/>
              </a:rPr>
              <a:t> </a:t>
            </a:r>
            <a:r>
              <a:rPr sz="1000" spc="-10" dirty="0">
                <a:latin typeface="Tahoma"/>
                <a:cs typeface="Tahoma"/>
              </a:rPr>
              <a:t>to</a:t>
            </a:r>
            <a:r>
              <a:rPr sz="1000" spc="20" dirty="0">
                <a:latin typeface="Tahoma"/>
                <a:cs typeface="Tahoma"/>
              </a:rPr>
              <a:t> </a:t>
            </a:r>
            <a:r>
              <a:rPr sz="1000" spc="-30" dirty="0">
                <a:latin typeface="Tahoma"/>
                <a:cs typeface="Tahoma"/>
              </a:rPr>
              <a:t>detect </a:t>
            </a:r>
            <a:r>
              <a:rPr sz="1000" spc="-295" dirty="0">
                <a:latin typeface="Tahoma"/>
                <a:cs typeface="Tahoma"/>
              </a:rPr>
              <a:t> </a:t>
            </a:r>
            <a:r>
              <a:rPr sz="1000" spc="-10" dirty="0">
                <a:latin typeface="Tahoma"/>
                <a:cs typeface="Tahoma"/>
              </a:rPr>
              <a:t>that</a:t>
            </a:r>
            <a:r>
              <a:rPr sz="1000" spc="5" dirty="0">
                <a:latin typeface="Tahoma"/>
                <a:cs typeface="Tahoma"/>
              </a:rPr>
              <a:t> </a:t>
            </a:r>
            <a:r>
              <a:rPr sz="1000" spc="-45" dirty="0">
                <a:latin typeface="Tahoma"/>
                <a:cs typeface="Tahoma"/>
              </a:rPr>
              <a:t>no</a:t>
            </a:r>
            <a:r>
              <a:rPr sz="1000" spc="25" dirty="0">
                <a:latin typeface="Tahoma"/>
                <a:cs typeface="Tahoma"/>
              </a:rPr>
              <a:t> </a:t>
            </a:r>
            <a:r>
              <a:rPr sz="1000" spc="-35" dirty="0">
                <a:latin typeface="Tahoma"/>
                <a:cs typeface="Tahoma"/>
              </a:rPr>
              <a:t>white</a:t>
            </a:r>
            <a:r>
              <a:rPr sz="1000" spc="10" dirty="0">
                <a:latin typeface="Tahoma"/>
                <a:cs typeface="Tahoma"/>
              </a:rPr>
              <a:t> </a:t>
            </a:r>
            <a:r>
              <a:rPr sz="1000" spc="-65" dirty="0">
                <a:latin typeface="Tahoma"/>
                <a:cs typeface="Tahoma"/>
              </a:rPr>
              <a:t>messages</a:t>
            </a:r>
            <a:r>
              <a:rPr sz="1000" dirty="0">
                <a:latin typeface="Tahoma"/>
                <a:cs typeface="Tahoma"/>
              </a:rPr>
              <a:t> </a:t>
            </a:r>
            <a:r>
              <a:rPr sz="1000" spc="-60" dirty="0">
                <a:latin typeface="Tahoma"/>
                <a:cs typeface="Tahoma"/>
              </a:rPr>
              <a:t>are</a:t>
            </a:r>
            <a:r>
              <a:rPr sz="1000" spc="10" dirty="0">
                <a:latin typeface="Tahoma"/>
                <a:cs typeface="Tahoma"/>
              </a:rPr>
              <a:t> </a:t>
            </a:r>
            <a:r>
              <a:rPr sz="1000" spc="-20" dirty="0">
                <a:latin typeface="Tahoma"/>
                <a:cs typeface="Tahoma"/>
              </a:rPr>
              <a:t>in</a:t>
            </a:r>
            <a:r>
              <a:rPr sz="1000" spc="20" dirty="0">
                <a:latin typeface="Tahoma"/>
                <a:cs typeface="Tahoma"/>
              </a:rPr>
              <a:t> </a:t>
            </a:r>
            <a:r>
              <a:rPr sz="1000" spc="-20" dirty="0">
                <a:latin typeface="Tahoma"/>
                <a:cs typeface="Tahoma"/>
              </a:rPr>
              <a:t>transit.</a:t>
            </a:r>
            <a:endParaRPr sz="1000" dirty="0">
              <a:latin typeface="Tahoma"/>
              <a:cs typeface="Tahoma"/>
            </a:endParaRPr>
          </a:p>
          <a:p>
            <a:pPr marL="290830">
              <a:lnSpc>
                <a:spcPct val="100000"/>
              </a:lnSpc>
              <a:spcBef>
                <a:spcPts val="259"/>
              </a:spcBef>
            </a:pPr>
            <a:r>
              <a:rPr sz="1000" spc="-40" dirty="0">
                <a:latin typeface="Tahoma"/>
                <a:cs typeface="Tahoma"/>
              </a:rPr>
              <a:t>One</a:t>
            </a:r>
            <a:r>
              <a:rPr sz="1000" spc="20" dirty="0">
                <a:latin typeface="Tahoma"/>
                <a:cs typeface="Tahoma"/>
              </a:rPr>
              <a:t> </a:t>
            </a:r>
            <a:r>
              <a:rPr sz="1000" spc="-30" dirty="0">
                <a:latin typeface="Tahoma"/>
                <a:cs typeface="Tahoma"/>
              </a:rPr>
              <a:t>of</a:t>
            </a:r>
            <a:r>
              <a:rPr sz="1000" spc="5" dirty="0">
                <a:latin typeface="Tahoma"/>
                <a:cs typeface="Tahoma"/>
              </a:rPr>
              <a:t> </a:t>
            </a:r>
            <a:r>
              <a:rPr sz="1000" spc="-35" dirty="0">
                <a:latin typeface="Tahoma"/>
                <a:cs typeface="Tahoma"/>
              </a:rPr>
              <a:t>the</a:t>
            </a:r>
            <a:r>
              <a:rPr sz="1000" spc="25" dirty="0">
                <a:latin typeface="Tahoma"/>
                <a:cs typeface="Tahoma"/>
              </a:rPr>
              <a:t> </a:t>
            </a:r>
            <a:r>
              <a:rPr sz="1000" spc="-30" dirty="0">
                <a:latin typeface="Tahoma"/>
                <a:cs typeface="Tahoma"/>
              </a:rPr>
              <a:t>following</a:t>
            </a:r>
            <a:r>
              <a:rPr sz="1000" spc="-10" dirty="0">
                <a:latin typeface="Tahoma"/>
                <a:cs typeface="Tahoma"/>
              </a:rPr>
              <a:t> </a:t>
            </a:r>
            <a:r>
              <a:rPr sz="1000" spc="-60" dirty="0">
                <a:latin typeface="Tahoma"/>
                <a:cs typeface="Tahoma"/>
              </a:rPr>
              <a:t>schemes</a:t>
            </a:r>
            <a:r>
              <a:rPr sz="1000" spc="15" dirty="0">
                <a:latin typeface="Tahoma"/>
                <a:cs typeface="Tahoma"/>
              </a:rPr>
              <a:t> </a:t>
            </a:r>
            <a:r>
              <a:rPr sz="1000" spc="-40" dirty="0">
                <a:latin typeface="Tahoma"/>
                <a:cs typeface="Tahoma"/>
              </a:rPr>
              <a:t>can</a:t>
            </a:r>
            <a:r>
              <a:rPr sz="1000" spc="10" dirty="0">
                <a:latin typeface="Tahoma"/>
                <a:cs typeface="Tahoma"/>
              </a:rPr>
              <a:t> </a:t>
            </a:r>
            <a:r>
              <a:rPr sz="1000" spc="-50" dirty="0">
                <a:latin typeface="Tahoma"/>
                <a:cs typeface="Tahoma"/>
              </a:rPr>
              <a:t>be</a:t>
            </a:r>
            <a:r>
              <a:rPr sz="1000" spc="25" dirty="0">
                <a:latin typeface="Tahoma"/>
                <a:cs typeface="Tahoma"/>
              </a:rPr>
              <a:t> </a:t>
            </a:r>
            <a:r>
              <a:rPr sz="1000" spc="-60" dirty="0">
                <a:latin typeface="Tahoma"/>
                <a:cs typeface="Tahoma"/>
              </a:rPr>
              <a:t>used</a:t>
            </a:r>
            <a:r>
              <a:rPr sz="1000" spc="10" dirty="0">
                <a:latin typeface="Tahoma"/>
                <a:cs typeface="Tahoma"/>
              </a:rPr>
              <a:t> </a:t>
            </a:r>
            <a:r>
              <a:rPr sz="1000" spc="-35" dirty="0">
                <a:latin typeface="Tahoma"/>
                <a:cs typeface="Tahoma"/>
              </a:rPr>
              <a:t>for</a:t>
            </a:r>
            <a:r>
              <a:rPr sz="1000" spc="20" dirty="0">
                <a:latin typeface="Tahoma"/>
                <a:cs typeface="Tahoma"/>
              </a:rPr>
              <a:t> </a:t>
            </a:r>
            <a:r>
              <a:rPr sz="1000" spc="-25" dirty="0">
                <a:latin typeface="Tahoma"/>
                <a:cs typeface="Tahoma"/>
              </a:rPr>
              <a:t>termination</a:t>
            </a:r>
            <a:r>
              <a:rPr sz="1000" spc="10" dirty="0">
                <a:latin typeface="Tahoma"/>
                <a:cs typeface="Tahoma"/>
              </a:rPr>
              <a:t> </a:t>
            </a:r>
            <a:r>
              <a:rPr sz="1000" spc="-35" dirty="0">
                <a:latin typeface="Tahoma"/>
                <a:cs typeface="Tahoma"/>
              </a:rPr>
              <a:t>detection:</a:t>
            </a:r>
            <a:endParaRPr sz="1000" dirty="0">
              <a:latin typeface="Tahoma"/>
              <a:cs typeface="Tahoma"/>
            </a:endParaRPr>
          </a:p>
          <a:p>
            <a:pPr marL="38100">
              <a:lnSpc>
                <a:spcPct val="100000"/>
              </a:lnSpc>
              <a:spcBef>
                <a:spcPts val="490"/>
              </a:spcBef>
            </a:pPr>
            <a:r>
              <a:rPr sz="1000" spc="15" dirty="0">
                <a:latin typeface="Microsoft Sans Serif"/>
                <a:cs typeface="Microsoft Sans Serif"/>
              </a:rPr>
              <a:t>First</a:t>
            </a:r>
            <a:r>
              <a:rPr sz="1000" spc="55" dirty="0">
                <a:latin typeface="Microsoft Sans Serif"/>
                <a:cs typeface="Microsoft Sans Serif"/>
              </a:rPr>
              <a:t> </a:t>
            </a:r>
            <a:r>
              <a:rPr sz="1000" spc="25" dirty="0">
                <a:latin typeface="Microsoft Sans Serif"/>
                <a:cs typeface="Microsoft Sans Serif"/>
              </a:rPr>
              <a:t>method:</a:t>
            </a:r>
            <a:endParaRPr sz="1000" dirty="0">
              <a:latin typeface="Microsoft Sans Serif"/>
              <a:cs typeface="Microsoft Sans Serif"/>
            </a:endParaRPr>
          </a:p>
          <a:p>
            <a:pPr marL="290830" marR="30480">
              <a:lnSpc>
                <a:spcPct val="99500"/>
              </a:lnSpc>
              <a:spcBef>
                <a:spcPts val="305"/>
              </a:spcBef>
            </a:pPr>
            <a:r>
              <a:rPr sz="1000" spc="-20" dirty="0">
                <a:latin typeface="Tahoma"/>
                <a:cs typeface="Tahoma"/>
              </a:rPr>
              <a:t>Each</a:t>
            </a:r>
            <a:r>
              <a:rPr sz="1000" dirty="0">
                <a:latin typeface="Tahoma"/>
                <a:cs typeface="Tahoma"/>
              </a:rPr>
              <a:t> </a:t>
            </a:r>
            <a:r>
              <a:rPr sz="1000" spc="-50" dirty="0">
                <a:latin typeface="Tahoma"/>
                <a:cs typeface="Tahoma"/>
              </a:rPr>
              <a:t>process</a:t>
            </a:r>
            <a:r>
              <a:rPr sz="1000" spc="5" dirty="0">
                <a:latin typeface="Tahoma"/>
                <a:cs typeface="Tahoma"/>
              </a:rPr>
              <a:t> </a:t>
            </a:r>
            <a:r>
              <a:rPr sz="1000" i="1" spc="15" dirty="0">
                <a:latin typeface="Arial"/>
                <a:cs typeface="Arial"/>
              </a:rPr>
              <a:t>i</a:t>
            </a:r>
            <a:r>
              <a:rPr sz="1000" i="1" spc="150" dirty="0">
                <a:latin typeface="Arial"/>
                <a:cs typeface="Arial"/>
              </a:rPr>
              <a:t> </a:t>
            </a:r>
            <a:r>
              <a:rPr sz="1000" spc="-65" dirty="0">
                <a:latin typeface="Tahoma"/>
                <a:cs typeface="Tahoma"/>
              </a:rPr>
              <a:t>keeps</a:t>
            </a:r>
            <a:r>
              <a:rPr sz="1000" spc="-10" dirty="0">
                <a:latin typeface="Tahoma"/>
                <a:cs typeface="Tahoma"/>
              </a:rPr>
              <a:t> </a:t>
            </a:r>
            <a:r>
              <a:rPr sz="1000" spc="-50" dirty="0">
                <a:latin typeface="Tahoma"/>
                <a:cs typeface="Tahoma"/>
              </a:rPr>
              <a:t>a</a:t>
            </a:r>
            <a:r>
              <a:rPr sz="1000" spc="10" dirty="0">
                <a:latin typeface="Tahoma"/>
                <a:cs typeface="Tahoma"/>
              </a:rPr>
              <a:t> </a:t>
            </a:r>
            <a:r>
              <a:rPr sz="1000" b="1" spc="-35" dirty="0">
                <a:latin typeface="Tahoma"/>
                <a:cs typeface="Tahoma"/>
              </a:rPr>
              <a:t>counter</a:t>
            </a:r>
            <a:r>
              <a:rPr sz="1000" b="1" dirty="0">
                <a:latin typeface="Tahoma"/>
                <a:cs typeface="Tahoma"/>
              </a:rPr>
              <a:t> </a:t>
            </a:r>
            <a:r>
              <a:rPr sz="1000" b="1" i="1" dirty="0">
                <a:latin typeface="Arial"/>
                <a:cs typeface="Arial"/>
              </a:rPr>
              <a:t>cntr</a:t>
            </a:r>
            <a:r>
              <a:rPr sz="1050" b="1" i="1" baseline="-11904" dirty="0">
                <a:latin typeface="Arial"/>
                <a:cs typeface="Arial"/>
              </a:rPr>
              <a:t>i</a:t>
            </a:r>
            <a:r>
              <a:rPr sz="1050" b="1" i="1" spc="104" baseline="-11904" dirty="0">
                <a:latin typeface="Arial"/>
                <a:cs typeface="Arial"/>
              </a:rPr>
              <a:t> </a:t>
            </a:r>
            <a:r>
              <a:rPr sz="1000" spc="-10" dirty="0">
                <a:latin typeface="Tahoma"/>
                <a:cs typeface="Tahoma"/>
              </a:rPr>
              <a:t>that</a:t>
            </a:r>
            <a:r>
              <a:rPr sz="1000" dirty="0">
                <a:latin typeface="Tahoma"/>
                <a:cs typeface="Tahoma"/>
              </a:rPr>
              <a:t> </a:t>
            </a:r>
            <a:r>
              <a:rPr sz="1000" spc="-30" dirty="0">
                <a:latin typeface="Tahoma"/>
                <a:cs typeface="Tahoma"/>
              </a:rPr>
              <a:t>indicates</a:t>
            </a:r>
            <a:r>
              <a:rPr sz="1000" spc="5" dirty="0">
                <a:latin typeface="Tahoma"/>
                <a:cs typeface="Tahoma"/>
              </a:rPr>
              <a:t> </a:t>
            </a:r>
            <a:r>
              <a:rPr sz="1000" spc="-35" dirty="0">
                <a:latin typeface="Tahoma"/>
                <a:cs typeface="Tahoma"/>
              </a:rPr>
              <a:t>the</a:t>
            </a:r>
            <a:r>
              <a:rPr sz="1000" spc="5" dirty="0">
                <a:latin typeface="Tahoma"/>
                <a:cs typeface="Tahoma"/>
              </a:rPr>
              <a:t> </a:t>
            </a:r>
            <a:r>
              <a:rPr sz="1000" spc="-45" dirty="0">
                <a:latin typeface="Tahoma"/>
                <a:cs typeface="Tahoma"/>
              </a:rPr>
              <a:t>difference</a:t>
            </a:r>
            <a:r>
              <a:rPr sz="1000" spc="15" dirty="0">
                <a:latin typeface="Tahoma"/>
                <a:cs typeface="Tahoma"/>
              </a:rPr>
              <a:t> </a:t>
            </a:r>
            <a:r>
              <a:rPr sz="1000" spc="-60" dirty="0">
                <a:latin typeface="Tahoma"/>
                <a:cs typeface="Tahoma"/>
              </a:rPr>
              <a:t>between</a:t>
            </a:r>
            <a:r>
              <a:rPr sz="1000" dirty="0">
                <a:latin typeface="Tahoma"/>
                <a:cs typeface="Tahoma"/>
              </a:rPr>
              <a:t> </a:t>
            </a:r>
            <a:r>
              <a:rPr sz="1000" b="1" spc="-35" dirty="0">
                <a:latin typeface="Tahoma"/>
                <a:cs typeface="Tahoma"/>
              </a:rPr>
              <a:t>the </a:t>
            </a:r>
            <a:r>
              <a:rPr sz="1000" b="1" spc="-300" dirty="0">
                <a:latin typeface="Tahoma"/>
                <a:cs typeface="Tahoma"/>
              </a:rPr>
              <a:t> </a:t>
            </a:r>
            <a:r>
              <a:rPr sz="1000" b="1" spc="-45" dirty="0">
                <a:latin typeface="Tahoma"/>
                <a:cs typeface="Tahoma"/>
              </a:rPr>
              <a:t>number</a:t>
            </a:r>
            <a:r>
              <a:rPr sz="1000" b="1" spc="15" dirty="0">
                <a:latin typeface="Tahoma"/>
                <a:cs typeface="Tahoma"/>
              </a:rPr>
              <a:t> </a:t>
            </a:r>
            <a:r>
              <a:rPr sz="1000" b="1" spc="-30" dirty="0">
                <a:latin typeface="Tahoma"/>
                <a:cs typeface="Tahoma"/>
              </a:rPr>
              <a:t>of</a:t>
            </a:r>
            <a:r>
              <a:rPr sz="1000" b="1" spc="20" dirty="0">
                <a:latin typeface="Tahoma"/>
                <a:cs typeface="Tahoma"/>
              </a:rPr>
              <a:t> </a:t>
            </a:r>
            <a:r>
              <a:rPr sz="1000" b="1" spc="-35" dirty="0">
                <a:latin typeface="Tahoma"/>
                <a:cs typeface="Tahoma"/>
              </a:rPr>
              <a:t>white</a:t>
            </a:r>
            <a:r>
              <a:rPr sz="1000" b="1" spc="10" dirty="0">
                <a:latin typeface="Tahoma"/>
                <a:cs typeface="Tahoma"/>
              </a:rPr>
              <a:t> </a:t>
            </a:r>
            <a:r>
              <a:rPr sz="1000" b="1" spc="-65" dirty="0">
                <a:latin typeface="Tahoma"/>
                <a:cs typeface="Tahoma"/>
              </a:rPr>
              <a:t>messages</a:t>
            </a:r>
            <a:r>
              <a:rPr sz="1000" b="1" spc="5" dirty="0">
                <a:latin typeface="Tahoma"/>
                <a:cs typeface="Tahoma"/>
              </a:rPr>
              <a:t> </a:t>
            </a:r>
            <a:r>
              <a:rPr sz="1000" b="1" spc="15" dirty="0">
                <a:latin typeface="Tahoma"/>
                <a:cs typeface="Tahoma"/>
              </a:rPr>
              <a:t>it </a:t>
            </a:r>
            <a:r>
              <a:rPr sz="1000" b="1" spc="-55" dirty="0">
                <a:latin typeface="Tahoma"/>
                <a:cs typeface="Tahoma"/>
              </a:rPr>
              <a:t>has</a:t>
            </a:r>
            <a:r>
              <a:rPr sz="1000" b="1" spc="25" dirty="0">
                <a:latin typeface="Tahoma"/>
                <a:cs typeface="Tahoma"/>
              </a:rPr>
              <a:t> </a:t>
            </a:r>
            <a:r>
              <a:rPr sz="1000" b="1" spc="-45" dirty="0">
                <a:latin typeface="Tahoma"/>
                <a:cs typeface="Tahoma"/>
              </a:rPr>
              <a:t>sent</a:t>
            </a:r>
            <a:r>
              <a:rPr sz="1000" b="1" spc="15" dirty="0">
                <a:latin typeface="Tahoma"/>
                <a:cs typeface="Tahoma"/>
              </a:rPr>
              <a:t> </a:t>
            </a:r>
            <a:r>
              <a:rPr sz="1000" b="1" spc="-45" dirty="0">
                <a:latin typeface="Tahoma"/>
                <a:cs typeface="Tahoma"/>
              </a:rPr>
              <a:t>and</a:t>
            </a:r>
            <a:r>
              <a:rPr sz="1000" b="1" spc="15" dirty="0">
                <a:latin typeface="Tahoma"/>
                <a:cs typeface="Tahoma"/>
              </a:rPr>
              <a:t> </a:t>
            </a:r>
            <a:r>
              <a:rPr sz="1000" b="1" spc="-50" dirty="0">
                <a:latin typeface="Tahoma"/>
                <a:cs typeface="Tahoma"/>
              </a:rPr>
              <a:t>received</a:t>
            </a:r>
            <a:r>
              <a:rPr sz="1000" b="1" spc="20" dirty="0">
                <a:latin typeface="Tahoma"/>
                <a:cs typeface="Tahoma"/>
              </a:rPr>
              <a:t> </a:t>
            </a:r>
            <a:r>
              <a:rPr sz="1000" spc="-50" dirty="0">
                <a:latin typeface="Tahoma"/>
                <a:cs typeface="Tahoma"/>
              </a:rPr>
              <a:t>before</a:t>
            </a:r>
            <a:r>
              <a:rPr sz="1000" spc="15" dirty="0">
                <a:latin typeface="Tahoma"/>
                <a:cs typeface="Tahoma"/>
              </a:rPr>
              <a:t> </a:t>
            </a:r>
            <a:r>
              <a:rPr sz="1000" spc="-40" dirty="0">
                <a:latin typeface="Tahoma"/>
                <a:cs typeface="Tahoma"/>
              </a:rPr>
              <a:t>recording</a:t>
            </a:r>
            <a:r>
              <a:rPr sz="1000" spc="15" dirty="0">
                <a:latin typeface="Tahoma"/>
                <a:cs typeface="Tahoma"/>
              </a:rPr>
              <a:t> </a:t>
            </a:r>
            <a:r>
              <a:rPr sz="1000" spc="-10" dirty="0">
                <a:latin typeface="Tahoma"/>
                <a:cs typeface="Tahoma"/>
              </a:rPr>
              <a:t>its </a:t>
            </a:r>
            <a:r>
              <a:rPr sz="1000" spc="-5" dirty="0">
                <a:latin typeface="Tahoma"/>
                <a:cs typeface="Tahoma"/>
              </a:rPr>
              <a:t> </a:t>
            </a:r>
            <a:r>
              <a:rPr sz="1000" spc="-40" dirty="0">
                <a:latin typeface="Tahoma"/>
                <a:cs typeface="Tahoma"/>
              </a:rPr>
              <a:t>snapshot.</a:t>
            </a:r>
            <a:endParaRPr sz="1000" dirty="0">
              <a:latin typeface="Tahoma"/>
              <a:cs typeface="Tahoma"/>
            </a:endParaRPr>
          </a:p>
          <a:p>
            <a:pPr marL="290830" marR="360680">
              <a:lnSpc>
                <a:spcPct val="100000"/>
              </a:lnSpc>
              <a:spcBef>
                <a:spcPts val="290"/>
              </a:spcBef>
            </a:pPr>
            <a:r>
              <a:rPr sz="1000" spc="-40" dirty="0">
                <a:latin typeface="Tahoma"/>
                <a:cs typeface="Tahoma"/>
              </a:rPr>
              <a:t>It</a:t>
            </a:r>
            <a:r>
              <a:rPr sz="1000" spc="20" dirty="0">
                <a:latin typeface="Tahoma"/>
                <a:cs typeface="Tahoma"/>
              </a:rPr>
              <a:t> </a:t>
            </a:r>
            <a:r>
              <a:rPr sz="1000" b="1" spc="-40" dirty="0">
                <a:latin typeface="Tahoma"/>
                <a:cs typeface="Tahoma"/>
              </a:rPr>
              <a:t>reports</a:t>
            </a:r>
            <a:r>
              <a:rPr sz="1000" b="1" spc="15" dirty="0">
                <a:latin typeface="Tahoma"/>
                <a:cs typeface="Tahoma"/>
              </a:rPr>
              <a:t> </a:t>
            </a:r>
            <a:r>
              <a:rPr sz="1000" b="1" spc="-20" dirty="0">
                <a:latin typeface="Tahoma"/>
                <a:cs typeface="Tahoma"/>
              </a:rPr>
              <a:t>this</a:t>
            </a:r>
            <a:r>
              <a:rPr sz="1000" b="1" spc="30" dirty="0">
                <a:latin typeface="Tahoma"/>
                <a:cs typeface="Tahoma"/>
              </a:rPr>
              <a:t> </a:t>
            </a:r>
            <a:r>
              <a:rPr sz="1000" b="1" spc="-45" dirty="0">
                <a:latin typeface="Tahoma"/>
                <a:cs typeface="Tahoma"/>
              </a:rPr>
              <a:t>value</a:t>
            </a:r>
            <a:r>
              <a:rPr sz="1000" b="1" spc="10" dirty="0">
                <a:latin typeface="Tahoma"/>
                <a:cs typeface="Tahoma"/>
              </a:rPr>
              <a:t> </a:t>
            </a:r>
            <a:r>
              <a:rPr sz="1000" b="1" spc="-10" dirty="0">
                <a:latin typeface="Tahoma"/>
                <a:cs typeface="Tahoma"/>
              </a:rPr>
              <a:t>to</a:t>
            </a:r>
            <a:r>
              <a:rPr sz="1000" b="1" spc="20" dirty="0">
                <a:latin typeface="Tahoma"/>
                <a:cs typeface="Tahoma"/>
              </a:rPr>
              <a:t> </a:t>
            </a:r>
            <a:r>
              <a:rPr sz="1000" b="1" spc="-35" dirty="0">
                <a:latin typeface="Tahoma"/>
                <a:cs typeface="Tahoma"/>
              </a:rPr>
              <a:t>the</a:t>
            </a:r>
            <a:r>
              <a:rPr sz="1000" b="1" spc="25" dirty="0">
                <a:latin typeface="Tahoma"/>
                <a:cs typeface="Tahoma"/>
              </a:rPr>
              <a:t> </a:t>
            </a:r>
            <a:r>
              <a:rPr sz="1000" b="1" spc="-15" dirty="0">
                <a:latin typeface="Tahoma"/>
                <a:cs typeface="Tahoma"/>
              </a:rPr>
              <a:t>initiator</a:t>
            </a:r>
            <a:r>
              <a:rPr sz="1000" b="1" dirty="0">
                <a:latin typeface="Tahoma"/>
                <a:cs typeface="Tahoma"/>
              </a:rPr>
              <a:t> </a:t>
            </a:r>
            <a:r>
              <a:rPr sz="1000" b="1" spc="-50" dirty="0">
                <a:latin typeface="Tahoma"/>
                <a:cs typeface="Tahoma"/>
              </a:rPr>
              <a:t>process</a:t>
            </a:r>
            <a:r>
              <a:rPr sz="1000" b="1" spc="10" dirty="0">
                <a:latin typeface="Tahoma"/>
                <a:cs typeface="Tahoma"/>
              </a:rPr>
              <a:t> </a:t>
            </a:r>
            <a:r>
              <a:rPr sz="1000" spc="-35" dirty="0">
                <a:latin typeface="Tahoma"/>
                <a:cs typeface="Tahoma"/>
              </a:rPr>
              <a:t>along</a:t>
            </a:r>
            <a:r>
              <a:rPr sz="1000" spc="10" dirty="0">
                <a:latin typeface="Tahoma"/>
                <a:cs typeface="Tahoma"/>
              </a:rPr>
              <a:t> </a:t>
            </a:r>
            <a:r>
              <a:rPr sz="1000" spc="-20" dirty="0">
                <a:latin typeface="Tahoma"/>
                <a:cs typeface="Tahoma"/>
              </a:rPr>
              <a:t>with</a:t>
            </a:r>
            <a:r>
              <a:rPr sz="1000" spc="15" dirty="0">
                <a:latin typeface="Tahoma"/>
                <a:cs typeface="Tahoma"/>
              </a:rPr>
              <a:t> </a:t>
            </a:r>
            <a:r>
              <a:rPr sz="1000" spc="-10" dirty="0">
                <a:latin typeface="Tahoma"/>
                <a:cs typeface="Tahoma"/>
              </a:rPr>
              <a:t>its</a:t>
            </a:r>
            <a:r>
              <a:rPr sz="1000" spc="20" dirty="0">
                <a:latin typeface="Tahoma"/>
                <a:cs typeface="Tahoma"/>
              </a:rPr>
              <a:t> </a:t>
            </a:r>
            <a:r>
              <a:rPr sz="1000" spc="-40" dirty="0">
                <a:latin typeface="Tahoma"/>
                <a:cs typeface="Tahoma"/>
              </a:rPr>
              <a:t>snapshot</a:t>
            </a:r>
            <a:r>
              <a:rPr sz="1000" dirty="0">
                <a:latin typeface="Tahoma"/>
                <a:cs typeface="Tahoma"/>
              </a:rPr>
              <a:t> </a:t>
            </a:r>
            <a:r>
              <a:rPr sz="1000" spc="-45" dirty="0">
                <a:latin typeface="Tahoma"/>
                <a:cs typeface="Tahoma"/>
              </a:rPr>
              <a:t>and </a:t>
            </a:r>
            <a:r>
              <a:rPr sz="1000" spc="-295" dirty="0">
                <a:latin typeface="Tahoma"/>
                <a:cs typeface="Tahoma"/>
              </a:rPr>
              <a:t> </a:t>
            </a:r>
            <a:r>
              <a:rPr sz="1000" spc="-50" dirty="0">
                <a:latin typeface="Tahoma"/>
                <a:cs typeface="Tahoma"/>
              </a:rPr>
              <a:t>forwards</a:t>
            </a:r>
            <a:r>
              <a:rPr sz="1000" spc="5" dirty="0">
                <a:latin typeface="Tahoma"/>
                <a:cs typeface="Tahoma"/>
              </a:rPr>
              <a:t> </a:t>
            </a:r>
            <a:r>
              <a:rPr sz="1000" spc="-10" dirty="0">
                <a:latin typeface="Tahoma"/>
                <a:cs typeface="Tahoma"/>
              </a:rPr>
              <a:t>all</a:t>
            </a:r>
            <a:r>
              <a:rPr sz="1000" spc="10" dirty="0">
                <a:latin typeface="Tahoma"/>
                <a:cs typeface="Tahoma"/>
              </a:rPr>
              <a:t> </a:t>
            </a:r>
            <a:r>
              <a:rPr sz="1000" spc="-35" dirty="0">
                <a:latin typeface="Tahoma"/>
                <a:cs typeface="Tahoma"/>
              </a:rPr>
              <a:t>white</a:t>
            </a:r>
            <a:r>
              <a:rPr sz="1000" spc="10" dirty="0">
                <a:latin typeface="Tahoma"/>
                <a:cs typeface="Tahoma"/>
              </a:rPr>
              <a:t> </a:t>
            </a:r>
            <a:r>
              <a:rPr sz="1000" spc="-60" dirty="0">
                <a:latin typeface="Tahoma"/>
                <a:cs typeface="Tahoma"/>
              </a:rPr>
              <a:t>messages,</a:t>
            </a:r>
            <a:r>
              <a:rPr sz="1000" spc="-5" dirty="0">
                <a:latin typeface="Tahoma"/>
                <a:cs typeface="Tahoma"/>
              </a:rPr>
              <a:t> </a:t>
            </a:r>
            <a:r>
              <a:rPr sz="1000" spc="15" dirty="0">
                <a:latin typeface="Tahoma"/>
                <a:cs typeface="Tahoma"/>
              </a:rPr>
              <a:t>it</a:t>
            </a:r>
            <a:r>
              <a:rPr sz="1000" spc="20" dirty="0">
                <a:latin typeface="Tahoma"/>
                <a:cs typeface="Tahoma"/>
              </a:rPr>
              <a:t> </a:t>
            </a:r>
            <a:r>
              <a:rPr sz="1000" spc="-50" dirty="0">
                <a:latin typeface="Tahoma"/>
                <a:cs typeface="Tahoma"/>
              </a:rPr>
              <a:t>receives</a:t>
            </a:r>
            <a:r>
              <a:rPr sz="1000" spc="10" dirty="0">
                <a:latin typeface="Tahoma"/>
                <a:cs typeface="Tahoma"/>
              </a:rPr>
              <a:t> </a:t>
            </a:r>
            <a:r>
              <a:rPr sz="1000" spc="-40" dirty="0">
                <a:latin typeface="Tahoma"/>
                <a:cs typeface="Tahoma"/>
              </a:rPr>
              <a:t>henceforth,</a:t>
            </a:r>
            <a:r>
              <a:rPr sz="1000" spc="20" dirty="0">
                <a:latin typeface="Tahoma"/>
                <a:cs typeface="Tahoma"/>
              </a:rPr>
              <a:t> </a:t>
            </a:r>
            <a:r>
              <a:rPr sz="1000" spc="-10" dirty="0">
                <a:latin typeface="Tahoma"/>
                <a:cs typeface="Tahoma"/>
              </a:rPr>
              <a:t>to</a:t>
            </a:r>
            <a:r>
              <a:rPr sz="1000" spc="15" dirty="0">
                <a:latin typeface="Tahoma"/>
                <a:cs typeface="Tahoma"/>
              </a:rPr>
              <a:t> </a:t>
            </a:r>
            <a:r>
              <a:rPr sz="1000" spc="-35" dirty="0">
                <a:latin typeface="Tahoma"/>
                <a:cs typeface="Tahoma"/>
              </a:rPr>
              <a:t>the</a:t>
            </a:r>
            <a:r>
              <a:rPr sz="1000" spc="10" dirty="0">
                <a:latin typeface="Tahoma"/>
                <a:cs typeface="Tahoma"/>
              </a:rPr>
              <a:t> </a:t>
            </a:r>
            <a:r>
              <a:rPr sz="1000" spc="-15" dirty="0">
                <a:latin typeface="Tahoma"/>
                <a:cs typeface="Tahoma"/>
              </a:rPr>
              <a:t>initiator.</a:t>
            </a:r>
            <a:endParaRPr sz="1000" dirty="0">
              <a:latin typeface="Tahoma"/>
              <a:cs typeface="Tahoma"/>
            </a:endParaRPr>
          </a:p>
          <a:p>
            <a:pPr marR="678180" algn="r">
              <a:lnSpc>
                <a:spcPts val="520"/>
              </a:lnSpc>
            </a:pPr>
            <a:r>
              <a:rPr sz="1000" spc="455" dirty="0">
                <a:latin typeface="Lucida Sans Unicode"/>
                <a:cs typeface="Lucida Sans Unicode"/>
              </a:rPr>
              <a:t>Σ</a:t>
            </a:r>
            <a:endParaRPr sz="1000" dirty="0">
              <a:latin typeface="Lucida Sans Unicode"/>
              <a:cs typeface="Lucida Sans Unicode"/>
            </a:endParaRPr>
          </a:p>
          <a:p>
            <a:pPr marL="290830">
              <a:lnSpc>
                <a:spcPts val="969"/>
              </a:lnSpc>
              <a:tabLst>
                <a:tab pos="3743960" algn="l"/>
              </a:tabLst>
            </a:pPr>
            <a:r>
              <a:rPr sz="1000" spc="-35" dirty="0">
                <a:latin typeface="Tahoma"/>
                <a:cs typeface="Tahoma"/>
              </a:rPr>
              <a:t>Snapshot</a:t>
            </a:r>
            <a:r>
              <a:rPr sz="1000" spc="25" dirty="0">
                <a:latin typeface="Tahoma"/>
                <a:cs typeface="Tahoma"/>
              </a:rPr>
              <a:t> </a:t>
            </a:r>
            <a:r>
              <a:rPr sz="1000" spc="-20" dirty="0">
                <a:latin typeface="Tahoma"/>
                <a:cs typeface="Tahoma"/>
              </a:rPr>
              <a:t>collection</a:t>
            </a:r>
            <a:r>
              <a:rPr sz="1000" spc="15" dirty="0">
                <a:latin typeface="Tahoma"/>
                <a:cs typeface="Tahoma"/>
              </a:rPr>
              <a:t> </a:t>
            </a:r>
            <a:r>
              <a:rPr sz="1000" spc="-35" dirty="0">
                <a:latin typeface="Tahoma"/>
                <a:cs typeface="Tahoma"/>
              </a:rPr>
              <a:t>terminates</a:t>
            </a:r>
            <a:r>
              <a:rPr sz="1000" spc="25" dirty="0">
                <a:latin typeface="Tahoma"/>
                <a:cs typeface="Tahoma"/>
              </a:rPr>
              <a:t> </a:t>
            </a:r>
            <a:r>
              <a:rPr sz="1000" spc="-60" dirty="0">
                <a:latin typeface="Tahoma"/>
                <a:cs typeface="Tahoma"/>
              </a:rPr>
              <a:t>when</a:t>
            </a:r>
            <a:r>
              <a:rPr sz="1000" spc="25" dirty="0">
                <a:latin typeface="Tahoma"/>
                <a:cs typeface="Tahoma"/>
              </a:rPr>
              <a:t> </a:t>
            </a:r>
            <a:r>
              <a:rPr sz="1000" spc="-35" dirty="0">
                <a:latin typeface="Tahoma"/>
                <a:cs typeface="Tahoma"/>
              </a:rPr>
              <a:t>the</a:t>
            </a:r>
            <a:r>
              <a:rPr sz="1000" spc="30" dirty="0">
                <a:latin typeface="Tahoma"/>
                <a:cs typeface="Tahoma"/>
              </a:rPr>
              <a:t> </a:t>
            </a:r>
            <a:r>
              <a:rPr sz="1000" spc="-15" dirty="0">
                <a:latin typeface="Tahoma"/>
                <a:cs typeface="Tahoma"/>
              </a:rPr>
              <a:t>initiator</a:t>
            </a:r>
            <a:r>
              <a:rPr sz="1000" spc="20" dirty="0">
                <a:latin typeface="Tahoma"/>
                <a:cs typeface="Tahoma"/>
              </a:rPr>
              <a:t> </a:t>
            </a:r>
            <a:r>
              <a:rPr sz="1000" spc="-55" dirty="0">
                <a:latin typeface="Tahoma"/>
                <a:cs typeface="Tahoma"/>
              </a:rPr>
              <a:t>has</a:t>
            </a:r>
            <a:r>
              <a:rPr sz="1000" spc="25" dirty="0">
                <a:latin typeface="Tahoma"/>
                <a:cs typeface="Tahoma"/>
              </a:rPr>
              <a:t> </a:t>
            </a:r>
            <a:r>
              <a:rPr sz="1000" spc="-50" dirty="0">
                <a:latin typeface="Tahoma"/>
                <a:cs typeface="Tahoma"/>
              </a:rPr>
              <a:t>received	</a:t>
            </a:r>
            <a:r>
              <a:rPr sz="1050" i="1" spc="30" baseline="-23809" dirty="0">
                <a:latin typeface="Arial"/>
                <a:cs typeface="Arial"/>
              </a:rPr>
              <a:t>i</a:t>
            </a:r>
            <a:r>
              <a:rPr sz="1050" i="1" spc="82" baseline="-23809" dirty="0">
                <a:latin typeface="Arial"/>
                <a:cs typeface="Arial"/>
              </a:rPr>
              <a:t> </a:t>
            </a:r>
            <a:r>
              <a:rPr sz="1000" i="1" dirty="0">
                <a:latin typeface="Arial"/>
                <a:cs typeface="Arial"/>
              </a:rPr>
              <a:t>cntr</a:t>
            </a:r>
            <a:r>
              <a:rPr sz="1050" i="1" baseline="-11904" dirty="0">
                <a:latin typeface="Arial"/>
                <a:cs typeface="Arial"/>
              </a:rPr>
              <a:t>i</a:t>
            </a:r>
            <a:endParaRPr sz="1050" baseline="-11904" dirty="0">
              <a:latin typeface="Arial"/>
              <a:cs typeface="Arial"/>
            </a:endParaRPr>
          </a:p>
          <a:p>
            <a:pPr marL="290830">
              <a:lnSpc>
                <a:spcPts val="1195"/>
              </a:lnSpc>
            </a:pPr>
            <a:r>
              <a:rPr sz="1000" spc="-45" dirty="0">
                <a:latin typeface="Tahoma"/>
                <a:cs typeface="Tahoma"/>
              </a:rPr>
              <a:t>number</a:t>
            </a:r>
            <a:r>
              <a:rPr sz="1000" spc="5" dirty="0">
                <a:latin typeface="Tahoma"/>
                <a:cs typeface="Tahoma"/>
              </a:rPr>
              <a:t> </a:t>
            </a:r>
            <a:r>
              <a:rPr sz="1000" spc="-30" dirty="0">
                <a:latin typeface="Tahoma"/>
                <a:cs typeface="Tahoma"/>
              </a:rPr>
              <a:t>of</a:t>
            </a:r>
            <a:r>
              <a:rPr sz="1000" spc="5" dirty="0">
                <a:latin typeface="Tahoma"/>
                <a:cs typeface="Tahoma"/>
              </a:rPr>
              <a:t> </a:t>
            </a:r>
            <a:r>
              <a:rPr sz="1000" spc="-50" dirty="0">
                <a:latin typeface="Tahoma"/>
                <a:cs typeface="Tahoma"/>
              </a:rPr>
              <a:t>forwarded</a:t>
            </a:r>
            <a:r>
              <a:rPr sz="1000" spc="-10" dirty="0">
                <a:latin typeface="Tahoma"/>
                <a:cs typeface="Tahoma"/>
              </a:rPr>
              <a:t> </a:t>
            </a:r>
            <a:r>
              <a:rPr sz="1000" spc="-35" dirty="0">
                <a:latin typeface="Tahoma"/>
                <a:cs typeface="Tahoma"/>
              </a:rPr>
              <a:t>white</a:t>
            </a:r>
            <a:r>
              <a:rPr sz="1000" spc="5" dirty="0">
                <a:latin typeface="Tahoma"/>
                <a:cs typeface="Tahoma"/>
              </a:rPr>
              <a:t> </a:t>
            </a:r>
            <a:r>
              <a:rPr sz="1000" spc="-60" dirty="0">
                <a:latin typeface="Tahoma"/>
                <a:cs typeface="Tahoma"/>
              </a:rPr>
              <a:t>messages.</a:t>
            </a:r>
            <a:endParaRPr sz="1000" dirty="0">
              <a:latin typeface="Tahoma"/>
              <a:cs typeface="Tahoma"/>
            </a:endParaRPr>
          </a:p>
        </p:txBody>
      </p:sp>
      <p:grpSp>
        <p:nvGrpSpPr>
          <p:cNvPr id="11" name="object 11"/>
          <p:cNvGrpSpPr/>
          <p:nvPr/>
        </p:nvGrpSpPr>
        <p:grpSpPr>
          <a:xfrm>
            <a:off x="-152" y="3365525"/>
            <a:ext cx="4608830" cy="91440"/>
            <a:chOff x="-152" y="3365525"/>
            <a:chExt cx="4608830" cy="91440"/>
          </a:xfrm>
        </p:grpSpPr>
        <p:sp>
          <p:nvSpPr>
            <p:cNvPr id="12" name="object 12"/>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3" name="object 13"/>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4" name="object 14"/>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6" name="object 16"/>
          <p:cNvSpPr txBox="1">
            <a:spLocks noGrp="1"/>
          </p:cNvSpPr>
          <p:nvPr>
            <p:ph type="dt" sz="half" idx="6"/>
          </p:nvPr>
        </p:nvSpPr>
        <p:spPr>
          <a:prstGeom prst="rect">
            <a:avLst/>
          </a:prstGeom>
        </p:spPr>
        <p:txBody>
          <a:bodyPr vert="horz" wrap="square" lIns="0" tIns="0" rIns="0" bIns="0" rtlCol="0">
            <a:spAutoFit/>
          </a:bodyPr>
          <a:lstStyle/>
          <a:p>
            <a:pPr marL="12700">
              <a:lnSpc>
                <a:spcPts val="575"/>
              </a:lnSpc>
            </a:pPr>
            <a:r>
              <a:rPr spc="40" dirty="0"/>
              <a:t>CUP</a:t>
            </a:r>
            <a:r>
              <a:rPr spc="-30" dirty="0"/>
              <a:t> </a:t>
            </a:r>
            <a:r>
              <a:rPr spc="-15" dirty="0"/>
              <a:t>2008</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575"/>
              </a:lnSpc>
            </a:pPr>
            <a:fld id="{81D60167-4931-47E6-BA6A-407CBD079E47}" type="slidenum">
              <a:rPr spc="-10" dirty="0"/>
              <a:t>36</a:t>
            </a:fld>
            <a:r>
              <a:rPr spc="-10" dirty="0"/>
              <a:t> </a:t>
            </a:r>
            <a:r>
              <a:rPr spc="70" dirty="0"/>
              <a:t>/</a:t>
            </a:r>
            <a:r>
              <a:rPr spc="-10" dirty="0"/>
              <a:t> </a:t>
            </a:r>
            <a:r>
              <a:rPr spc="-15" dirty="0"/>
              <a:t>51</a:t>
            </a: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1506855" cy="244475"/>
          </a:xfrm>
          <a:prstGeom prst="rect">
            <a:avLst/>
          </a:prstGeom>
        </p:spPr>
        <p:txBody>
          <a:bodyPr vert="horz" wrap="square" lIns="0" tIns="17145" rIns="0" bIns="0" rtlCol="0">
            <a:spAutoFit/>
          </a:bodyPr>
          <a:lstStyle/>
          <a:p>
            <a:pPr marL="12700">
              <a:lnSpc>
                <a:spcPct val="100000"/>
              </a:lnSpc>
              <a:spcBef>
                <a:spcPts val="135"/>
              </a:spcBef>
            </a:pPr>
            <a:r>
              <a:rPr spc="-10" dirty="0"/>
              <a:t>Mattern’s</a:t>
            </a:r>
            <a:r>
              <a:rPr spc="5" dirty="0"/>
              <a:t> </a:t>
            </a:r>
            <a:r>
              <a:rPr spc="-40" dirty="0"/>
              <a:t>algorithm</a:t>
            </a:r>
          </a:p>
        </p:txBody>
      </p:sp>
      <p:pic>
        <p:nvPicPr>
          <p:cNvPr id="5" name="object 5"/>
          <p:cNvPicPr/>
          <p:nvPr/>
        </p:nvPicPr>
        <p:blipFill>
          <a:blip r:embed="rId2" cstate="print"/>
          <a:stretch>
            <a:fillRect/>
          </a:stretch>
        </p:blipFill>
        <p:spPr>
          <a:xfrm>
            <a:off x="250478" y="1272749"/>
            <a:ext cx="70717" cy="68211"/>
          </a:xfrm>
          <a:prstGeom prst="rect">
            <a:avLst/>
          </a:prstGeom>
        </p:spPr>
      </p:pic>
      <p:pic>
        <p:nvPicPr>
          <p:cNvPr id="6" name="object 6"/>
          <p:cNvPicPr/>
          <p:nvPr/>
        </p:nvPicPr>
        <p:blipFill>
          <a:blip r:embed="rId3" cstate="print"/>
          <a:stretch>
            <a:fillRect/>
          </a:stretch>
        </p:blipFill>
        <p:spPr>
          <a:xfrm>
            <a:off x="250478" y="1614125"/>
            <a:ext cx="70717" cy="68211"/>
          </a:xfrm>
          <a:prstGeom prst="rect">
            <a:avLst/>
          </a:prstGeom>
        </p:spPr>
      </p:pic>
      <p:pic>
        <p:nvPicPr>
          <p:cNvPr id="7" name="object 7"/>
          <p:cNvPicPr/>
          <p:nvPr/>
        </p:nvPicPr>
        <p:blipFill>
          <a:blip r:embed="rId4" cstate="print"/>
          <a:stretch>
            <a:fillRect/>
          </a:stretch>
        </p:blipFill>
        <p:spPr>
          <a:xfrm>
            <a:off x="250478" y="1955501"/>
            <a:ext cx="68374" cy="68211"/>
          </a:xfrm>
          <a:prstGeom prst="rect">
            <a:avLst/>
          </a:prstGeom>
        </p:spPr>
      </p:pic>
      <p:sp>
        <p:nvSpPr>
          <p:cNvPr id="8" name="object 8"/>
          <p:cNvSpPr txBox="1"/>
          <p:nvPr/>
        </p:nvSpPr>
        <p:spPr>
          <a:xfrm>
            <a:off x="113794" y="970058"/>
            <a:ext cx="4496306" cy="1397819"/>
          </a:xfrm>
          <a:prstGeom prst="rect">
            <a:avLst/>
          </a:prstGeom>
        </p:spPr>
        <p:txBody>
          <a:bodyPr vert="horz" wrap="square" lIns="0" tIns="50800" rIns="0" bIns="0" rtlCol="0">
            <a:spAutoFit/>
          </a:bodyPr>
          <a:lstStyle/>
          <a:p>
            <a:pPr marL="12700">
              <a:lnSpc>
                <a:spcPct val="100000"/>
              </a:lnSpc>
              <a:spcBef>
                <a:spcPts val="400"/>
              </a:spcBef>
            </a:pPr>
            <a:r>
              <a:rPr sz="1000" spc="-25" dirty="0">
                <a:latin typeface="Microsoft Sans Serif"/>
                <a:cs typeface="Microsoft Sans Serif"/>
              </a:rPr>
              <a:t>Second</a:t>
            </a:r>
            <a:r>
              <a:rPr sz="1000" spc="45" dirty="0">
                <a:latin typeface="Microsoft Sans Serif"/>
                <a:cs typeface="Microsoft Sans Serif"/>
              </a:rPr>
              <a:t> </a:t>
            </a:r>
            <a:r>
              <a:rPr sz="1000" spc="25" dirty="0">
                <a:latin typeface="Microsoft Sans Serif"/>
                <a:cs typeface="Microsoft Sans Serif"/>
              </a:rPr>
              <a:t>method:</a:t>
            </a:r>
            <a:endParaRPr sz="1000" dirty="0">
              <a:latin typeface="Microsoft Sans Serif"/>
              <a:cs typeface="Microsoft Sans Serif"/>
            </a:endParaRPr>
          </a:p>
          <a:p>
            <a:pPr marL="265430" marR="6985">
              <a:lnSpc>
                <a:spcPts val="1190"/>
              </a:lnSpc>
              <a:spcBef>
                <a:spcPts val="345"/>
              </a:spcBef>
            </a:pPr>
            <a:r>
              <a:rPr sz="1000" spc="-20" dirty="0">
                <a:latin typeface="Tahoma"/>
                <a:cs typeface="Tahoma"/>
              </a:rPr>
              <a:t>Each</a:t>
            </a:r>
            <a:r>
              <a:rPr sz="1000" spc="-25" dirty="0">
                <a:latin typeface="Tahoma"/>
                <a:cs typeface="Tahoma"/>
              </a:rPr>
              <a:t> </a:t>
            </a:r>
            <a:r>
              <a:rPr sz="1000" b="1" spc="-50" dirty="0">
                <a:latin typeface="Tahoma"/>
                <a:cs typeface="Tahoma"/>
              </a:rPr>
              <a:t>red</a:t>
            </a:r>
            <a:r>
              <a:rPr sz="1000" b="1" spc="-10" dirty="0">
                <a:latin typeface="Tahoma"/>
                <a:cs typeface="Tahoma"/>
              </a:rPr>
              <a:t> </a:t>
            </a:r>
            <a:r>
              <a:rPr sz="1000" b="1" spc="-65" dirty="0">
                <a:latin typeface="Tahoma"/>
                <a:cs typeface="Tahoma"/>
              </a:rPr>
              <a:t>message</a:t>
            </a:r>
            <a:r>
              <a:rPr sz="1000" b="1" spc="-40" dirty="0">
                <a:latin typeface="Tahoma"/>
                <a:cs typeface="Tahoma"/>
              </a:rPr>
              <a:t> </a:t>
            </a:r>
            <a:r>
              <a:rPr sz="1000" spc="-45" dirty="0">
                <a:latin typeface="Tahoma"/>
                <a:cs typeface="Tahoma"/>
              </a:rPr>
              <a:t>sent</a:t>
            </a:r>
            <a:r>
              <a:rPr sz="1000" spc="-10" dirty="0">
                <a:latin typeface="Tahoma"/>
                <a:cs typeface="Tahoma"/>
              </a:rPr>
              <a:t> </a:t>
            </a:r>
            <a:r>
              <a:rPr sz="1000" spc="-55" dirty="0">
                <a:latin typeface="Tahoma"/>
                <a:cs typeface="Tahoma"/>
              </a:rPr>
              <a:t>by</a:t>
            </a:r>
            <a:r>
              <a:rPr sz="1000" spc="-30" dirty="0">
                <a:latin typeface="Tahoma"/>
                <a:cs typeface="Tahoma"/>
              </a:rPr>
              <a:t> </a:t>
            </a:r>
            <a:r>
              <a:rPr sz="1000" spc="-50" dirty="0">
                <a:latin typeface="Tahoma"/>
                <a:cs typeface="Tahoma"/>
              </a:rPr>
              <a:t>a</a:t>
            </a:r>
            <a:r>
              <a:rPr sz="1000" spc="-10" dirty="0">
                <a:latin typeface="Tahoma"/>
                <a:cs typeface="Tahoma"/>
              </a:rPr>
              <a:t> </a:t>
            </a:r>
            <a:r>
              <a:rPr sz="1000" spc="-50" dirty="0">
                <a:latin typeface="Tahoma"/>
                <a:cs typeface="Tahoma"/>
              </a:rPr>
              <a:t>process</a:t>
            </a:r>
            <a:r>
              <a:rPr sz="1000" spc="-25" dirty="0">
                <a:latin typeface="Tahoma"/>
                <a:cs typeface="Tahoma"/>
              </a:rPr>
              <a:t> </a:t>
            </a:r>
            <a:r>
              <a:rPr sz="1000" spc="-40" dirty="0">
                <a:latin typeface="Tahoma"/>
                <a:cs typeface="Tahoma"/>
              </a:rPr>
              <a:t>carries</a:t>
            </a:r>
            <a:r>
              <a:rPr sz="1000" spc="-20" dirty="0">
                <a:latin typeface="Tahoma"/>
                <a:cs typeface="Tahoma"/>
              </a:rPr>
              <a:t> </a:t>
            </a:r>
            <a:r>
              <a:rPr sz="1000" spc="-50" dirty="0">
                <a:latin typeface="Tahoma"/>
                <a:cs typeface="Tahoma"/>
              </a:rPr>
              <a:t>a</a:t>
            </a:r>
            <a:r>
              <a:rPr sz="1000" spc="-25" dirty="0">
                <a:latin typeface="Tahoma"/>
                <a:cs typeface="Tahoma"/>
              </a:rPr>
              <a:t> </a:t>
            </a:r>
            <a:r>
              <a:rPr sz="1000" b="1" spc="-40" dirty="0">
                <a:latin typeface="Tahoma"/>
                <a:cs typeface="Tahoma"/>
              </a:rPr>
              <a:t>piggybacked</a:t>
            </a:r>
            <a:r>
              <a:rPr sz="1000" b="1" spc="-35" dirty="0">
                <a:latin typeface="Tahoma"/>
                <a:cs typeface="Tahoma"/>
              </a:rPr>
              <a:t> </a:t>
            </a:r>
            <a:r>
              <a:rPr sz="1000" b="1" spc="-45" dirty="0">
                <a:latin typeface="Tahoma"/>
                <a:cs typeface="Tahoma"/>
              </a:rPr>
              <a:t>value</a:t>
            </a:r>
            <a:r>
              <a:rPr sz="1000" spc="-25" dirty="0">
                <a:latin typeface="Tahoma"/>
                <a:cs typeface="Tahoma"/>
              </a:rPr>
              <a:t> </a:t>
            </a:r>
            <a:r>
              <a:rPr sz="1000" spc="-30" dirty="0">
                <a:latin typeface="Tahoma"/>
                <a:cs typeface="Tahoma"/>
              </a:rPr>
              <a:t>of</a:t>
            </a:r>
            <a:r>
              <a:rPr sz="1000" spc="-15" dirty="0">
                <a:latin typeface="Tahoma"/>
                <a:cs typeface="Tahoma"/>
              </a:rPr>
              <a:t> </a:t>
            </a:r>
            <a:r>
              <a:rPr sz="1000" spc="-35" dirty="0">
                <a:latin typeface="Tahoma"/>
                <a:cs typeface="Tahoma"/>
              </a:rPr>
              <a:t>the</a:t>
            </a:r>
            <a:r>
              <a:rPr sz="1000" spc="-25" dirty="0">
                <a:latin typeface="Tahoma"/>
                <a:cs typeface="Tahoma"/>
              </a:rPr>
              <a:t> </a:t>
            </a:r>
            <a:r>
              <a:rPr sz="1000" spc="-45" dirty="0">
                <a:latin typeface="Tahoma"/>
                <a:cs typeface="Tahoma"/>
              </a:rPr>
              <a:t>number </a:t>
            </a:r>
            <a:r>
              <a:rPr sz="1000" spc="-295" dirty="0">
                <a:latin typeface="Tahoma"/>
                <a:cs typeface="Tahoma"/>
              </a:rPr>
              <a:t> </a:t>
            </a:r>
            <a:r>
              <a:rPr sz="1000" spc="-30" dirty="0">
                <a:latin typeface="Tahoma"/>
                <a:cs typeface="Tahoma"/>
              </a:rPr>
              <a:t>of</a:t>
            </a:r>
            <a:r>
              <a:rPr sz="1000" spc="15" dirty="0">
                <a:latin typeface="Tahoma"/>
                <a:cs typeface="Tahoma"/>
              </a:rPr>
              <a:t> </a:t>
            </a:r>
            <a:r>
              <a:rPr sz="1000" spc="-35" dirty="0">
                <a:latin typeface="Tahoma"/>
                <a:cs typeface="Tahoma"/>
              </a:rPr>
              <a:t>white</a:t>
            </a:r>
            <a:r>
              <a:rPr sz="1000" spc="10" dirty="0">
                <a:latin typeface="Tahoma"/>
                <a:cs typeface="Tahoma"/>
              </a:rPr>
              <a:t> </a:t>
            </a:r>
            <a:r>
              <a:rPr sz="1000" spc="-65" dirty="0">
                <a:latin typeface="Tahoma"/>
                <a:cs typeface="Tahoma"/>
              </a:rPr>
              <a:t>messages</a:t>
            </a:r>
            <a:r>
              <a:rPr sz="1000" spc="5" dirty="0">
                <a:latin typeface="Tahoma"/>
                <a:cs typeface="Tahoma"/>
              </a:rPr>
              <a:t> </a:t>
            </a:r>
            <a:r>
              <a:rPr sz="1000" spc="-45" dirty="0">
                <a:latin typeface="Tahoma"/>
                <a:cs typeface="Tahoma"/>
              </a:rPr>
              <a:t>sent</a:t>
            </a:r>
            <a:r>
              <a:rPr sz="1000" spc="10" dirty="0">
                <a:latin typeface="Tahoma"/>
                <a:cs typeface="Tahoma"/>
              </a:rPr>
              <a:t> </a:t>
            </a:r>
            <a:r>
              <a:rPr sz="1000" spc="-45" dirty="0">
                <a:latin typeface="Tahoma"/>
                <a:cs typeface="Tahoma"/>
              </a:rPr>
              <a:t>on</a:t>
            </a:r>
            <a:r>
              <a:rPr sz="1000" spc="15" dirty="0">
                <a:latin typeface="Tahoma"/>
                <a:cs typeface="Tahoma"/>
              </a:rPr>
              <a:t> </a:t>
            </a:r>
            <a:r>
              <a:rPr sz="1000" spc="-10" dirty="0">
                <a:latin typeface="Tahoma"/>
                <a:cs typeface="Tahoma"/>
              </a:rPr>
              <a:t>that</a:t>
            </a:r>
            <a:r>
              <a:rPr sz="1000" spc="20" dirty="0">
                <a:latin typeface="Tahoma"/>
                <a:cs typeface="Tahoma"/>
              </a:rPr>
              <a:t> </a:t>
            </a:r>
            <a:r>
              <a:rPr sz="1000" spc="-40" dirty="0">
                <a:latin typeface="Tahoma"/>
                <a:cs typeface="Tahoma"/>
              </a:rPr>
              <a:t>channel</a:t>
            </a:r>
            <a:r>
              <a:rPr sz="1000" spc="15" dirty="0">
                <a:latin typeface="Tahoma"/>
                <a:cs typeface="Tahoma"/>
              </a:rPr>
              <a:t> </a:t>
            </a:r>
            <a:r>
              <a:rPr sz="1000" spc="-50" dirty="0">
                <a:latin typeface="Tahoma"/>
                <a:cs typeface="Tahoma"/>
              </a:rPr>
              <a:t>before</a:t>
            </a:r>
            <a:r>
              <a:rPr sz="1000" spc="10" dirty="0">
                <a:latin typeface="Tahoma"/>
                <a:cs typeface="Tahoma"/>
              </a:rPr>
              <a:t> </a:t>
            </a:r>
            <a:r>
              <a:rPr sz="1000" spc="-35" dirty="0">
                <a:latin typeface="Tahoma"/>
                <a:cs typeface="Tahoma"/>
              </a:rPr>
              <a:t>the</a:t>
            </a:r>
            <a:r>
              <a:rPr sz="1000" spc="25" dirty="0">
                <a:latin typeface="Tahoma"/>
                <a:cs typeface="Tahoma"/>
              </a:rPr>
              <a:t> </a:t>
            </a:r>
            <a:r>
              <a:rPr sz="1000" spc="-15" dirty="0">
                <a:latin typeface="Tahoma"/>
                <a:cs typeface="Tahoma"/>
              </a:rPr>
              <a:t>local</a:t>
            </a:r>
            <a:r>
              <a:rPr sz="1000" spc="10" dirty="0">
                <a:latin typeface="Tahoma"/>
                <a:cs typeface="Tahoma"/>
              </a:rPr>
              <a:t> </a:t>
            </a:r>
            <a:r>
              <a:rPr sz="1000" spc="-30" dirty="0">
                <a:latin typeface="Tahoma"/>
                <a:cs typeface="Tahoma"/>
              </a:rPr>
              <a:t>state</a:t>
            </a:r>
            <a:r>
              <a:rPr sz="1000" spc="15" dirty="0">
                <a:latin typeface="Tahoma"/>
                <a:cs typeface="Tahoma"/>
              </a:rPr>
              <a:t> </a:t>
            </a:r>
            <a:r>
              <a:rPr sz="1000" spc="-40" dirty="0">
                <a:latin typeface="Tahoma"/>
                <a:cs typeface="Tahoma"/>
              </a:rPr>
              <a:t>recording.</a:t>
            </a:r>
            <a:endParaRPr sz="1000" dirty="0">
              <a:latin typeface="Tahoma"/>
              <a:cs typeface="Tahoma"/>
            </a:endParaRPr>
          </a:p>
          <a:p>
            <a:pPr marL="265430" marR="93345">
              <a:lnSpc>
                <a:spcPts val="1190"/>
              </a:lnSpc>
              <a:spcBef>
                <a:spcPts val="310"/>
              </a:spcBef>
            </a:pPr>
            <a:r>
              <a:rPr sz="1000" spc="-20" dirty="0">
                <a:latin typeface="Tahoma"/>
                <a:cs typeface="Tahoma"/>
              </a:rPr>
              <a:t>Each</a:t>
            </a:r>
            <a:r>
              <a:rPr sz="1000" spc="15" dirty="0">
                <a:latin typeface="Tahoma"/>
                <a:cs typeface="Tahoma"/>
              </a:rPr>
              <a:t> </a:t>
            </a:r>
            <a:r>
              <a:rPr sz="1000" spc="-50" dirty="0">
                <a:latin typeface="Tahoma"/>
                <a:cs typeface="Tahoma"/>
              </a:rPr>
              <a:t>process</a:t>
            </a:r>
            <a:r>
              <a:rPr sz="1000" spc="15" dirty="0">
                <a:latin typeface="Tahoma"/>
                <a:cs typeface="Tahoma"/>
              </a:rPr>
              <a:t> </a:t>
            </a:r>
            <a:r>
              <a:rPr sz="1000" spc="-65" dirty="0">
                <a:latin typeface="Tahoma"/>
                <a:cs typeface="Tahoma"/>
              </a:rPr>
              <a:t>keeps</a:t>
            </a:r>
            <a:r>
              <a:rPr sz="1000" spc="5" dirty="0">
                <a:latin typeface="Tahoma"/>
                <a:cs typeface="Tahoma"/>
              </a:rPr>
              <a:t> </a:t>
            </a:r>
            <a:r>
              <a:rPr sz="1000" spc="-50" dirty="0">
                <a:latin typeface="Tahoma"/>
                <a:cs typeface="Tahoma"/>
              </a:rPr>
              <a:t>a</a:t>
            </a:r>
            <a:r>
              <a:rPr sz="1000" spc="30" dirty="0">
                <a:latin typeface="Tahoma"/>
                <a:cs typeface="Tahoma"/>
              </a:rPr>
              <a:t> </a:t>
            </a:r>
            <a:r>
              <a:rPr sz="1000" b="1" spc="-35" dirty="0">
                <a:latin typeface="Tahoma"/>
                <a:cs typeface="Tahoma"/>
              </a:rPr>
              <a:t>counter</a:t>
            </a:r>
            <a:r>
              <a:rPr sz="1000" b="1" spc="10" dirty="0">
                <a:latin typeface="Tahoma"/>
                <a:cs typeface="Tahoma"/>
              </a:rPr>
              <a:t> </a:t>
            </a:r>
            <a:r>
              <a:rPr sz="1000" b="1" spc="-35" dirty="0">
                <a:latin typeface="Tahoma"/>
                <a:cs typeface="Tahoma"/>
              </a:rPr>
              <a:t>for</a:t>
            </a:r>
            <a:r>
              <a:rPr sz="1000" b="1" spc="20" dirty="0">
                <a:latin typeface="Tahoma"/>
                <a:cs typeface="Tahoma"/>
              </a:rPr>
              <a:t> </a:t>
            </a:r>
            <a:r>
              <a:rPr sz="1000" b="1" spc="-35" dirty="0">
                <a:latin typeface="Tahoma"/>
                <a:cs typeface="Tahoma"/>
              </a:rPr>
              <a:t>the</a:t>
            </a:r>
            <a:r>
              <a:rPr sz="1000" b="1" spc="15" dirty="0">
                <a:latin typeface="Tahoma"/>
                <a:cs typeface="Tahoma"/>
              </a:rPr>
              <a:t> </a:t>
            </a:r>
            <a:r>
              <a:rPr sz="1000" b="1" spc="-45" dirty="0">
                <a:latin typeface="Tahoma"/>
                <a:cs typeface="Tahoma"/>
              </a:rPr>
              <a:t>number</a:t>
            </a:r>
            <a:r>
              <a:rPr sz="1000" b="1" spc="25" dirty="0">
                <a:latin typeface="Tahoma"/>
                <a:cs typeface="Tahoma"/>
              </a:rPr>
              <a:t> </a:t>
            </a:r>
            <a:r>
              <a:rPr sz="1000" b="1" spc="-30" dirty="0">
                <a:latin typeface="Tahoma"/>
                <a:cs typeface="Tahoma"/>
              </a:rPr>
              <a:t>of</a:t>
            </a:r>
            <a:r>
              <a:rPr sz="1000" b="1" spc="20" dirty="0">
                <a:latin typeface="Tahoma"/>
                <a:cs typeface="Tahoma"/>
              </a:rPr>
              <a:t> </a:t>
            </a:r>
            <a:r>
              <a:rPr sz="1000" b="1" spc="-35" dirty="0">
                <a:latin typeface="Tahoma"/>
                <a:cs typeface="Tahoma"/>
              </a:rPr>
              <a:t>white</a:t>
            </a:r>
            <a:r>
              <a:rPr sz="1000" b="1" spc="15" dirty="0">
                <a:latin typeface="Tahoma"/>
                <a:cs typeface="Tahoma"/>
              </a:rPr>
              <a:t> </a:t>
            </a:r>
            <a:r>
              <a:rPr sz="1000" b="1" spc="-65" dirty="0">
                <a:latin typeface="Tahoma"/>
                <a:cs typeface="Tahoma"/>
              </a:rPr>
              <a:t>messages</a:t>
            </a:r>
            <a:r>
              <a:rPr sz="1000" b="1" spc="10" dirty="0">
                <a:latin typeface="Tahoma"/>
                <a:cs typeface="Tahoma"/>
              </a:rPr>
              <a:t> </a:t>
            </a:r>
            <a:r>
              <a:rPr sz="1000" spc="-50" dirty="0">
                <a:latin typeface="Tahoma"/>
                <a:cs typeface="Tahoma"/>
              </a:rPr>
              <a:t>received</a:t>
            </a:r>
            <a:r>
              <a:rPr sz="1000" spc="25" dirty="0">
                <a:latin typeface="Tahoma"/>
                <a:cs typeface="Tahoma"/>
              </a:rPr>
              <a:t> </a:t>
            </a:r>
            <a:r>
              <a:rPr sz="1000" spc="-45" dirty="0">
                <a:latin typeface="Tahoma"/>
                <a:cs typeface="Tahoma"/>
              </a:rPr>
              <a:t>on </a:t>
            </a:r>
            <a:r>
              <a:rPr sz="1000" spc="-300" dirty="0">
                <a:latin typeface="Tahoma"/>
                <a:cs typeface="Tahoma"/>
              </a:rPr>
              <a:t> </a:t>
            </a:r>
            <a:r>
              <a:rPr sz="1000" spc="-50" dirty="0">
                <a:latin typeface="Tahoma"/>
                <a:cs typeface="Tahoma"/>
              </a:rPr>
              <a:t>each</a:t>
            </a:r>
            <a:r>
              <a:rPr sz="1000" spc="5" dirty="0">
                <a:latin typeface="Tahoma"/>
                <a:cs typeface="Tahoma"/>
              </a:rPr>
              <a:t> </a:t>
            </a:r>
            <a:r>
              <a:rPr sz="1000" spc="-40" dirty="0">
                <a:latin typeface="Tahoma"/>
                <a:cs typeface="Tahoma"/>
              </a:rPr>
              <a:t>channel.</a:t>
            </a:r>
            <a:endParaRPr sz="1000" dirty="0">
              <a:latin typeface="Tahoma"/>
              <a:cs typeface="Tahoma"/>
            </a:endParaRPr>
          </a:p>
          <a:p>
            <a:pPr marL="265430" marR="5080">
              <a:lnSpc>
                <a:spcPct val="99500"/>
              </a:lnSpc>
              <a:spcBef>
                <a:spcPts val="265"/>
              </a:spcBef>
            </a:pPr>
            <a:r>
              <a:rPr sz="1000" spc="60" dirty="0">
                <a:latin typeface="Tahoma"/>
                <a:cs typeface="Tahoma"/>
              </a:rPr>
              <a:t>A</a:t>
            </a:r>
            <a:r>
              <a:rPr sz="1000" spc="5" dirty="0">
                <a:latin typeface="Tahoma"/>
                <a:cs typeface="Tahoma"/>
              </a:rPr>
              <a:t> </a:t>
            </a:r>
            <a:r>
              <a:rPr sz="1000" spc="-50" dirty="0">
                <a:latin typeface="Tahoma"/>
                <a:cs typeface="Tahoma"/>
              </a:rPr>
              <a:t>process</a:t>
            </a:r>
            <a:r>
              <a:rPr sz="1000" spc="-15" dirty="0">
                <a:latin typeface="Tahoma"/>
                <a:cs typeface="Tahoma"/>
              </a:rPr>
              <a:t> </a:t>
            </a:r>
            <a:r>
              <a:rPr sz="1000" spc="-40" dirty="0">
                <a:latin typeface="Tahoma"/>
                <a:cs typeface="Tahoma"/>
              </a:rPr>
              <a:t>can</a:t>
            </a:r>
            <a:r>
              <a:rPr sz="1000" spc="5" dirty="0">
                <a:latin typeface="Tahoma"/>
                <a:cs typeface="Tahoma"/>
              </a:rPr>
              <a:t> </a:t>
            </a:r>
            <a:r>
              <a:rPr sz="1000" spc="-30" dirty="0">
                <a:latin typeface="Tahoma"/>
                <a:cs typeface="Tahoma"/>
              </a:rPr>
              <a:t>detect</a:t>
            </a:r>
            <a:r>
              <a:rPr sz="1000" spc="-5" dirty="0">
                <a:latin typeface="Tahoma"/>
                <a:cs typeface="Tahoma"/>
              </a:rPr>
              <a:t> </a:t>
            </a:r>
            <a:r>
              <a:rPr sz="1000" spc="-25" dirty="0">
                <a:latin typeface="Tahoma"/>
                <a:cs typeface="Tahoma"/>
              </a:rPr>
              <a:t>termination</a:t>
            </a:r>
            <a:r>
              <a:rPr sz="1000" spc="-10" dirty="0">
                <a:latin typeface="Tahoma"/>
                <a:cs typeface="Tahoma"/>
              </a:rPr>
              <a:t> </a:t>
            </a:r>
            <a:r>
              <a:rPr sz="1000" spc="-30" dirty="0">
                <a:latin typeface="Tahoma"/>
                <a:cs typeface="Tahoma"/>
              </a:rPr>
              <a:t>of</a:t>
            </a:r>
            <a:r>
              <a:rPr sz="1000" spc="-5" dirty="0">
                <a:latin typeface="Tahoma"/>
                <a:cs typeface="Tahoma"/>
              </a:rPr>
              <a:t> </a:t>
            </a:r>
            <a:r>
              <a:rPr sz="1000" spc="-40" dirty="0">
                <a:latin typeface="Tahoma"/>
                <a:cs typeface="Tahoma"/>
              </a:rPr>
              <a:t>recording</a:t>
            </a:r>
            <a:r>
              <a:rPr sz="1000" spc="-5" dirty="0">
                <a:latin typeface="Tahoma"/>
                <a:cs typeface="Tahoma"/>
              </a:rPr>
              <a:t> </a:t>
            </a:r>
            <a:r>
              <a:rPr sz="1000" spc="-35" dirty="0">
                <a:latin typeface="Tahoma"/>
                <a:cs typeface="Tahoma"/>
              </a:rPr>
              <a:t>the</a:t>
            </a:r>
            <a:r>
              <a:rPr sz="1000" dirty="0">
                <a:latin typeface="Tahoma"/>
                <a:cs typeface="Tahoma"/>
              </a:rPr>
              <a:t> </a:t>
            </a:r>
            <a:r>
              <a:rPr sz="1000" spc="-35" dirty="0">
                <a:latin typeface="Tahoma"/>
                <a:cs typeface="Tahoma"/>
              </a:rPr>
              <a:t>states</a:t>
            </a:r>
            <a:r>
              <a:rPr sz="1000" spc="5" dirty="0">
                <a:latin typeface="Tahoma"/>
                <a:cs typeface="Tahoma"/>
              </a:rPr>
              <a:t> </a:t>
            </a:r>
            <a:r>
              <a:rPr sz="1000" spc="-30" dirty="0">
                <a:latin typeface="Tahoma"/>
                <a:cs typeface="Tahoma"/>
              </a:rPr>
              <a:t>of</a:t>
            </a:r>
            <a:r>
              <a:rPr sz="1000" spc="-5" dirty="0">
                <a:latin typeface="Tahoma"/>
                <a:cs typeface="Tahoma"/>
              </a:rPr>
              <a:t> </a:t>
            </a:r>
            <a:r>
              <a:rPr sz="1000" spc="-30" dirty="0">
                <a:latin typeface="Tahoma"/>
                <a:cs typeface="Tahoma"/>
              </a:rPr>
              <a:t>incoming</a:t>
            </a:r>
            <a:r>
              <a:rPr sz="1000" spc="-5" dirty="0">
                <a:latin typeface="Tahoma"/>
                <a:cs typeface="Tahoma"/>
              </a:rPr>
              <a:t> </a:t>
            </a:r>
            <a:r>
              <a:rPr sz="1000" spc="-45" dirty="0">
                <a:latin typeface="Tahoma"/>
                <a:cs typeface="Tahoma"/>
              </a:rPr>
              <a:t>channels </a:t>
            </a:r>
            <a:r>
              <a:rPr sz="1000" spc="-300" dirty="0">
                <a:latin typeface="Tahoma"/>
                <a:cs typeface="Tahoma"/>
              </a:rPr>
              <a:t> </a:t>
            </a:r>
            <a:r>
              <a:rPr sz="1000" spc="-60" dirty="0">
                <a:latin typeface="Tahoma"/>
                <a:cs typeface="Tahoma"/>
              </a:rPr>
              <a:t>when</a:t>
            </a:r>
            <a:r>
              <a:rPr sz="1000" spc="10" dirty="0">
                <a:latin typeface="Tahoma"/>
                <a:cs typeface="Tahoma"/>
              </a:rPr>
              <a:t> </a:t>
            </a:r>
            <a:r>
              <a:rPr sz="1000" b="1" spc="15" dirty="0">
                <a:latin typeface="Tahoma"/>
                <a:cs typeface="Tahoma"/>
              </a:rPr>
              <a:t>it</a:t>
            </a:r>
            <a:r>
              <a:rPr sz="1000" b="1" spc="20" dirty="0">
                <a:latin typeface="Tahoma"/>
                <a:cs typeface="Tahoma"/>
              </a:rPr>
              <a:t> </a:t>
            </a:r>
            <a:r>
              <a:rPr sz="1000" b="1" spc="-50" dirty="0">
                <a:latin typeface="Tahoma"/>
                <a:cs typeface="Tahoma"/>
              </a:rPr>
              <a:t>receives</a:t>
            </a:r>
            <a:r>
              <a:rPr sz="1000" b="1" spc="10" dirty="0">
                <a:latin typeface="Tahoma"/>
                <a:cs typeface="Tahoma"/>
              </a:rPr>
              <a:t> </a:t>
            </a:r>
            <a:r>
              <a:rPr sz="1000" b="1" spc="-60" dirty="0">
                <a:latin typeface="Tahoma"/>
                <a:cs typeface="Tahoma"/>
              </a:rPr>
              <a:t>as</a:t>
            </a:r>
            <a:r>
              <a:rPr sz="1000" b="1" spc="30" dirty="0">
                <a:latin typeface="Tahoma"/>
                <a:cs typeface="Tahoma"/>
              </a:rPr>
              <a:t> </a:t>
            </a:r>
            <a:r>
              <a:rPr sz="1000" b="1" spc="-45" dirty="0">
                <a:latin typeface="Tahoma"/>
                <a:cs typeface="Tahoma"/>
              </a:rPr>
              <a:t>many</a:t>
            </a:r>
            <a:r>
              <a:rPr sz="1000" b="1" spc="5" dirty="0">
                <a:latin typeface="Tahoma"/>
                <a:cs typeface="Tahoma"/>
              </a:rPr>
              <a:t> </a:t>
            </a:r>
            <a:r>
              <a:rPr sz="1000" b="1" spc="-35" dirty="0">
                <a:latin typeface="Tahoma"/>
                <a:cs typeface="Tahoma"/>
              </a:rPr>
              <a:t>white</a:t>
            </a:r>
            <a:r>
              <a:rPr sz="1000" b="1" spc="10" dirty="0">
                <a:latin typeface="Tahoma"/>
                <a:cs typeface="Tahoma"/>
              </a:rPr>
              <a:t> </a:t>
            </a:r>
            <a:r>
              <a:rPr sz="1000" b="1" spc="-65" dirty="0">
                <a:latin typeface="Tahoma"/>
                <a:cs typeface="Tahoma"/>
              </a:rPr>
              <a:t>messages</a:t>
            </a:r>
            <a:r>
              <a:rPr sz="1000" b="1" spc="10" dirty="0">
                <a:latin typeface="Tahoma"/>
                <a:cs typeface="Tahoma"/>
              </a:rPr>
              <a:t> </a:t>
            </a:r>
            <a:r>
              <a:rPr sz="1000" b="1" spc="-45" dirty="0">
                <a:latin typeface="Tahoma"/>
                <a:cs typeface="Tahoma"/>
              </a:rPr>
              <a:t>on</a:t>
            </a:r>
            <a:r>
              <a:rPr sz="1000" b="1" spc="15" dirty="0">
                <a:latin typeface="Tahoma"/>
                <a:cs typeface="Tahoma"/>
              </a:rPr>
              <a:t> </a:t>
            </a:r>
            <a:r>
              <a:rPr sz="1000" b="1" spc="-50" dirty="0">
                <a:latin typeface="Tahoma"/>
                <a:cs typeface="Tahoma"/>
              </a:rPr>
              <a:t>each</a:t>
            </a:r>
            <a:r>
              <a:rPr sz="1000" b="1" spc="10" dirty="0">
                <a:latin typeface="Tahoma"/>
                <a:cs typeface="Tahoma"/>
              </a:rPr>
              <a:t> </a:t>
            </a:r>
            <a:r>
              <a:rPr sz="1000" b="1" spc="-40" dirty="0">
                <a:latin typeface="Tahoma"/>
                <a:cs typeface="Tahoma"/>
              </a:rPr>
              <a:t>channel</a:t>
            </a:r>
            <a:r>
              <a:rPr sz="1000" b="1" spc="10" dirty="0">
                <a:latin typeface="Tahoma"/>
                <a:cs typeface="Tahoma"/>
              </a:rPr>
              <a:t> </a:t>
            </a:r>
            <a:r>
              <a:rPr sz="1000" b="1" spc="-60" dirty="0">
                <a:latin typeface="Tahoma"/>
                <a:cs typeface="Tahoma"/>
              </a:rPr>
              <a:t>as</a:t>
            </a:r>
            <a:r>
              <a:rPr sz="1000" b="1" spc="15" dirty="0">
                <a:latin typeface="Tahoma"/>
                <a:cs typeface="Tahoma"/>
              </a:rPr>
              <a:t> </a:t>
            </a:r>
            <a:r>
              <a:rPr sz="1000" b="1" spc="-35" dirty="0">
                <a:latin typeface="Tahoma"/>
                <a:cs typeface="Tahoma"/>
              </a:rPr>
              <a:t>the</a:t>
            </a:r>
            <a:r>
              <a:rPr sz="1000" b="1" spc="25" dirty="0">
                <a:latin typeface="Tahoma"/>
                <a:cs typeface="Tahoma"/>
              </a:rPr>
              <a:t> </a:t>
            </a:r>
            <a:r>
              <a:rPr sz="1000" b="1" spc="-45" dirty="0">
                <a:latin typeface="Tahoma"/>
                <a:cs typeface="Tahoma"/>
              </a:rPr>
              <a:t>value </a:t>
            </a:r>
            <a:r>
              <a:rPr sz="1000" b="1" spc="-40" dirty="0">
                <a:latin typeface="Tahoma"/>
                <a:cs typeface="Tahoma"/>
              </a:rPr>
              <a:t> piggybacked</a:t>
            </a:r>
            <a:r>
              <a:rPr sz="1000" b="1" dirty="0">
                <a:latin typeface="Tahoma"/>
                <a:cs typeface="Tahoma"/>
              </a:rPr>
              <a:t> </a:t>
            </a:r>
            <a:r>
              <a:rPr sz="1000" b="1" spc="-45" dirty="0">
                <a:latin typeface="Tahoma"/>
                <a:cs typeface="Tahoma"/>
              </a:rPr>
              <a:t>on</a:t>
            </a:r>
            <a:r>
              <a:rPr sz="1000" b="1" spc="10" dirty="0">
                <a:latin typeface="Tahoma"/>
                <a:cs typeface="Tahoma"/>
              </a:rPr>
              <a:t> </a:t>
            </a:r>
            <a:r>
              <a:rPr sz="1000" b="1" spc="-50" dirty="0">
                <a:latin typeface="Tahoma"/>
                <a:cs typeface="Tahoma"/>
              </a:rPr>
              <a:t>red</a:t>
            </a:r>
            <a:r>
              <a:rPr sz="1000" b="1" spc="10" dirty="0">
                <a:latin typeface="Tahoma"/>
                <a:cs typeface="Tahoma"/>
              </a:rPr>
              <a:t> </a:t>
            </a:r>
            <a:r>
              <a:rPr sz="1000" b="1" spc="-65" dirty="0">
                <a:latin typeface="Tahoma"/>
                <a:cs typeface="Tahoma"/>
              </a:rPr>
              <a:t>messages</a:t>
            </a:r>
            <a:r>
              <a:rPr sz="1000" b="1" spc="10" dirty="0">
                <a:latin typeface="Tahoma"/>
                <a:cs typeface="Tahoma"/>
              </a:rPr>
              <a:t> </a:t>
            </a:r>
            <a:r>
              <a:rPr sz="1000" b="1" spc="-50" dirty="0">
                <a:latin typeface="Tahoma"/>
                <a:cs typeface="Tahoma"/>
              </a:rPr>
              <a:t>received</a:t>
            </a:r>
            <a:r>
              <a:rPr sz="1000" b="1" spc="10" dirty="0">
                <a:latin typeface="Tahoma"/>
                <a:cs typeface="Tahoma"/>
              </a:rPr>
              <a:t> </a:t>
            </a:r>
            <a:r>
              <a:rPr sz="1000" b="1" spc="-45" dirty="0">
                <a:latin typeface="Tahoma"/>
                <a:cs typeface="Tahoma"/>
              </a:rPr>
              <a:t>on</a:t>
            </a:r>
            <a:r>
              <a:rPr sz="1000" b="1" spc="10" dirty="0">
                <a:latin typeface="Tahoma"/>
                <a:cs typeface="Tahoma"/>
              </a:rPr>
              <a:t> </a:t>
            </a:r>
            <a:r>
              <a:rPr sz="1000" b="1" spc="-10" dirty="0">
                <a:latin typeface="Tahoma"/>
                <a:cs typeface="Tahoma"/>
              </a:rPr>
              <a:t>that</a:t>
            </a:r>
            <a:r>
              <a:rPr sz="1000" b="1" spc="20" dirty="0">
                <a:latin typeface="Tahoma"/>
                <a:cs typeface="Tahoma"/>
              </a:rPr>
              <a:t> </a:t>
            </a:r>
            <a:r>
              <a:rPr sz="1000" b="1" spc="-40" dirty="0">
                <a:latin typeface="Tahoma"/>
                <a:cs typeface="Tahoma"/>
              </a:rPr>
              <a:t>channel</a:t>
            </a:r>
            <a:r>
              <a:rPr sz="1000" spc="-40" dirty="0">
                <a:latin typeface="Tahoma"/>
                <a:cs typeface="Tahoma"/>
              </a:rPr>
              <a:t>.</a:t>
            </a:r>
            <a:endParaRPr sz="1000" dirty="0">
              <a:latin typeface="Tahoma"/>
              <a:cs typeface="Tahoma"/>
            </a:endParaRPr>
          </a:p>
        </p:txBody>
      </p:sp>
      <p:grpSp>
        <p:nvGrpSpPr>
          <p:cNvPr id="9" name="object 9"/>
          <p:cNvGrpSpPr/>
          <p:nvPr/>
        </p:nvGrpSpPr>
        <p:grpSpPr>
          <a:xfrm>
            <a:off x="-152" y="3365525"/>
            <a:ext cx="4608830" cy="91440"/>
            <a:chOff x="-152" y="3365525"/>
            <a:chExt cx="4608830" cy="91440"/>
          </a:xfrm>
        </p:grpSpPr>
        <p:sp>
          <p:nvSpPr>
            <p:cNvPr id="10" name="object 10"/>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1" name="object 11"/>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2" name="object 12"/>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575"/>
              </a:lnSpc>
            </a:pPr>
            <a:r>
              <a:rPr spc="40" dirty="0"/>
              <a:t>CUP</a:t>
            </a:r>
            <a:r>
              <a:rPr spc="-30" dirty="0"/>
              <a:t> </a:t>
            </a:r>
            <a:r>
              <a:rPr spc="-15" dirty="0"/>
              <a:t>2008</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575"/>
              </a:lnSpc>
            </a:pPr>
            <a:fld id="{81D60167-4931-47E6-BA6A-407CBD079E47}" type="slidenum">
              <a:rPr spc="-10" dirty="0"/>
              <a:t>37</a:t>
            </a:fld>
            <a:r>
              <a:rPr spc="-10" dirty="0"/>
              <a:t> </a:t>
            </a:r>
            <a:r>
              <a:rPr spc="70" dirty="0"/>
              <a:t>/</a:t>
            </a:r>
            <a:r>
              <a:rPr spc="-10" dirty="0"/>
              <a:t> </a:t>
            </a:r>
            <a:r>
              <a:rPr spc="-15" dirty="0"/>
              <a:t>51</a:t>
            </a: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2804160" cy="244475"/>
          </a:xfrm>
          <a:prstGeom prst="rect">
            <a:avLst/>
          </a:prstGeom>
        </p:spPr>
        <p:txBody>
          <a:bodyPr vert="horz" wrap="square" lIns="0" tIns="17145" rIns="0" bIns="0" rtlCol="0">
            <a:spAutoFit/>
          </a:bodyPr>
          <a:lstStyle/>
          <a:p>
            <a:pPr marL="12700">
              <a:lnSpc>
                <a:spcPct val="100000"/>
              </a:lnSpc>
              <a:spcBef>
                <a:spcPts val="135"/>
              </a:spcBef>
            </a:pPr>
            <a:r>
              <a:rPr spc="-55" dirty="0"/>
              <a:t>Snapshots</a:t>
            </a:r>
            <a:r>
              <a:rPr spc="30" dirty="0"/>
              <a:t> </a:t>
            </a:r>
            <a:r>
              <a:rPr spc="-25" dirty="0"/>
              <a:t>in</a:t>
            </a:r>
            <a:r>
              <a:rPr spc="10" dirty="0"/>
              <a:t> </a:t>
            </a:r>
            <a:r>
              <a:rPr spc="-65" dirty="0"/>
              <a:t>a</a:t>
            </a:r>
            <a:r>
              <a:rPr spc="30" dirty="0"/>
              <a:t> </a:t>
            </a:r>
            <a:r>
              <a:rPr spc="-55" dirty="0"/>
              <a:t>causal</a:t>
            </a:r>
            <a:r>
              <a:rPr spc="35" dirty="0"/>
              <a:t> </a:t>
            </a:r>
            <a:r>
              <a:rPr spc="-50" dirty="0"/>
              <a:t>delivery</a:t>
            </a:r>
            <a:r>
              <a:rPr spc="10" dirty="0"/>
              <a:t> </a:t>
            </a:r>
            <a:r>
              <a:rPr spc="-65" dirty="0"/>
              <a:t>system</a:t>
            </a:r>
          </a:p>
        </p:txBody>
      </p:sp>
      <p:pic>
        <p:nvPicPr>
          <p:cNvPr id="5" name="object 5"/>
          <p:cNvPicPr/>
          <p:nvPr/>
        </p:nvPicPr>
        <p:blipFill>
          <a:blip r:embed="rId2" cstate="print"/>
          <a:stretch>
            <a:fillRect/>
          </a:stretch>
        </p:blipFill>
        <p:spPr>
          <a:xfrm>
            <a:off x="250478" y="699725"/>
            <a:ext cx="70717" cy="68211"/>
          </a:xfrm>
          <a:prstGeom prst="rect">
            <a:avLst/>
          </a:prstGeom>
        </p:spPr>
      </p:pic>
      <p:pic>
        <p:nvPicPr>
          <p:cNvPr id="6" name="object 6"/>
          <p:cNvPicPr/>
          <p:nvPr/>
        </p:nvPicPr>
        <p:blipFill>
          <a:blip r:embed="rId3" cstate="print"/>
          <a:stretch>
            <a:fillRect/>
          </a:stretch>
        </p:blipFill>
        <p:spPr>
          <a:xfrm>
            <a:off x="250478" y="1041101"/>
            <a:ext cx="70717" cy="68211"/>
          </a:xfrm>
          <a:prstGeom prst="rect">
            <a:avLst/>
          </a:prstGeom>
        </p:spPr>
      </p:pic>
      <p:pic>
        <p:nvPicPr>
          <p:cNvPr id="7" name="object 7"/>
          <p:cNvPicPr/>
          <p:nvPr/>
        </p:nvPicPr>
        <p:blipFill>
          <a:blip r:embed="rId4" cstate="print"/>
          <a:stretch>
            <a:fillRect/>
          </a:stretch>
        </p:blipFill>
        <p:spPr>
          <a:xfrm>
            <a:off x="250478" y="1534877"/>
            <a:ext cx="70717" cy="68211"/>
          </a:xfrm>
          <a:prstGeom prst="rect">
            <a:avLst/>
          </a:prstGeom>
        </p:spPr>
      </p:pic>
      <p:pic>
        <p:nvPicPr>
          <p:cNvPr id="8" name="object 8"/>
          <p:cNvPicPr/>
          <p:nvPr/>
        </p:nvPicPr>
        <p:blipFill>
          <a:blip r:embed="rId5" cstate="print"/>
          <a:stretch>
            <a:fillRect/>
          </a:stretch>
        </p:blipFill>
        <p:spPr>
          <a:xfrm>
            <a:off x="250478" y="1876266"/>
            <a:ext cx="68374" cy="68199"/>
          </a:xfrm>
          <a:prstGeom prst="rect">
            <a:avLst/>
          </a:prstGeom>
        </p:spPr>
      </p:pic>
      <p:pic>
        <p:nvPicPr>
          <p:cNvPr id="9" name="object 9"/>
          <p:cNvPicPr/>
          <p:nvPr/>
        </p:nvPicPr>
        <p:blipFill>
          <a:blip r:embed="rId6" cstate="print"/>
          <a:stretch>
            <a:fillRect/>
          </a:stretch>
        </p:blipFill>
        <p:spPr>
          <a:xfrm>
            <a:off x="250478" y="2219159"/>
            <a:ext cx="68374" cy="68202"/>
          </a:xfrm>
          <a:prstGeom prst="rect">
            <a:avLst/>
          </a:prstGeom>
        </p:spPr>
      </p:pic>
      <p:pic>
        <p:nvPicPr>
          <p:cNvPr id="10" name="object 10"/>
          <p:cNvPicPr/>
          <p:nvPr/>
        </p:nvPicPr>
        <p:blipFill>
          <a:blip r:embed="rId7" cstate="print"/>
          <a:stretch>
            <a:fillRect/>
          </a:stretch>
        </p:blipFill>
        <p:spPr>
          <a:xfrm>
            <a:off x="250478" y="2408132"/>
            <a:ext cx="68374" cy="68207"/>
          </a:xfrm>
          <a:prstGeom prst="rect">
            <a:avLst/>
          </a:prstGeom>
        </p:spPr>
      </p:pic>
      <p:pic>
        <p:nvPicPr>
          <p:cNvPr id="11" name="object 11"/>
          <p:cNvPicPr/>
          <p:nvPr/>
        </p:nvPicPr>
        <p:blipFill>
          <a:blip r:embed="rId8" cstate="print"/>
          <a:stretch>
            <a:fillRect/>
          </a:stretch>
        </p:blipFill>
        <p:spPr>
          <a:xfrm>
            <a:off x="250478" y="2749509"/>
            <a:ext cx="68374" cy="68207"/>
          </a:xfrm>
          <a:prstGeom prst="rect">
            <a:avLst/>
          </a:prstGeom>
        </p:spPr>
      </p:pic>
      <p:sp>
        <p:nvSpPr>
          <p:cNvPr id="12" name="object 12"/>
          <p:cNvSpPr txBox="1"/>
          <p:nvPr/>
        </p:nvSpPr>
        <p:spPr>
          <a:xfrm>
            <a:off x="341374" y="626203"/>
            <a:ext cx="4178935" cy="2379980"/>
          </a:xfrm>
          <a:prstGeom prst="rect">
            <a:avLst/>
          </a:prstGeom>
        </p:spPr>
        <p:txBody>
          <a:bodyPr vert="horz" wrap="square" lIns="0" tIns="12065" rIns="0" bIns="0" rtlCol="0">
            <a:spAutoFit/>
          </a:bodyPr>
          <a:lstStyle/>
          <a:p>
            <a:pPr marL="38100" marR="466090">
              <a:lnSpc>
                <a:spcPct val="100000"/>
              </a:lnSpc>
              <a:spcBef>
                <a:spcPts val="95"/>
              </a:spcBef>
            </a:pPr>
            <a:r>
              <a:rPr sz="1000" spc="-10" dirty="0">
                <a:latin typeface="Tahoma"/>
                <a:cs typeface="Tahoma"/>
              </a:rPr>
              <a:t>The</a:t>
            </a:r>
            <a:r>
              <a:rPr sz="1000" spc="10" dirty="0">
                <a:latin typeface="Tahoma"/>
                <a:cs typeface="Tahoma"/>
              </a:rPr>
              <a:t> </a:t>
            </a:r>
            <a:r>
              <a:rPr sz="1000" spc="-35" dirty="0">
                <a:latin typeface="Tahoma"/>
                <a:cs typeface="Tahoma"/>
              </a:rPr>
              <a:t>causal</a:t>
            </a:r>
            <a:r>
              <a:rPr sz="1000" spc="15" dirty="0">
                <a:latin typeface="Tahoma"/>
                <a:cs typeface="Tahoma"/>
              </a:rPr>
              <a:t> </a:t>
            </a:r>
            <a:r>
              <a:rPr sz="1000" spc="-65" dirty="0">
                <a:latin typeface="Tahoma"/>
                <a:cs typeface="Tahoma"/>
              </a:rPr>
              <a:t>message</a:t>
            </a:r>
            <a:r>
              <a:rPr sz="1000" spc="5" dirty="0">
                <a:latin typeface="Tahoma"/>
                <a:cs typeface="Tahoma"/>
              </a:rPr>
              <a:t> </a:t>
            </a:r>
            <a:r>
              <a:rPr sz="1000" spc="-40" dirty="0">
                <a:latin typeface="Tahoma"/>
                <a:cs typeface="Tahoma"/>
              </a:rPr>
              <a:t>delivery</a:t>
            </a:r>
            <a:r>
              <a:rPr sz="1000" spc="20" dirty="0">
                <a:latin typeface="Tahoma"/>
                <a:cs typeface="Tahoma"/>
              </a:rPr>
              <a:t> </a:t>
            </a:r>
            <a:r>
              <a:rPr sz="1000" spc="-40" dirty="0">
                <a:latin typeface="Tahoma"/>
                <a:cs typeface="Tahoma"/>
              </a:rPr>
              <a:t>property</a:t>
            </a:r>
            <a:r>
              <a:rPr sz="1000" spc="25" dirty="0">
                <a:latin typeface="Tahoma"/>
                <a:cs typeface="Tahoma"/>
              </a:rPr>
              <a:t> </a:t>
            </a:r>
            <a:r>
              <a:rPr sz="1000" spc="-10" dirty="0">
                <a:latin typeface="Microsoft Sans Serif"/>
                <a:cs typeface="Microsoft Sans Serif"/>
              </a:rPr>
              <a:t>CO</a:t>
            </a:r>
            <a:r>
              <a:rPr sz="1000" spc="75" dirty="0">
                <a:latin typeface="Microsoft Sans Serif"/>
                <a:cs typeface="Microsoft Sans Serif"/>
              </a:rPr>
              <a:t> </a:t>
            </a:r>
            <a:r>
              <a:rPr sz="1000" spc="-45" dirty="0">
                <a:latin typeface="Tahoma"/>
                <a:cs typeface="Tahoma"/>
              </a:rPr>
              <a:t>provides</a:t>
            </a:r>
            <a:r>
              <a:rPr sz="1000" spc="15" dirty="0">
                <a:latin typeface="Tahoma"/>
                <a:cs typeface="Tahoma"/>
              </a:rPr>
              <a:t> </a:t>
            </a:r>
            <a:r>
              <a:rPr sz="1000" spc="-50" dirty="0">
                <a:latin typeface="Tahoma"/>
                <a:cs typeface="Tahoma"/>
              </a:rPr>
              <a:t>a</a:t>
            </a:r>
            <a:r>
              <a:rPr sz="1000" spc="10" dirty="0">
                <a:latin typeface="Tahoma"/>
                <a:cs typeface="Tahoma"/>
              </a:rPr>
              <a:t> </a:t>
            </a:r>
            <a:r>
              <a:rPr sz="1000" b="1" spc="-15" dirty="0">
                <a:latin typeface="Tahoma"/>
                <a:cs typeface="Tahoma"/>
              </a:rPr>
              <a:t>built-in</a:t>
            </a:r>
            <a:r>
              <a:rPr sz="1000" b="1" spc="15" dirty="0">
                <a:latin typeface="Tahoma"/>
                <a:cs typeface="Tahoma"/>
              </a:rPr>
              <a:t> </a:t>
            </a:r>
            <a:r>
              <a:rPr sz="1000" b="1" spc="-65" dirty="0">
                <a:latin typeface="Tahoma"/>
                <a:cs typeface="Tahoma"/>
              </a:rPr>
              <a:t>message </a:t>
            </a:r>
            <a:r>
              <a:rPr sz="1000" b="1" spc="-300" dirty="0">
                <a:latin typeface="Tahoma"/>
                <a:cs typeface="Tahoma"/>
              </a:rPr>
              <a:t> </a:t>
            </a:r>
            <a:r>
              <a:rPr sz="1000" b="1" spc="-30" dirty="0">
                <a:latin typeface="Tahoma"/>
                <a:cs typeface="Tahoma"/>
              </a:rPr>
              <a:t>synchronization</a:t>
            </a:r>
            <a:r>
              <a:rPr sz="1000" spc="-5" dirty="0">
                <a:latin typeface="Tahoma"/>
                <a:cs typeface="Tahoma"/>
              </a:rPr>
              <a:t> </a:t>
            </a:r>
            <a:r>
              <a:rPr sz="1000" spc="-10" dirty="0">
                <a:latin typeface="Tahoma"/>
                <a:cs typeface="Tahoma"/>
              </a:rPr>
              <a:t>to</a:t>
            </a:r>
            <a:r>
              <a:rPr sz="1000" spc="25" dirty="0">
                <a:latin typeface="Tahoma"/>
                <a:cs typeface="Tahoma"/>
              </a:rPr>
              <a:t> </a:t>
            </a:r>
            <a:r>
              <a:rPr sz="1000" spc="-20" dirty="0">
                <a:latin typeface="Tahoma"/>
                <a:cs typeface="Tahoma"/>
              </a:rPr>
              <a:t>control</a:t>
            </a:r>
            <a:r>
              <a:rPr sz="1000" dirty="0">
                <a:latin typeface="Tahoma"/>
                <a:cs typeface="Tahoma"/>
              </a:rPr>
              <a:t> </a:t>
            </a:r>
            <a:r>
              <a:rPr sz="1000" spc="-45" dirty="0">
                <a:latin typeface="Tahoma"/>
                <a:cs typeface="Tahoma"/>
              </a:rPr>
              <a:t>and</a:t>
            </a:r>
            <a:r>
              <a:rPr sz="1000" spc="20" dirty="0">
                <a:latin typeface="Tahoma"/>
                <a:cs typeface="Tahoma"/>
              </a:rPr>
              <a:t> </a:t>
            </a:r>
            <a:r>
              <a:rPr sz="1000" spc="-25" dirty="0">
                <a:latin typeface="Tahoma"/>
                <a:cs typeface="Tahoma"/>
              </a:rPr>
              <a:t>computation</a:t>
            </a:r>
            <a:r>
              <a:rPr sz="1000" spc="-15" dirty="0">
                <a:latin typeface="Tahoma"/>
                <a:cs typeface="Tahoma"/>
              </a:rPr>
              <a:t> </a:t>
            </a:r>
            <a:r>
              <a:rPr sz="1000" spc="-60" dirty="0">
                <a:latin typeface="Tahoma"/>
                <a:cs typeface="Tahoma"/>
              </a:rPr>
              <a:t>messages.</a:t>
            </a:r>
            <a:endParaRPr sz="1000" dirty="0">
              <a:latin typeface="Tahoma"/>
              <a:cs typeface="Tahoma"/>
            </a:endParaRPr>
          </a:p>
          <a:p>
            <a:pPr marL="38100" marR="189865">
              <a:lnSpc>
                <a:spcPct val="100000"/>
              </a:lnSpc>
              <a:spcBef>
                <a:spcPts val="290"/>
              </a:spcBef>
            </a:pPr>
            <a:r>
              <a:rPr sz="1000" spc="-15" dirty="0">
                <a:latin typeface="Tahoma"/>
                <a:cs typeface="Tahoma"/>
              </a:rPr>
              <a:t>Two</a:t>
            </a:r>
            <a:r>
              <a:rPr sz="1000" spc="10" dirty="0">
                <a:latin typeface="Tahoma"/>
                <a:cs typeface="Tahoma"/>
              </a:rPr>
              <a:t> </a:t>
            </a:r>
            <a:r>
              <a:rPr sz="1000" spc="-30" dirty="0">
                <a:latin typeface="Tahoma"/>
                <a:cs typeface="Tahoma"/>
              </a:rPr>
              <a:t>global</a:t>
            </a:r>
            <a:r>
              <a:rPr sz="1000" spc="5" dirty="0">
                <a:latin typeface="Tahoma"/>
                <a:cs typeface="Tahoma"/>
              </a:rPr>
              <a:t> </a:t>
            </a:r>
            <a:r>
              <a:rPr sz="1000" spc="-40" dirty="0">
                <a:latin typeface="Tahoma"/>
                <a:cs typeface="Tahoma"/>
              </a:rPr>
              <a:t>snapshot</a:t>
            </a:r>
            <a:r>
              <a:rPr sz="1000" spc="15" dirty="0">
                <a:latin typeface="Tahoma"/>
                <a:cs typeface="Tahoma"/>
              </a:rPr>
              <a:t> </a:t>
            </a:r>
            <a:r>
              <a:rPr sz="1000" spc="-40" dirty="0">
                <a:latin typeface="Tahoma"/>
                <a:cs typeface="Tahoma"/>
              </a:rPr>
              <a:t>recording</a:t>
            </a:r>
            <a:r>
              <a:rPr sz="1000" spc="10" dirty="0">
                <a:latin typeface="Tahoma"/>
                <a:cs typeface="Tahoma"/>
              </a:rPr>
              <a:t> </a:t>
            </a:r>
            <a:r>
              <a:rPr sz="1000" spc="-30" dirty="0">
                <a:latin typeface="Tahoma"/>
                <a:cs typeface="Tahoma"/>
              </a:rPr>
              <a:t>algorithms,</a:t>
            </a:r>
            <a:r>
              <a:rPr sz="1000" dirty="0">
                <a:latin typeface="Tahoma"/>
                <a:cs typeface="Tahoma"/>
              </a:rPr>
              <a:t> </a:t>
            </a:r>
            <a:r>
              <a:rPr sz="1000" spc="-55" dirty="0">
                <a:latin typeface="Tahoma"/>
                <a:cs typeface="Tahoma"/>
              </a:rPr>
              <a:t>namely,</a:t>
            </a:r>
            <a:r>
              <a:rPr sz="1000" spc="30" dirty="0">
                <a:latin typeface="Tahoma"/>
                <a:cs typeface="Tahoma"/>
              </a:rPr>
              <a:t> </a:t>
            </a:r>
            <a:r>
              <a:rPr sz="1000" spc="-25" dirty="0">
                <a:latin typeface="Tahoma"/>
                <a:cs typeface="Tahoma"/>
              </a:rPr>
              <a:t>Acharya-Badrinath</a:t>
            </a:r>
            <a:r>
              <a:rPr sz="1000" spc="15" dirty="0">
                <a:latin typeface="Tahoma"/>
                <a:cs typeface="Tahoma"/>
              </a:rPr>
              <a:t> </a:t>
            </a:r>
            <a:r>
              <a:rPr sz="1000" spc="-45" dirty="0">
                <a:latin typeface="Tahoma"/>
                <a:cs typeface="Tahoma"/>
              </a:rPr>
              <a:t>and </a:t>
            </a:r>
            <a:r>
              <a:rPr sz="1000" spc="-300" dirty="0">
                <a:latin typeface="Tahoma"/>
                <a:cs typeface="Tahoma"/>
              </a:rPr>
              <a:t> </a:t>
            </a:r>
            <a:r>
              <a:rPr sz="1000" spc="-35" dirty="0">
                <a:latin typeface="Tahoma"/>
                <a:cs typeface="Tahoma"/>
              </a:rPr>
              <a:t>Alagar-Venkatesan exist </a:t>
            </a:r>
            <a:r>
              <a:rPr sz="1000" spc="-10" dirty="0">
                <a:latin typeface="Tahoma"/>
                <a:cs typeface="Tahoma"/>
              </a:rPr>
              <a:t>that </a:t>
            </a:r>
            <a:r>
              <a:rPr sz="1000" spc="-60" dirty="0">
                <a:latin typeface="Tahoma"/>
                <a:cs typeface="Tahoma"/>
              </a:rPr>
              <a:t>assume</a:t>
            </a:r>
            <a:r>
              <a:rPr sz="1000" spc="-55" dirty="0">
                <a:latin typeface="Tahoma"/>
                <a:cs typeface="Tahoma"/>
              </a:rPr>
              <a:t> </a:t>
            </a:r>
            <a:r>
              <a:rPr sz="1000" spc="-10" dirty="0">
                <a:latin typeface="Tahoma"/>
                <a:cs typeface="Tahoma"/>
              </a:rPr>
              <a:t>that </a:t>
            </a:r>
            <a:r>
              <a:rPr sz="1000" spc="-35" dirty="0">
                <a:latin typeface="Tahoma"/>
                <a:cs typeface="Tahoma"/>
              </a:rPr>
              <a:t>the </a:t>
            </a:r>
            <a:r>
              <a:rPr sz="1000" spc="-40" dirty="0">
                <a:latin typeface="Tahoma"/>
                <a:cs typeface="Tahoma"/>
              </a:rPr>
              <a:t>underlying </a:t>
            </a:r>
            <a:r>
              <a:rPr sz="1000" spc="-50" dirty="0">
                <a:latin typeface="Tahoma"/>
                <a:cs typeface="Tahoma"/>
              </a:rPr>
              <a:t>system</a:t>
            </a:r>
            <a:r>
              <a:rPr sz="1000" spc="-45" dirty="0">
                <a:latin typeface="Tahoma"/>
                <a:cs typeface="Tahoma"/>
              </a:rPr>
              <a:t> </a:t>
            </a:r>
            <a:r>
              <a:rPr sz="1000" spc="-40" dirty="0">
                <a:latin typeface="Tahoma"/>
                <a:cs typeface="Tahoma"/>
              </a:rPr>
              <a:t>supports </a:t>
            </a:r>
            <a:r>
              <a:rPr sz="1000" spc="-35" dirty="0">
                <a:latin typeface="Tahoma"/>
                <a:cs typeface="Tahoma"/>
              </a:rPr>
              <a:t> causal</a:t>
            </a:r>
            <a:r>
              <a:rPr sz="1000" spc="5" dirty="0">
                <a:latin typeface="Tahoma"/>
                <a:cs typeface="Tahoma"/>
              </a:rPr>
              <a:t> </a:t>
            </a:r>
            <a:r>
              <a:rPr sz="1000" spc="-65" dirty="0">
                <a:latin typeface="Tahoma"/>
                <a:cs typeface="Tahoma"/>
              </a:rPr>
              <a:t>message</a:t>
            </a:r>
            <a:r>
              <a:rPr sz="1000" dirty="0">
                <a:latin typeface="Tahoma"/>
                <a:cs typeface="Tahoma"/>
              </a:rPr>
              <a:t> </a:t>
            </a:r>
            <a:r>
              <a:rPr sz="1000" spc="-50" dirty="0">
                <a:latin typeface="Tahoma"/>
                <a:cs typeface="Tahoma"/>
              </a:rPr>
              <a:t>delivery.</a:t>
            </a:r>
            <a:endParaRPr sz="1000" dirty="0">
              <a:latin typeface="Tahoma"/>
              <a:cs typeface="Tahoma"/>
            </a:endParaRPr>
          </a:p>
          <a:p>
            <a:pPr marL="38100" marR="30480">
              <a:lnSpc>
                <a:spcPct val="100000"/>
              </a:lnSpc>
              <a:spcBef>
                <a:spcPts val="285"/>
              </a:spcBef>
            </a:pPr>
            <a:r>
              <a:rPr sz="1000" spc="-75" dirty="0">
                <a:latin typeface="Tahoma"/>
                <a:cs typeface="Tahoma"/>
              </a:rPr>
              <a:t>In</a:t>
            </a:r>
            <a:r>
              <a:rPr sz="1000" spc="10" dirty="0">
                <a:latin typeface="Tahoma"/>
                <a:cs typeface="Tahoma"/>
              </a:rPr>
              <a:t> </a:t>
            </a:r>
            <a:r>
              <a:rPr sz="1000" spc="-20" dirty="0">
                <a:latin typeface="Tahoma"/>
                <a:cs typeface="Tahoma"/>
              </a:rPr>
              <a:t>both</a:t>
            </a:r>
            <a:r>
              <a:rPr sz="1000" dirty="0">
                <a:latin typeface="Tahoma"/>
                <a:cs typeface="Tahoma"/>
              </a:rPr>
              <a:t> </a:t>
            </a:r>
            <a:r>
              <a:rPr sz="1000" spc="-50" dirty="0">
                <a:latin typeface="Tahoma"/>
                <a:cs typeface="Tahoma"/>
              </a:rPr>
              <a:t>these</a:t>
            </a:r>
            <a:r>
              <a:rPr sz="1000" dirty="0">
                <a:latin typeface="Tahoma"/>
                <a:cs typeface="Tahoma"/>
              </a:rPr>
              <a:t> </a:t>
            </a:r>
            <a:r>
              <a:rPr sz="1000" spc="-30" dirty="0">
                <a:latin typeface="Tahoma"/>
                <a:cs typeface="Tahoma"/>
              </a:rPr>
              <a:t>algorithms</a:t>
            </a:r>
            <a:r>
              <a:rPr sz="1000" spc="-15" dirty="0">
                <a:latin typeface="Tahoma"/>
                <a:cs typeface="Tahoma"/>
              </a:rPr>
              <a:t> </a:t>
            </a:r>
            <a:r>
              <a:rPr sz="1000" spc="-40" dirty="0">
                <a:latin typeface="Tahoma"/>
                <a:cs typeface="Tahoma"/>
              </a:rPr>
              <a:t>recording</a:t>
            </a:r>
            <a:r>
              <a:rPr sz="1000" spc="5" dirty="0">
                <a:latin typeface="Tahoma"/>
                <a:cs typeface="Tahoma"/>
              </a:rPr>
              <a:t> </a:t>
            </a:r>
            <a:r>
              <a:rPr sz="1000" spc="-30" dirty="0">
                <a:latin typeface="Tahoma"/>
                <a:cs typeface="Tahoma"/>
              </a:rPr>
              <a:t>of</a:t>
            </a:r>
            <a:r>
              <a:rPr sz="1000" spc="5" dirty="0">
                <a:latin typeface="Tahoma"/>
                <a:cs typeface="Tahoma"/>
              </a:rPr>
              <a:t> </a:t>
            </a:r>
            <a:r>
              <a:rPr sz="1000" spc="-50" dirty="0">
                <a:latin typeface="Tahoma"/>
                <a:cs typeface="Tahoma"/>
              </a:rPr>
              <a:t>process</a:t>
            </a:r>
            <a:r>
              <a:rPr sz="1000" dirty="0">
                <a:latin typeface="Tahoma"/>
                <a:cs typeface="Tahoma"/>
              </a:rPr>
              <a:t> </a:t>
            </a:r>
            <a:r>
              <a:rPr sz="1000" spc="-30" dirty="0">
                <a:latin typeface="Tahoma"/>
                <a:cs typeface="Tahoma"/>
              </a:rPr>
              <a:t>state</a:t>
            </a:r>
            <a:r>
              <a:rPr sz="1000" dirty="0">
                <a:latin typeface="Tahoma"/>
                <a:cs typeface="Tahoma"/>
              </a:rPr>
              <a:t> </a:t>
            </a:r>
            <a:r>
              <a:rPr sz="1000" spc="-30" dirty="0">
                <a:latin typeface="Tahoma"/>
                <a:cs typeface="Tahoma"/>
              </a:rPr>
              <a:t>is</a:t>
            </a:r>
            <a:r>
              <a:rPr sz="1000" spc="15" dirty="0">
                <a:latin typeface="Tahoma"/>
                <a:cs typeface="Tahoma"/>
              </a:rPr>
              <a:t> </a:t>
            </a:r>
            <a:r>
              <a:rPr sz="1000" spc="-20" dirty="0">
                <a:latin typeface="Tahoma"/>
                <a:cs typeface="Tahoma"/>
              </a:rPr>
              <a:t>identical</a:t>
            </a:r>
            <a:r>
              <a:rPr sz="1000" spc="-15" dirty="0">
                <a:latin typeface="Tahoma"/>
                <a:cs typeface="Tahoma"/>
              </a:rPr>
              <a:t> </a:t>
            </a:r>
            <a:r>
              <a:rPr sz="1000" spc="-45" dirty="0">
                <a:latin typeface="Tahoma"/>
                <a:cs typeface="Tahoma"/>
              </a:rPr>
              <a:t>and</a:t>
            </a:r>
            <a:r>
              <a:rPr sz="1000" spc="10" dirty="0">
                <a:latin typeface="Tahoma"/>
                <a:cs typeface="Tahoma"/>
              </a:rPr>
              <a:t> </a:t>
            </a:r>
            <a:r>
              <a:rPr sz="1000" spc="-50" dirty="0">
                <a:latin typeface="Tahoma"/>
                <a:cs typeface="Tahoma"/>
              </a:rPr>
              <a:t>proceed</a:t>
            </a:r>
            <a:r>
              <a:rPr sz="1000" dirty="0">
                <a:latin typeface="Tahoma"/>
                <a:cs typeface="Tahoma"/>
              </a:rPr>
              <a:t> </a:t>
            </a:r>
            <a:r>
              <a:rPr sz="1000" spc="-60" dirty="0">
                <a:latin typeface="Tahoma"/>
                <a:cs typeface="Tahoma"/>
              </a:rPr>
              <a:t>as </a:t>
            </a:r>
            <a:r>
              <a:rPr sz="1000" spc="-300" dirty="0">
                <a:latin typeface="Tahoma"/>
                <a:cs typeface="Tahoma"/>
              </a:rPr>
              <a:t> </a:t>
            </a:r>
            <a:r>
              <a:rPr sz="1000" spc="-35" dirty="0">
                <a:latin typeface="Tahoma"/>
                <a:cs typeface="Tahoma"/>
              </a:rPr>
              <a:t>follows</a:t>
            </a:r>
            <a:r>
              <a:rPr sz="1000" spc="-5" dirty="0">
                <a:latin typeface="Tahoma"/>
                <a:cs typeface="Tahoma"/>
              </a:rPr>
              <a:t> </a:t>
            </a:r>
            <a:r>
              <a:rPr sz="1000" spc="-80" dirty="0">
                <a:latin typeface="Tahoma"/>
                <a:cs typeface="Tahoma"/>
              </a:rPr>
              <a:t>:</a:t>
            </a:r>
            <a:endParaRPr sz="1000" dirty="0">
              <a:latin typeface="Tahoma"/>
              <a:cs typeface="Tahoma"/>
            </a:endParaRPr>
          </a:p>
          <a:p>
            <a:pPr marL="38100" marR="170815">
              <a:lnSpc>
                <a:spcPct val="100000"/>
              </a:lnSpc>
              <a:spcBef>
                <a:spcPts val="290"/>
              </a:spcBef>
            </a:pPr>
            <a:r>
              <a:rPr sz="1000" spc="5" dirty="0">
                <a:latin typeface="Tahoma"/>
                <a:cs typeface="Tahoma"/>
              </a:rPr>
              <a:t>An</a:t>
            </a:r>
            <a:r>
              <a:rPr sz="1000" spc="20" dirty="0">
                <a:latin typeface="Tahoma"/>
                <a:cs typeface="Tahoma"/>
              </a:rPr>
              <a:t> </a:t>
            </a:r>
            <a:r>
              <a:rPr sz="1000" spc="-15" dirty="0">
                <a:latin typeface="Tahoma"/>
                <a:cs typeface="Tahoma"/>
              </a:rPr>
              <a:t>initiator</a:t>
            </a:r>
            <a:r>
              <a:rPr sz="1000" dirty="0">
                <a:latin typeface="Tahoma"/>
                <a:cs typeface="Tahoma"/>
              </a:rPr>
              <a:t> </a:t>
            </a:r>
            <a:r>
              <a:rPr sz="1000" spc="-50" dirty="0">
                <a:latin typeface="Tahoma"/>
                <a:cs typeface="Tahoma"/>
              </a:rPr>
              <a:t>process</a:t>
            </a:r>
            <a:r>
              <a:rPr sz="1000" spc="10" dirty="0">
                <a:latin typeface="Tahoma"/>
                <a:cs typeface="Tahoma"/>
              </a:rPr>
              <a:t> </a:t>
            </a:r>
            <a:r>
              <a:rPr sz="1000" spc="-40" dirty="0">
                <a:latin typeface="Tahoma"/>
                <a:cs typeface="Tahoma"/>
              </a:rPr>
              <a:t>broadcasts</a:t>
            </a:r>
            <a:r>
              <a:rPr sz="1000" spc="15" dirty="0">
                <a:latin typeface="Tahoma"/>
                <a:cs typeface="Tahoma"/>
              </a:rPr>
              <a:t> </a:t>
            </a:r>
            <a:r>
              <a:rPr sz="1000" spc="-50" dirty="0">
                <a:latin typeface="Tahoma"/>
                <a:cs typeface="Tahoma"/>
              </a:rPr>
              <a:t>a</a:t>
            </a:r>
            <a:r>
              <a:rPr sz="1000" spc="15" dirty="0">
                <a:latin typeface="Tahoma"/>
                <a:cs typeface="Tahoma"/>
              </a:rPr>
              <a:t> </a:t>
            </a:r>
            <a:r>
              <a:rPr sz="1000" spc="-35" dirty="0">
                <a:latin typeface="Tahoma"/>
                <a:cs typeface="Tahoma"/>
              </a:rPr>
              <a:t>token,</a:t>
            </a:r>
            <a:r>
              <a:rPr sz="1000" spc="10" dirty="0">
                <a:latin typeface="Tahoma"/>
                <a:cs typeface="Tahoma"/>
              </a:rPr>
              <a:t> </a:t>
            </a:r>
            <a:r>
              <a:rPr sz="1000" spc="-45" dirty="0">
                <a:latin typeface="Tahoma"/>
                <a:cs typeface="Tahoma"/>
              </a:rPr>
              <a:t>denoted</a:t>
            </a:r>
            <a:r>
              <a:rPr sz="1000" spc="5" dirty="0">
                <a:latin typeface="Tahoma"/>
                <a:cs typeface="Tahoma"/>
              </a:rPr>
              <a:t> </a:t>
            </a:r>
            <a:r>
              <a:rPr sz="1000" spc="-60" dirty="0">
                <a:latin typeface="Tahoma"/>
                <a:cs typeface="Tahoma"/>
              </a:rPr>
              <a:t>as</a:t>
            </a:r>
            <a:r>
              <a:rPr sz="1000" spc="25" dirty="0">
                <a:latin typeface="Tahoma"/>
                <a:cs typeface="Tahoma"/>
              </a:rPr>
              <a:t> </a:t>
            </a:r>
            <a:r>
              <a:rPr sz="1000" i="1" spc="-30" dirty="0">
                <a:latin typeface="Arial"/>
                <a:cs typeface="Arial"/>
              </a:rPr>
              <a:t>token</a:t>
            </a:r>
            <a:r>
              <a:rPr sz="1000" spc="-30" dirty="0">
                <a:latin typeface="Tahoma"/>
                <a:cs typeface="Tahoma"/>
              </a:rPr>
              <a:t>,</a:t>
            </a:r>
            <a:r>
              <a:rPr sz="1000" spc="-5" dirty="0">
                <a:latin typeface="Tahoma"/>
                <a:cs typeface="Tahoma"/>
              </a:rPr>
              <a:t> </a:t>
            </a:r>
            <a:r>
              <a:rPr sz="1000" spc="-10" dirty="0">
                <a:latin typeface="Tahoma"/>
                <a:cs typeface="Tahoma"/>
              </a:rPr>
              <a:t>to</a:t>
            </a:r>
            <a:r>
              <a:rPr sz="1000" spc="30" dirty="0">
                <a:latin typeface="Tahoma"/>
                <a:cs typeface="Tahoma"/>
              </a:rPr>
              <a:t> </a:t>
            </a:r>
            <a:r>
              <a:rPr sz="1000" spc="-55" dirty="0">
                <a:latin typeface="Tahoma"/>
                <a:cs typeface="Tahoma"/>
              </a:rPr>
              <a:t>every</a:t>
            </a:r>
            <a:r>
              <a:rPr sz="1000" spc="20" dirty="0">
                <a:latin typeface="Tahoma"/>
                <a:cs typeface="Tahoma"/>
              </a:rPr>
              <a:t> </a:t>
            </a:r>
            <a:r>
              <a:rPr sz="1000" spc="-50" dirty="0">
                <a:latin typeface="Tahoma"/>
                <a:cs typeface="Tahoma"/>
              </a:rPr>
              <a:t>process </a:t>
            </a:r>
            <a:r>
              <a:rPr sz="1000" spc="-295" dirty="0">
                <a:latin typeface="Tahoma"/>
                <a:cs typeface="Tahoma"/>
              </a:rPr>
              <a:t> </a:t>
            </a:r>
            <a:r>
              <a:rPr sz="1000" spc="-25" dirty="0">
                <a:latin typeface="Tahoma"/>
                <a:cs typeface="Tahoma"/>
              </a:rPr>
              <a:t>including</a:t>
            </a:r>
            <a:r>
              <a:rPr sz="1000" dirty="0">
                <a:latin typeface="Tahoma"/>
                <a:cs typeface="Tahoma"/>
              </a:rPr>
              <a:t> </a:t>
            </a:r>
            <a:r>
              <a:rPr sz="1000" spc="-25" dirty="0">
                <a:latin typeface="Tahoma"/>
                <a:cs typeface="Tahoma"/>
              </a:rPr>
              <a:t>itself.</a:t>
            </a:r>
            <a:endParaRPr sz="1000" dirty="0">
              <a:latin typeface="Tahoma"/>
              <a:cs typeface="Tahoma"/>
            </a:endParaRPr>
          </a:p>
          <a:p>
            <a:pPr marL="38100">
              <a:lnSpc>
                <a:spcPct val="100000"/>
              </a:lnSpc>
              <a:spcBef>
                <a:spcPts val="300"/>
              </a:spcBef>
            </a:pPr>
            <a:r>
              <a:rPr sz="1000" spc="-10" dirty="0">
                <a:latin typeface="Tahoma"/>
                <a:cs typeface="Tahoma"/>
              </a:rPr>
              <a:t>Let</a:t>
            </a:r>
            <a:r>
              <a:rPr sz="1000" spc="20" dirty="0">
                <a:latin typeface="Tahoma"/>
                <a:cs typeface="Tahoma"/>
              </a:rPr>
              <a:t> </a:t>
            </a:r>
            <a:r>
              <a:rPr sz="1000" spc="-35" dirty="0">
                <a:latin typeface="Tahoma"/>
                <a:cs typeface="Tahoma"/>
              </a:rPr>
              <a:t>the</a:t>
            </a:r>
            <a:r>
              <a:rPr sz="1000" spc="15" dirty="0">
                <a:latin typeface="Tahoma"/>
                <a:cs typeface="Tahoma"/>
              </a:rPr>
              <a:t> </a:t>
            </a:r>
            <a:r>
              <a:rPr sz="1000" spc="-45" dirty="0">
                <a:latin typeface="Tahoma"/>
                <a:cs typeface="Tahoma"/>
              </a:rPr>
              <a:t>copy</a:t>
            </a:r>
            <a:r>
              <a:rPr sz="1000" spc="5" dirty="0">
                <a:latin typeface="Tahoma"/>
                <a:cs typeface="Tahoma"/>
              </a:rPr>
              <a:t> </a:t>
            </a:r>
            <a:r>
              <a:rPr sz="1000" spc="-30" dirty="0">
                <a:latin typeface="Tahoma"/>
                <a:cs typeface="Tahoma"/>
              </a:rPr>
              <a:t>of</a:t>
            </a:r>
            <a:r>
              <a:rPr sz="1000" spc="20" dirty="0">
                <a:latin typeface="Tahoma"/>
                <a:cs typeface="Tahoma"/>
              </a:rPr>
              <a:t> </a:t>
            </a:r>
            <a:r>
              <a:rPr sz="1000" spc="-35" dirty="0">
                <a:latin typeface="Tahoma"/>
                <a:cs typeface="Tahoma"/>
              </a:rPr>
              <a:t>the</a:t>
            </a:r>
            <a:r>
              <a:rPr sz="1000" spc="15" dirty="0">
                <a:latin typeface="Tahoma"/>
                <a:cs typeface="Tahoma"/>
              </a:rPr>
              <a:t> </a:t>
            </a:r>
            <a:r>
              <a:rPr sz="1000" spc="-35" dirty="0">
                <a:latin typeface="Tahoma"/>
                <a:cs typeface="Tahoma"/>
              </a:rPr>
              <a:t>token</a:t>
            </a:r>
            <a:r>
              <a:rPr sz="1000" dirty="0">
                <a:latin typeface="Tahoma"/>
                <a:cs typeface="Tahoma"/>
              </a:rPr>
              <a:t> </a:t>
            </a:r>
            <a:r>
              <a:rPr sz="1000" spc="-50" dirty="0">
                <a:latin typeface="Tahoma"/>
                <a:cs typeface="Tahoma"/>
              </a:rPr>
              <a:t>received</a:t>
            </a:r>
            <a:r>
              <a:rPr sz="1000" spc="25" dirty="0">
                <a:latin typeface="Tahoma"/>
                <a:cs typeface="Tahoma"/>
              </a:rPr>
              <a:t> </a:t>
            </a:r>
            <a:r>
              <a:rPr sz="1000" spc="-55" dirty="0">
                <a:latin typeface="Tahoma"/>
                <a:cs typeface="Tahoma"/>
              </a:rPr>
              <a:t>by</a:t>
            </a:r>
            <a:r>
              <a:rPr sz="1000" spc="10" dirty="0">
                <a:latin typeface="Tahoma"/>
                <a:cs typeface="Tahoma"/>
              </a:rPr>
              <a:t> </a:t>
            </a:r>
            <a:r>
              <a:rPr sz="1000" spc="-50" dirty="0">
                <a:latin typeface="Tahoma"/>
                <a:cs typeface="Tahoma"/>
              </a:rPr>
              <a:t>process</a:t>
            </a:r>
            <a:r>
              <a:rPr sz="1000" spc="15" dirty="0">
                <a:latin typeface="Tahoma"/>
                <a:cs typeface="Tahoma"/>
              </a:rPr>
              <a:t> </a:t>
            </a:r>
            <a:r>
              <a:rPr sz="1000" i="1" spc="-15" dirty="0">
                <a:latin typeface="Arial"/>
                <a:cs typeface="Arial"/>
              </a:rPr>
              <a:t>p</a:t>
            </a:r>
            <a:r>
              <a:rPr sz="1050" i="1" spc="-22" baseline="-11904" dirty="0">
                <a:latin typeface="Arial"/>
                <a:cs typeface="Arial"/>
              </a:rPr>
              <a:t>i</a:t>
            </a:r>
            <a:r>
              <a:rPr sz="1050" i="1" spc="142" baseline="-11904" dirty="0">
                <a:latin typeface="Arial"/>
                <a:cs typeface="Arial"/>
              </a:rPr>
              <a:t> </a:t>
            </a:r>
            <a:r>
              <a:rPr sz="1000" spc="-50" dirty="0">
                <a:latin typeface="Tahoma"/>
                <a:cs typeface="Tahoma"/>
              </a:rPr>
              <a:t>be</a:t>
            </a:r>
            <a:r>
              <a:rPr sz="1000" spc="15" dirty="0">
                <a:latin typeface="Tahoma"/>
                <a:cs typeface="Tahoma"/>
              </a:rPr>
              <a:t> </a:t>
            </a:r>
            <a:r>
              <a:rPr sz="1000" spc="-45" dirty="0">
                <a:latin typeface="Tahoma"/>
                <a:cs typeface="Tahoma"/>
              </a:rPr>
              <a:t>denoted</a:t>
            </a:r>
            <a:r>
              <a:rPr sz="1000" spc="15" dirty="0">
                <a:latin typeface="Tahoma"/>
                <a:cs typeface="Tahoma"/>
              </a:rPr>
              <a:t> </a:t>
            </a:r>
            <a:r>
              <a:rPr sz="1000" i="1" spc="-25" dirty="0">
                <a:latin typeface="Arial"/>
                <a:cs typeface="Arial"/>
              </a:rPr>
              <a:t>token</a:t>
            </a:r>
            <a:r>
              <a:rPr sz="1050" i="1" spc="-37" baseline="-11904" dirty="0">
                <a:latin typeface="Arial"/>
                <a:cs typeface="Arial"/>
              </a:rPr>
              <a:t>i</a:t>
            </a:r>
            <a:r>
              <a:rPr sz="1050" i="1" spc="-142" baseline="-11904" dirty="0">
                <a:latin typeface="Arial"/>
                <a:cs typeface="Arial"/>
              </a:rPr>
              <a:t> </a:t>
            </a:r>
            <a:r>
              <a:rPr sz="1000" spc="-30" dirty="0">
                <a:latin typeface="Tahoma"/>
                <a:cs typeface="Tahoma"/>
              </a:rPr>
              <a:t>.</a:t>
            </a:r>
            <a:endParaRPr sz="1000" dirty="0">
              <a:latin typeface="Tahoma"/>
              <a:cs typeface="Tahoma"/>
            </a:endParaRPr>
          </a:p>
          <a:p>
            <a:pPr marL="38100" marR="77470">
              <a:lnSpc>
                <a:spcPct val="100000"/>
              </a:lnSpc>
              <a:spcBef>
                <a:spcPts val="285"/>
              </a:spcBef>
            </a:pPr>
            <a:r>
              <a:rPr sz="1000" spc="60" dirty="0">
                <a:latin typeface="Tahoma"/>
                <a:cs typeface="Tahoma"/>
              </a:rPr>
              <a:t>A</a:t>
            </a:r>
            <a:r>
              <a:rPr sz="1000" spc="15" dirty="0">
                <a:latin typeface="Tahoma"/>
                <a:cs typeface="Tahoma"/>
              </a:rPr>
              <a:t> </a:t>
            </a:r>
            <a:r>
              <a:rPr sz="1000" spc="-50" dirty="0">
                <a:latin typeface="Tahoma"/>
                <a:cs typeface="Tahoma"/>
              </a:rPr>
              <a:t>process</a:t>
            </a:r>
            <a:r>
              <a:rPr sz="1000" spc="10" dirty="0">
                <a:latin typeface="Tahoma"/>
                <a:cs typeface="Tahoma"/>
              </a:rPr>
              <a:t> </a:t>
            </a:r>
            <a:r>
              <a:rPr sz="1000" i="1" spc="-15" dirty="0">
                <a:latin typeface="Arial"/>
                <a:cs typeface="Arial"/>
              </a:rPr>
              <a:t>p</a:t>
            </a:r>
            <a:r>
              <a:rPr sz="1050" i="1" spc="-22" baseline="-11904" dirty="0">
                <a:latin typeface="Arial"/>
                <a:cs typeface="Arial"/>
              </a:rPr>
              <a:t>i</a:t>
            </a:r>
            <a:r>
              <a:rPr sz="1050" i="1" spc="120" baseline="-11904" dirty="0">
                <a:latin typeface="Arial"/>
                <a:cs typeface="Arial"/>
              </a:rPr>
              <a:t> </a:t>
            </a:r>
            <a:r>
              <a:rPr sz="1000" spc="-50" dirty="0">
                <a:latin typeface="Tahoma"/>
                <a:cs typeface="Tahoma"/>
              </a:rPr>
              <a:t>records</a:t>
            </a:r>
            <a:r>
              <a:rPr sz="1000" spc="15" dirty="0">
                <a:latin typeface="Tahoma"/>
                <a:cs typeface="Tahoma"/>
              </a:rPr>
              <a:t> </a:t>
            </a:r>
            <a:r>
              <a:rPr sz="1000" spc="-10" dirty="0">
                <a:latin typeface="Tahoma"/>
                <a:cs typeface="Tahoma"/>
              </a:rPr>
              <a:t>its</a:t>
            </a:r>
            <a:r>
              <a:rPr sz="1000" spc="25" dirty="0">
                <a:latin typeface="Tahoma"/>
                <a:cs typeface="Tahoma"/>
              </a:rPr>
              <a:t> </a:t>
            </a:r>
            <a:r>
              <a:rPr sz="1000" spc="-15" dirty="0">
                <a:latin typeface="Tahoma"/>
                <a:cs typeface="Tahoma"/>
              </a:rPr>
              <a:t>local</a:t>
            </a:r>
            <a:r>
              <a:rPr sz="1000" spc="10" dirty="0">
                <a:latin typeface="Tahoma"/>
                <a:cs typeface="Tahoma"/>
              </a:rPr>
              <a:t> </a:t>
            </a:r>
            <a:r>
              <a:rPr sz="1000" spc="-40" dirty="0">
                <a:latin typeface="Tahoma"/>
                <a:cs typeface="Tahoma"/>
              </a:rPr>
              <a:t>snapshot</a:t>
            </a:r>
            <a:r>
              <a:rPr sz="1000" dirty="0">
                <a:latin typeface="Tahoma"/>
                <a:cs typeface="Tahoma"/>
              </a:rPr>
              <a:t> </a:t>
            </a:r>
            <a:r>
              <a:rPr sz="1000" i="1" spc="-40" dirty="0">
                <a:latin typeface="Arial"/>
                <a:cs typeface="Arial"/>
              </a:rPr>
              <a:t>LS</a:t>
            </a:r>
            <a:r>
              <a:rPr sz="1050" i="1" spc="-60" baseline="-11904" dirty="0">
                <a:latin typeface="Arial"/>
                <a:cs typeface="Arial"/>
              </a:rPr>
              <a:t>i</a:t>
            </a:r>
            <a:r>
              <a:rPr sz="1050" i="1" spc="150" baseline="-11904" dirty="0">
                <a:latin typeface="Arial"/>
                <a:cs typeface="Arial"/>
              </a:rPr>
              <a:t> </a:t>
            </a:r>
            <a:r>
              <a:rPr sz="1000" spc="-60" dirty="0">
                <a:latin typeface="Tahoma"/>
                <a:cs typeface="Tahoma"/>
              </a:rPr>
              <a:t>when</a:t>
            </a:r>
            <a:r>
              <a:rPr sz="1000" spc="10" dirty="0">
                <a:latin typeface="Tahoma"/>
                <a:cs typeface="Tahoma"/>
              </a:rPr>
              <a:t> </a:t>
            </a:r>
            <a:r>
              <a:rPr sz="1000" spc="15" dirty="0">
                <a:latin typeface="Tahoma"/>
                <a:cs typeface="Tahoma"/>
              </a:rPr>
              <a:t>it</a:t>
            </a:r>
            <a:r>
              <a:rPr sz="1000" spc="20" dirty="0">
                <a:latin typeface="Tahoma"/>
                <a:cs typeface="Tahoma"/>
              </a:rPr>
              <a:t> </a:t>
            </a:r>
            <a:r>
              <a:rPr sz="1000" spc="-50" dirty="0">
                <a:latin typeface="Tahoma"/>
                <a:cs typeface="Tahoma"/>
              </a:rPr>
              <a:t>receives</a:t>
            </a:r>
            <a:r>
              <a:rPr sz="1000" spc="30" dirty="0">
                <a:latin typeface="Tahoma"/>
                <a:cs typeface="Tahoma"/>
              </a:rPr>
              <a:t> </a:t>
            </a:r>
            <a:r>
              <a:rPr sz="1000" i="1" spc="-25" dirty="0">
                <a:latin typeface="Arial"/>
                <a:cs typeface="Arial"/>
              </a:rPr>
              <a:t>token</a:t>
            </a:r>
            <a:r>
              <a:rPr sz="1050" i="1" spc="-37" baseline="-11904" dirty="0">
                <a:latin typeface="Arial"/>
                <a:cs typeface="Arial"/>
              </a:rPr>
              <a:t>i</a:t>
            </a:r>
            <a:r>
              <a:rPr sz="1050" i="1" spc="89" baseline="-11904" dirty="0">
                <a:latin typeface="Arial"/>
                <a:cs typeface="Arial"/>
              </a:rPr>
              <a:t> </a:t>
            </a:r>
            <a:r>
              <a:rPr sz="1000" spc="-45" dirty="0">
                <a:latin typeface="Tahoma"/>
                <a:cs typeface="Tahoma"/>
              </a:rPr>
              <a:t>and</a:t>
            </a:r>
            <a:r>
              <a:rPr sz="1000" spc="20" dirty="0">
                <a:latin typeface="Tahoma"/>
                <a:cs typeface="Tahoma"/>
              </a:rPr>
              <a:t> </a:t>
            </a:r>
            <a:r>
              <a:rPr sz="1000" spc="-60" dirty="0">
                <a:latin typeface="Tahoma"/>
                <a:cs typeface="Tahoma"/>
              </a:rPr>
              <a:t>sends </a:t>
            </a:r>
            <a:r>
              <a:rPr sz="1000" spc="-300" dirty="0">
                <a:latin typeface="Tahoma"/>
                <a:cs typeface="Tahoma"/>
              </a:rPr>
              <a:t> </a:t>
            </a:r>
            <a:r>
              <a:rPr sz="1000" spc="-35" dirty="0">
                <a:latin typeface="Tahoma"/>
                <a:cs typeface="Tahoma"/>
              </a:rPr>
              <a:t>the</a:t>
            </a:r>
            <a:r>
              <a:rPr sz="1000" spc="15" dirty="0">
                <a:latin typeface="Tahoma"/>
                <a:cs typeface="Tahoma"/>
              </a:rPr>
              <a:t> </a:t>
            </a:r>
            <a:r>
              <a:rPr sz="1000" spc="-50" dirty="0">
                <a:latin typeface="Tahoma"/>
                <a:cs typeface="Tahoma"/>
              </a:rPr>
              <a:t>recorded</a:t>
            </a:r>
            <a:r>
              <a:rPr sz="1000" spc="10" dirty="0">
                <a:latin typeface="Tahoma"/>
                <a:cs typeface="Tahoma"/>
              </a:rPr>
              <a:t> </a:t>
            </a:r>
            <a:r>
              <a:rPr sz="1000" spc="-40" dirty="0">
                <a:latin typeface="Tahoma"/>
                <a:cs typeface="Tahoma"/>
              </a:rPr>
              <a:t>snapshot</a:t>
            </a:r>
            <a:r>
              <a:rPr sz="1000" spc="-5" dirty="0">
                <a:latin typeface="Tahoma"/>
                <a:cs typeface="Tahoma"/>
              </a:rPr>
              <a:t> </a:t>
            </a:r>
            <a:r>
              <a:rPr sz="1000" spc="-10" dirty="0">
                <a:latin typeface="Tahoma"/>
                <a:cs typeface="Tahoma"/>
              </a:rPr>
              <a:t>to</a:t>
            </a:r>
            <a:r>
              <a:rPr sz="1000" spc="15" dirty="0">
                <a:latin typeface="Tahoma"/>
                <a:cs typeface="Tahoma"/>
              </a:rPr>
              <a:t> </a:t>
            </a:r>
            <a:r>
              <a:rPr sz="1000" spc="-35" dirty="0">
                <a:latin typeface="Tahoma"/>
                <a:cs typeface="Tahoma"/>
              </a:rPr>
              <a:t>the</a:t>
            </a:r>
            <a:r>
              <a:rPr sz="1000" spc="20" dirty="0">
                <a:latin typeface="Tahoma"/>
                <a:cs typeface="Tahoma"/>
              </a:rPr>
              <a:t> </a:t>
            </a:r>
            <a:r>
              <a:rPr sz="1000" spc="-15" dirty="0">
                <a:latin typeface="Tahoma"/>
                <a:cs typeface="Tahoma"/>
              </a:rPr>
              <a:t>initiator.</a:t>
            </a:r>
            <a:endParaRPr sz="1000" dirty="0">
              <a:latin typeface="Tahoma"/>
              <a:cs typeface="Tahoma"/>
            </a:endParaRPr>
          </a:p>
          <a:p>
            <a:pPr marL="38100" marR="159385">
              <a:lnSpc>
                <a:spcPct val="100000"/>
              </a:lnSpc>
              <a:spcBef>
                <a:spcPts val="290"/>
              </a:spcBef>
            </a:pPr>
            <a:r>
              <a:rPr sz="1000" spc="-10" dirty="0">
                <a:latin typeface="Tahoma"/>
                <a:cs typeface="Tahoma"/>
              </a:rPr>
              <a:t>The</a:t>
            </a:r>
            <a:r>
              <a:rPr sz="1000" spc="15" dirty="0">
                <a:latin typeface="Tahoma"/>
                <a:cs typeface="Tahoma"/>
              </a:rPr>
              <a:t> </a:t>
            </a:r>
            <a:r>
              <a:rPr sz="1000" spc="-30" dirty="0">
                <a:latin typeface="Tahoma"/>
                <a:cs typeface="Tahoma"/>
              </a:rPr>
              <a:t>algorithm</a:t>
            </a:r>
            <a:r>
              <a:rPr sz="1000" spc="5" dirty="0">
                <a:latin typeface="Tahoma"/>
                <a:cs typeface="Tahoma"/>
              </a:rPr>
              <a:t> </a:t>
            </a:r>
            <a:r>
              <a:rPr sz="1000" spc="-35" dirty="0">
                <a:latin typeface="Tahoma"/>
                <a:cs typeface="Tahoma"/>
              </a:rPr>
              <a:t>terminates</a:t>
            </a:r>
            <a:r>
              <a:rPr sz="1000" spc="15" dirty="0">
                <a:latin typeface="Tahoma"/>
                <a:cs typeface="Tahoma"/>
              </a:rPr>
              <a:t> </a:t>
            </a:r>
            <a:r>
              <a:rPr sz="1000" spc="-60" dirty="0">
                <a:latin typeface="Tahoma"/>
                <a:cs typeface="Tahoma"/>
              </a:rPr>
              <a:t>when</a:t>
            </a:r>
            <a:r>
              <a:rPr sz="1000" spc="15" dirty="0">
                <a:latin typeface="Tahoma"/>
                <a:cs typeface="Tahoma"/>
              </a:rPr>
              <a:t> </a:t>
            </a:r>
            <a:r>
              <a:rPr sz="1000" spc="-35" dirty="0">
                <a:latin typeface="Tahoma"/>
                <a:cs typeface="Tahoma"/>
              </a:rPr>
              <a:t>the</a:t>
            </a:r>
            <a:r>
              <a:rPr sz="1000" spc="25" dirty="0">
                <a:latin typeface="Tahoma"/>
                <a:cs typeface="Tahoma"/>
              </a:rPr>
              <a:t> </a:t>
            </a:r>
            <a:r>
              <a:rPr sz="1000" spc="-15" dirty="0">
                <a:latin typeface="Tahoma"/>
                <a:cs typeface="Tahoma"/>
              </a:rPr>
              <a:t>initiator</a:t>
            </a:r>
            <a:r>
              <a:rPr sz="1000" dirty="0">
                <a:latin typeface="Tahoma"/>
                <a:cs typeface="Tahoma"/>
              </a:rPr>
              <a:t> </a:t>
            </a:r>
            <a:r>
              <a:rPr sz="1000" spc="-50" dirty="0">
                <a:latin typeface="Tahoma"/>
                <a:cs typeface="Tahoma"/>
              </a:rPr>
              <a:t>receives</a:t>
            </a:r>
            <a:r>
              <a:rPr sz="1000" spc="30" dirty="0">
                <a:latin typeface="Tahoma"/>
                <a:cs typeface="Tahoma"/>
              </a:rPr>
              <a:t> </a:t>
            </a:r>
            <a:r>
              <a:rPr sz="1000" spc="-35" dirty="0">
                <a:latin typeface="Tahoma"/>
                <a:cs typeface="Tahoma"/>
              </a:rPr>
              <a:t>the</a:t>
            </a:r>
            <a:r>
              <a:rPr sz="1000" spc="15" dirty="0">
                <a:latin typeface="Tahoma"/>
                <a:cs typeface="Tahoma"/>
              </a:rPr>
              <a:t> </a:t>
            </a:r>
            <a:r>
              <a:rPr sz="1000" spc="-40" dirty="0">
                <a:latin typeface="Tahoma"/>
                <a:cs typeface="Tahoma"/>
              </a:rPr>
              <a:t>snapshot</a:t>
            </a:r>
            <a:r>
              <a:rPr sz="1000" spc="15" dirty="0">
                <a:latin typeface="Tahoma"/>
                <a:cs typeface="Tahoma"/>
              </a:rPr>
              <a:t> </a:t>
            </a:r>
            <a:r>
              <a:rPr sz="1000" spc="-50" dirty="0">
                <a:latin typeface="Tahoma"/>
                <a:cs typeface="Tahoma"/>
              </a:rPr>
              <a:t>recorded </a:t>
            </a:r>
            <a:r>
              <a:rPr sz="1000" spc="-295" dirty="0">
                <a:latin typeface="Tahoma"/>
                <a:cs typeface="Tahoma"/>
              </a:rPr>
              <a:t> </a:t>
            </a:r>
            <a:r>
              <a:rPr sz="1000" spc="-55" dirty="0">
                <a:latin typeface="Tahoma"/>
                <a:cs typeface="Tahoma"/>
              </a:rPr>
              <a:t>by</a:t>
            </a:r>
            <a:r>
              <a:rPr sz="1000" spc="15" dirty="0">
                <a:latin typeface="Tahoma"/>
                <a:cs typeface="Tahoma"/>
              </a:rPr>
              <a:t> </a:t>
            </a:r>
            <a:r>
              <a:rPr sz="1000" spc="-50" dirty="0">
                <a:latin typeface="Tahoma"/>
                <a:cs typeface="Tahoma"/>
              </a:rPr>
              <a:t>each</a:t>
            </a:r>
            <a:r>
              <a:rPr sz="1000" spc="10" dirty="0">
                <a:latin typeface="Tahoma"/>
                <a:cs typeface="Tahoma"/>
              </a:rPr>
              <a:t> </a:t>
            </a:r>
            <a:r>
              <a:rPr sz="1000" spc="-50" dirty="0">
                <a:latin typeface="Tahoma"/>
                <a:cs typeface="Tahoma"/>
              </a:rPr>
              <a:t>process.</a:t>
            </a:r>
            <a:endParaRPr sz="1000" dirty="0">
              <a:latin typeface="Tahoma"/>
              <a:cs typeface="Tahoma"/>
            </a:endParaRPr>
          </a:p>
        </p:txBody>
      </p:sp>
      <p:grpSp>
        <p:nvGrpSpPr>
          <p:cNvPr id="13" name="object 13"/>
          <p:cNvGrpSpPr/>
          <p:nvPr/>
        </p:nvGrpSpPr>
        <p:grpSpPr>
          <a:xfrm>
            <a:off x="-152" y="3365525"/>
            <a:ext cx="4608830" cy="91440"/>
            <a:chOff x="-152" y="3365525"/>
            <a:chExt cx="4608830" cy="91440"/>
          </a:xfrm>
        </p:grpSpPr>
        <p:sp>
          <p:nvSpPr>
            <p:cNvPr id="14" name="object 14"/>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5" name="object 15"/>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6" name="object 16"/>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8" name="object 18"/>
          <p:cNvSpPr txBox="1">
            <a:spLocks noGrp="1"/>
          </p:cNvSpPr>
          <p:nvPr>
            <p:ph type="dt" sz="half" idx="6"/>
          </p:nvPr>
        </p:nvSpPr>
        <p:spPr>
          <a:prstGeom prst="rect">
            <a:avLst/>
          </a:prstGeom>
        </p:spPr>
        <p:txBody>
          <a:bodyPr vert="horz" wrap="square" lIns="0" tIns="0" rIns="0" bIns="0" rtlCol="0">
            <a:spAutoFit/>
          </a:bodyPr>
          <a:lstStyle/>
          <a:p>
            <a:pPr marL="12700">
              <a:lnSpc>
                <a:spcPts val="575"/>
              </a:lnSpc>
            </a:pPr>
            <a:r>
              <a:rPr spc="40" dirty="0"/>
              <a:t>CUP</a:t>
            </a:r>
            <a:r>
              <a:rPr spc="-30" dirty="0"/>
              <a:t> </a:t>
            </a:r>
            <a:r>
              <a:rPr spc="-15" dirty="0"/>
              <a:t>2008</a:t>
            </a: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575"/>
              </a:lnSpc>
            </a:pPr>
            <a:fld id="{81D60167-4931-47E6-BA6A-407CBD079E47}" type="slidenum">
              <a:rPr spc="-10" dirty="0"/>
              <a:t>38</a:t>
            </a:fld>
            <a:r>
              <a:rPr spc="-10" dirty="0"/>
              <a:t> </a:t>
            </a:r>
            <a:r>
              <a:rPr spc="70" dirty="0"/>
              <a:t>/</a:t>
            </a:r>
            <a:r>
              <a:rPr spc="-10" dirty="0"/>
              <a:t> </a:t>
            </a:r>
            <a:r>
              <a:rPr spc="-15" dirty="0"/>
              <a:t>51</a:t>
            </a: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2804160" cy="244475"/>
          </a:xfrm>
          <a:prstGeom prst="rect">
            <a:avLst/>
          </a:prstGeom>
        </p:spPr>
        <p:txBody>
          <a:bodyPr vert="horz" wrap="square" lIns="0" tIns="17145" rIns="0" bIns="0" rtlCol="0">
            <a:spAutoFit/>
          </a:bodyPr>
          <a:lstStyle/>
          <a:p>
            <a:pPr marL="12700">
              <a:lnSpc>
                <a:spcPct val="100000"/>
              </a:lnSpc>
              <a:spcBef>
                <a:spcPts val="135"/>
              </a:spcBef>
            </a:pPr>
            <a:r>
              <a:rPr spc="-55" dirty="0"/>
              <a:t>Snapshots</a:t>
            </a:r>
            <a:r>
              <a:rPr spc="30" dirty="0"/>
              <a:t> </a:t>
            </a:r>
            <a:r>
              <a:rPr spc="-25" dirty="0"/>
              <a:t>in</a:t>
            </a:r>
            <a:r>
              <a:rPr spc="10" dirty="0"/>
              <a:t> </a:t>
            </a:r>
            <a:r>
              <a:rPr spc="-65" dirty="0"/>
              <a:t>a</a:t>
            </a:r>
            <a:r>
              <a:rPr spc="30" dirty="0"/>
              <a:t> </a:t>
            </a:r>
            <a:r>
              <a:rPr spc="-55" dirty="0"/>
              <a:t>causal</a:t>
            </a:r>
            <a:r>
              <a:rPr spc="35" dirty="0"/>
              <a:t> </a:t>
            </a:r>
            <a:r>
              <a:rPr spc="-50" dirty="0"/>
              <a:t>delivery</a:t>
            </a:r>
            <a:r>
              <a:rPr spc="10" dirty="0"/>
              <a:t> </a:t>
            </a:r>
            <a:r>
              <a:rPr spc="-65" dirty="0"/>
              <a:t>system</a:t>
            </a:r>
          </a:p>
        </p:txBody>
      </p:sp>
      <p:pic>
        <p:nvPicPr>
          <p:cNvPr id="5" name="object 5"/>
          <p:cNvPicPr/>
          <p:nvPr/>
        </p:nvPicPr>
        <p:blipFill>
          <a:blip r:embed="rId2" cstate="print"/>
          <a:stretch>
            <a:fillRect/>
          </a:stretch>
        </p:blipFill>
        <p:spPr>
          <a:xfrm>
            <a:off x="250478" y="1527257"/>
            <a:ext cx="70717" cy="68211"/>
          </a:xfrm>
          <a:prstGeom prst="rect">
            <a:avLst/>
          </a:prstGeom>
        </p:spPr>
      </p:pic>
      <p:pic>
        <p:nvPicPr>
          <p:cNvPr id="6" name="object 6"/>
          <p:cNvPicPr/>
          <p:nvPr/>
        </p:nvPicPr>
        <p:blipFill>
          <a:blip r:embed="rId3" cstate="print"/>
          <a:stretch>
            <a:fillRect/>
          </a:stretch>
        </p:blipFill>
        <p:spPr>
          <a:xfrm>
            <a:off x="250478" y="2577299"/>
            <a:ext cx="68374" cy="68202"/>
          </a:xfrm>
          <a:prstGeom prst="rect">
            <a:avLst/>
          </a:prstGeom>
        </p:spPr>
      </p:pic>
      <p:sp>
        <p:nvSpPr>
          <p:cNvPr id="7" name="object 7"/>
          <p:cNvSpPr txBox="1"/>
          <p:nvPr/>
        </p:nvSpPr>
        <p:spPr>
          <a:xfrm>
            <a:off x="62994" y="694783"/>
            <a:ext cx="4469130" cy="2138680"/>
          </a:xfrm>
          <a:prstGeom prst="rect">
            <a:avLst/>
          </a:prstGeom>
        </p:spPr>
        <p:txBody>
          <a:bodyPr vert="horz" wrap="square" lIns="0" tIns="12065" rIns="0" bIns="0" rtlCol="0">
            <a:spAutoFit/>
          </a:bodyPr>
          <a:lstStyle/>
          <a:p>
            <a:pPr marL="63500">
              <a:lnSpc>
                <a:spcPct val="100000"/>
              </a:lnSpc>
              <a:spcBef>
                <a:spcPts val="95"/>
              </a:spcBef>
            </a:pPr>
            <a:r>
              <a:rPr sz="1000" spc="-15" dirty="0">
                <a:latin typeface="Microsoft Sans Serif"/>
                <a:cs typeface="Microsoft Sans Serif"/>
              </a:rPr>
              <a:t>Correctness</a:t>
            </a:r>
            <a:endParaRPr sz="1000">
              <a:latin typeface="Microsoft Sans Serif"/>
              <a:cs typeface="Microsoft Sans Serif"/>
            </a:endParaRPr>
          </a:p>
          <a:p>
            <a:pPr marL="63500">
              <a:lnSpc>
                <a:spcPct val="100000"/>
              </a:lnSpc>
            </a:pPr>
            <a:r>
              <a:rPr sz="1000" spc="-25" dirty="0">
                <a:latin typeface="Tahoma"/>
                <a:cs typeface="Tahoma"/>
              </a:rPr>
              <a:t>For</a:t>
            </a:r>
            <a:r>
              <a:rPr sz="1000" spc="5" dirty="0">
                <a:latin typeface="Tahoma"/>
                <a:cs typeface="Tahoma"/>
              </a:rPr>
              <a:t> </a:t>
            </a:r>
            <a:r>
              <a:rPr sz="1000" spc="-45" dirty="0">
                <a:latin typeface="Tahoma"/>
                <a:cs typeface="Tahoma"/>
              </a:rPr>
              <a:t>any</a:t>
            </a:r>
            <a:r>
              <a:rPr sz="1000" spc="20" dirty="0">
                <a:latin typeface="Tahoma"/>
                <a:cs typeface="Tahoma"/>
              </a:rPr>
              <a:t> </a:t>
            </a:r>
            <a:r>
              <a:rPr sz="1000" spc="-45" dirty="0">
                <a:latin typeface="Tahoma"/>
                <a:cs typeface="Tahoma"/>
              </a:rPr>
              <a:t>two</a:t>
            </a:r>
            <a:r>
              <a:rPr sz="1000" spc="5" dirty="0">
                <a:latin typeface="Tahoma"/>
                <a:cs typeface="Tahoma"/>
              </a:rPr>
              <a:t> </a:t>
            </a:r>
            <a:r>
              <a:rPr sz="1000" spc="-55" dirty="0">
                <a:latin typeface="Tahoma"/>
                <a:cs typeface="Tahoma"/>
              </a:rPr>
              <a:t>processes</a:t>
            </a:r>
            <a:r>
              <a:rPr sz="1000" spc="15" dirty="0">
                <a:latin typeface="Tahoma"/>
                <a:cs typeface="Tahoma"/>
              </a:rPr>
              <a:t> </a:t>
            </a:r>
            <a:r>
              <a:rPr sz="1000" i="1" spc="-15" dirty="0">
                <a:latin typeface="Arial"/>
                <a:cs typeface="Arial"/>
              </a:rPr>
              <a:t>p</a:t>
            </a:r>
            <a:r>
              <a:rPr sz="1050" i="1" spc="-22" baseline="-11904" dirty="0">
                <a:latin typeface="Arial"/>
                <a:cs typeface="Arial"/>
              </a:rPr>
              <a:t>i</a:t>
            </a:r>
            <a:r>
              <a:rPr sz="1050" i="1" spc="112" baseline="-11904" dirty="0">
                <a:latin typeface="Arial"/>
                <a:cs typeface="Arial"/>
              </a:rPr>
              <a:t> </a:t>
            </a:r>
            <a:r>
              <a:rPr sz="1000" spc="-45" dirty="0">
                <a:latin typeface="Tahoma"/>
                <a:cs typeface="Tahoma"/>
              </a:rPr>
              <a:t>and</a:t>
            </a:r>
            <a:r>
              <a:rPr sz="1000" spc="10" dirty="0">
                <a:latin typeface="Tahoma"/>
                <a:cs typeface="Tahoma"/>
              </a:rPr>
              <a:t> </a:t>
            </a:r>
            <a:r>
              <a:rPr sz="1000" i="1" dirty="0">
                <a:latin typeface="Arial"/>
                <a:cs typeface="Arial"/>
              </a:rPr>
              <a:t>p</a:t>
            </a:r>
            <a:r>
              <a:rPr sz="1050" i="1" baseline="-11904" dirty="0">
                <a:latin typeface="Arial"/>
                <a:cs typeface="Arial"/>
              </a:rPr>
              <a:t>j</a:t>
            </a:r>
            <a:r>
              <a:rPr sz="1050" i="1" spc="-120" baseline="-11904" dirty="0">
                <a:latin typeface="Arial"/>
                <a:cs typeface="Arial"/>
              </a:rPr>
              <a:t> </a:t>
            </a:r>
            <a:r>
              <a:rPr sz="1000" spc="-30" dirty="0">
                <a:latin typeface="Tahoma"/>
                <a:cs typeface="Tahoma"/>
              </a:rPr>
              <a:t>,</a:t>
            </a:r>
            <a:r>
              <a:rPr sz="1000" spc="20" dirty="0">
                <a:latin typeface="Tahoma"/>
                <a:cs typeface="Tahoma"/>
              </a:rPr>
              <a:t> </a:t>
            </a:r>
            <a:r>
              <a:rPr sz="1000" spc="-35" dirty="0">
                <a:latin typeface="Tahoma"/>
                <a:cs typeface="Tahoma"/>
              </a:rPr>
              <a:t>the</a:t>
            </a:r>
            <a:r>
              <a:rPr sz="1000" spc="15" dirty="0">
                <a:latin typeface="Tahoma"/>
                <a:cs typeface="Tahoma"/>
              </a:rPr>
              <a:t> </a:t>
            </a:r>
            <a:r>
              <a:rPr sz="1000" spc="-30" dirty="0">
                <a:latin typeface="Tahoma"/>
                <a:cs typeface="Tahoma"/>
              </a:rPr>
              <a:t>following</a:t>
            </a:r>
            <a:r>
              <a:rPr sz="1000" spc="5" dirty="0">
                <a:latin typeface="Tahoma"/>
                <a:cs typeface="Tahoma"/>
              </a:rPr>
              <a:t> </a:t>
            </a:r>
            <a:r>
              <a:rPr sz="1000" spc="-40" dirty="0">
                <a:latin typeface="Tahoma"/>
                <a:cs typeface="Tahoma"/>
              </a:rPr>
              <a:t>property</a:t>
            </a:r>
            <a:r>
              <a:rPr sz="1000" spc="5" dirty="0">
                <a:latin typeface="Tahoma"/>
                <a:cs typeface="Tahoma"/>
              </a:rPr>
              <a:t> </a:t>
            </a:r>
            <a:r>
              <a:rPr sz="1000" spc="-30" dirty="0">
                <a:latin typeface="Tahoma"/>
                <a:cs typeface="Tahoma"/>
              </a:rPr>
              <a:t>is</a:t>
            </a:r>
            <a:r>
              <a:rPr sz="1000" spc="25" dirty="0">
                <a:latin typeface="Tahoma"/>
                <a:cs typeface="Tahoma"/>
              </a:rPr>
              <a:t> </a:t>
            </a:r>
            <a:r>
              <a:rPr sz="1000" spc="-35" dirty="0">
                <a:latin typeface="Tahoma"/>
                <a:cs typeface="Tahoma"/>
              </a:rPr>
              <a:t>satisfied:</a:t>
            </a:r>
            <a:endParaRPr sz="1000">
              <a:latin typeface="Tahoma"/>
              <a:cs typeface="Tahoma"/>
            </a:endParaRPr>
          </a:p>
          <a:p>
            <a:pPr>
              <a:lnSpc>
                <a:spcPct val="100000"/>
              </a:lnSpc>
              <a:spcBef>
                <a:spcPts val="15"/>
              </a:spcBef>
            </a:pPr>
            <a:endParaRPr sz="800">
              <a:latin typeface="Tahoma"/>
              <a:cs typeface="Tahoma"/>
            </a:endParaRPr>
          </a:p>
          <a:p>
            <a:pPr marL="1261110">
              <a:lnSpc>
                <a:spcPct val="100000"/>
              </a:lnSpc>
              <a:spcBef>
                <a:spcPts val="5"/>
              </a:spcBef>
            </a:pPr>
            <a:r>
              <a:rPr sz="1000" i="1" spc="-120" dirty="0">
                <a:latin typeface="Arial"/>
                <a:cs typeface="Arial"/>
              </a:rPr>
              <a:t>s</a:t>
            </a:r>
            <a:r>
              <a:rPr sz="1000" i="1" spc="-114" dirty="0">
                <a:latin typeface="Arial"/>
                <a:cs typeface="Arial"/>
              </a:rPr>
              <a:t>e</a:t>
            </a:r>
            <a:r>
              <a:rPr sz="1000" i="1" spc="-45" dirty="0">
                <a:latin typeface="Arial"/>
                <a:cs typeface="Arial"/>
              </a:rPr>
              <a:t>nd</a:t>
            </a:r>
            <a:r>
              <a:rPr sz="1000" i="1" spc="-185" dirty="0">
                <a:latin typeface="Arial"/>
                <a:cs typeface="Arial"/>
              </a:rPr>
              <a:t> </a:t>
            </a:r>
            <a:r>
              <a:rPr sz="1000" spc="-5" dirty="0">
                <a:latin typeface="Tahoma"/>
                <a:cs typeface="Tahoma"/>
              </a:rPr>
              <a:t>(</a:t>
            </a:r>
            <a:r>
              <a:rPr sz="1000" i="1" spc="-45" dirty="0">
                <a:latin typeface="Arial"/>
                <a:cs typeface="Arial"/>
              </a:rPr>
              <a:t>m</a:t>
            </a:r>
            <a:r>
              <a:rPr sz="1050" i="1" spc="30" baseline="-11904" dirty="0">
                <a:latin typeface="Arial"/>
                <a:cs typeface="Arial"/>
              </a:rPr>
              <a:t>i</a:t>
            </a:r>
            <a:r>
              <a:rPr sz="1050" i="1" spc="60" baseline="-11904" dirty="0">
                <a:latin typeface="Arial"/>
                <a:cs typeface="Arial"/>
              </a:rPr>
              <a:t>j</a:t>
            </a:r>
            <a:r>
              <a:rPr sz="1050" i="1" spc="-120" baseline="-11904" dirty="0">
                <a:latin typeface="Arial"/>
                <a:cs typeface="Arial"/>
              </a:rPr>
              <a:t> </a:t>
            </a:r>
            <a:r>
              <a:rPr sz="1000" dirty="0">
                <a:latin typeface="Tahoma"/>
                <a:cs typeface="Tahoma"/>
              </a:rPr>
              <a:t>) </a:t>
            </a:r>
            <a:r>
              <a:rPr sz="1000" spc="-20" dirty="0">
                <a:latin typeface="Tahoma"/>
                <a:cs typeface="Tahoma"/>
              </a:rPr>
              <a:t> </a:t>
            </a:r>
            <a:r>
              <a:rPr sz="1000" spc="-330" dirty="0">
                <a:latin typeface="Lucida Sans Unicode"/>
                <a:cs typeface="Lucida Sans Unicode"/>
              </a:rPr>
              <a:t>/∈</a:t>
            </a:r>
            <a:r>
              <a:rPr sz="1000" spc="-45" dirty="0">
                <a:latin typeface="Lucida Sans Unicode"/>
                <a:cs typeface="Lucida Sans Unicode"/>
              </a:rPr>
              <a:t> </a:t>
            </a:r>
            <a:r>
              <a:rPr sz="1000" i="1" spc="-20" dirty="0">
                <a:latin typeface="Arial"/>
                <a:cs typeface="Arial"/>
              </a:rPr>
              <a:t>L</a:t>
            </a:r>
            <a:r>
              <a:rPr sz="1000" i="1" spc="-120" dirty="0">
                <a:latin typeface="Arial"/>
                <a:cs typeface="Arial"/>
              </a:rPr>
              <a:t>S</a:t>
            </a:r>
            <a:r>
              <a:rPr sz="1050" i="1" spc="30" baseline="-11904" dirty="0">
                <a:latin typeface="Arial"/>
                <a:cs typeface="Arial"/>
              </a:rPr>
              <a:t>i</a:t>
            </a:r>
            <a:r>
              <a:rPr sz="1050" i="1" baseline="-11904" dirty="0">
                <a:latin typeface="Arial"/>
                <a:cs typeface="Arial"/>
              </a:rPr>
              <a:t>   </a:t>
            </a:r>
            <a:r>
              <a:rPr sz="1050" i="1" spc="-67" baseline="-11904" dirty="0">
                <a:latin typeface="Arial"/>
                <a:cs typeface="Arial"/>
              </a:rPr>
              <a:t> </a:t>
            </a:r>
            <a:r>
              <a:rPr sz="1000" spc="55" dirty="0">
                <a:latin typeface="Lucida Sans Unicode"/>
                <a:cs typeface="Lucida Sans Unicode"/>
              </a:rPr>
              <a:t>⇒</a:t>
            </a:r>
            <a:r>
              <a:rPr sz="1000" spc="-45" dirty="0">
                <a:latin typeface="Lucida Sans Unicode"/>
                <a:cs typeface="Lucida Sans Unicode"/>
              </a:rPr>
              <a:t> </a:t>
            </a:r>
            <a:r>
              <a:rPr sz="1000" i="1" dirty="0">
                <a:latin typeface="Arial"/>
                <a:cs typeface="Arial"/>
              </a:rPr>
              <a:t>r</a:t>
            </a:r>
            <a:r>
              <a:rPr sz="1000" i="1" spc="-114" dirty="0">
                <a:latin typeface="Arial"/>
                <a:cs typeface="Arial"/>
              </a:rPr>
              <a:t>e</a:t>
            </a:r>
            <a:r>
              <a:rPr sz="1000" i="1" spc="-60" dirty="0">
                <a:latin typeface="Arial"/>
                <a:cs typeface="Arial"/>
              </a:rPr>
              <a:t>c</a:t>
            </a:r>
            <a:r>
              <a:rPr sz="1000" i="1" spc="-195" dirty="0">
                <a:latin typeface="Arial"/>
                <a:cs typeface="Arial"/>
              </a:rPr>
              <a:t> </a:t>
            </a:r>
            <a:r>
              <a:rPr sz="1000" spc="-5" dirty="0">
                <a:latin typeface="Tahoma"/>
                <a:cs typeface="Tahoma"/>
              </a:rPr>
              <a:t>(</a:t>
            </a:r>
            <a:r>
              <a:rPr sz="1000" i="1" spc="-45" dirty="0">
                <a:latin typeface="Arial"/>
                <a:cs typeface="Arial"/>
              </a:rPr>
              <a:t>m</a:t>
            </a:r>
            <a:r>
              <a:rPr sz="1050" i="1" spc="30" baseline="-11904" dirty="0">
                <a:latin typeface="Arial"/>
                <a:cs typeface="Arial"/>
              </a:rPr>
              <a:t>i</a:t>
            </a:r>
            <a:r>
              <a:rPr sz="1050" i="1" spc="60" baseline="-11904" dirty="0">
                <a:latin typeface="Arial"/>
                <a:cs typeface="Arial"/>
              </a:rPr>
              <a:t>j</a:t>
            </a:r>
            <a:r>
              <a:rPr sz="1050" i="1" spc="-120" baseline="-11904" dirty="0">
                <a:latin typeface="Arial"/>
                <a:cs typeface="Arial"/>
              </a:rPr>
              <a:t> </a:t>
            </a:r>
            <a:r>
              <a:rPr sz="1000" dirty="0">
                <a:latin typeface="Tahoma"/>
                <a:cs typeface="Tahoma"/>
              </a:rPr>
              <a:t>) </a:t>
            </a:r>
            <a:r>
              <a:rPr sz="1000" spc="-20" dirty="0">
                <a:latin typeface="Tahoma"/>
                <a:cs typeface="Tahoma"/>
              </a:rPr>
              <a:t> </a:t>
            </a:r>
            <a:r>
              <a:rPr sz="1000" spc="-330" dirty="0">
                <a:latin typeface="Lucida Sans Unicode"/>
                <a:cs typeface="Lucida Sans Unicode"/>
              </a:rPr>
              <a:t>/∈</a:t>
            </a:r>
            <a:r>
              <a:rPr sz="1000" spc="-45" dirty="0">
                <a:latin typeface="Lucida Sans Unicode"/>
                <a:cs typeface="Lucida Sans Unicode"/>
              </a:rPr>
              <a:t> </a:t>
            </a:r>
            <a:r>
              <a:rPr sz="1000" i="1" spc="-20" dirty="0">
                <a:latin typeface="Arial"/>
                <a:cs typeface="Arial"/>
              </a:rPr>
              <a:t>L</a:t>
            </a:r>
            <a:r>
              <a:rPr sz="1000" i="1" spc="-120" dirty="0">
                <a:latin typeface="Arial"/>
                <a:cs typeface="Arial"/>
              </a:rPr>
              <a:t>S</a:t>
            </a:r>
            <a:r>
              <a:rPr sz="1050" i="1" spc="60" baseline="-11904" dirty="0">
                <a:latin typeface="Arial"/>
                <a:cs typeface="Arial"/>
              </a:rPr>
              <a:t>j</a:t>
            </a:r>
            <a:r>
              <a:rPr sz="1050" i="1" spc="-120" baseline="-11904" dirty="0">
                <a:latin typeface="Arial"/>
                <a:cs typeface="Arial"/>
              </a:rPr>
              <a:t> </a:t>
            </a:r>
            <a:r>
              <a:rPr sz="1000" spc="-40" dirty="0">
                <a:latin typeface="Lucida Sans Unicode"/>
                <a:cs typeface="Lucida Sans Unicode"/>
              </a:rPr>
              <a:t>.</a:t>
            </a:r>
            <a:endParaRPr sz="1000">
              <a:latin typeface="Lucida Sans Unicode"/>
              <a:cs typeface="Lucida Sans Unicode"/>
            </a:endParaRPr>
          </a:p>
          <a:p>
            <a:pPr>
              <a:lnSpc>
                <a:spcPct val="100000"/>
              </a:lnSpc>
              <a:spcBef>
                <a:spcPts val="55"/>
              </a:spcBef>
            </a:pPr>
            <a:endParaRPr sz="950">
              <a:latin typeface="Lucida Sans Unicode"/>
              <a:cs typeface="Lucida Sans Unicode"/>
            </a:endParaRPr>
          </a:p>
          <a:p>
            <a:pPr marL="316230" marR="400685">
              <a:lnSpc>
                <a:spcPts val="1090"/>
              </a:lnSpc>
              <a:spcBef>
                <a:spcPts val="5"/>
              </a:spcBef>
            </a:pPr>
            <a:r>
              <a:rPr sz="1000" dirty="0">
                <a:latin typeface="Tahoma"/>
                <a:cs typeface="Tahoma"/>
              </a:rPr>
              <a:t>This</a:t>
            </a:r>
            <a:r>
              <a:rPr sz="1000" spc="15" dirty="0">
                <a:latin typeface="Tahoma"/>
                <a:cs typeface="Tahoma"/>
              </a:rPr>
              <a:t> </a:t>
            </a:r>
            <a:r>
              <a:rPr sz="1000" spc="-30" dirty="0">
                <a:latin typeface="Tahoma"/>
                <a:cs typeface="Tahoma"/>
              </a:rPr>
              <a:t>is</a:t>
            </a:r>
            <a:r>
              <a:rPr sz="1000" spc="15" dirty="0">
                <a:latin typeface="Tahoma"/>
                <a:cs typeface="Tahoma"/>
              </a:rPr>
              <a:t> </a:t>
            </a:r>
            <a:r>
              <a:rPr sz="1000" spc="-55" dirty="0">
                <a:latin typeface="Tahoma"/>
                <a:cs typeface="Tahoma"/>
              </a:rPr>
              <a:t>due</a:t>
            </a:r>
            <a:r>
              <a:rPr sz="1000" spc="15" dirty="0">
                <a:latin typeface="Tahoma"/>
                <a:cs typeface="Tahoma"/>
              </a:rPr>
              <a:t> </a:t>
            </a:r>
            <a:r>
              <a:rPr sz="1000" spc="-10" dirty="0">
                <a:latin typeface="Tahoma"/>
                <a:cs typeface="Tahoma"/>
              </a:rPr>
              <a:t>to</a:t>
            </a:r>
            <a:r>
              <a:rPr sz="1000" spc="30" dirty="0">
                <a:latin typeface="Tahoma"/>
                <a:cs typeface="Tahoma"/>
              </a:rPr>
              <a:t> </a:t>
            </a:r>
            <a:r>
              <a:rPr sz="1000" spc="-35" dirty="0">
                <a:latin typeface="Tahoma"/>
                <a:cs typeface="Tahoma"/>
              </a:rPr>
              <a:t>the</a:t>
            </a:r>
            <a:r>
              <a:rPr sz="1000" spc="15" dirty="0">
                <a:latin typeface="Tahoma"/>
                <a:cs typeface="Tahoma"/>
              </a:rPr>
              <a:t> </a:t>
            </a:r>
            <a:r>
              <a:rPr sz="1000" spc="-35" dirty="0">
                <a:latin typeface="Tahoma"/>
                <a:cs typeface="Tahoma"/>
              </a:rPr>
              <a:t>causal</a:t>
            </a:r>
            <a:r>
              <a:rPr sz="1000" spc="15" dirty="0">
                <a:latin typeface="Tahoma"/>
                <a:cs typeface="Tahoma"/>
              </a:rPr>
              <a:t> </a:t>
            </a:r>
            <a:r>
              <a:rPr sz="1000" spc="-45" dirty="0">
                <a:latin typeface="Tahoma"/>
                <a:cs typeface="Tahoma"/>
              </a:rPr>
              <a:t>ordering</a:t>
            </a:r>
            <a:r>
              <a:rPr sz="1000" spc="20" dirty="0">
                <a:latin typeface="Tahoma"/>
                <a:cs typeface="Tahoma"/>
              </a:rPr>
              <a:t> </a:t>
            </a:r>
            <a:r>
              <a:rPr sz="1000" spc="-40" dirty="0">
                <a:latin typeface="Tahoma"/>
                <a:cs typeface="Tahoma"/>
              </a:rPr>
              <a:t>property</a:t>
            </a:r>
            <a:r>
              <a:rPr sz="1000" spc="10" dirty="0">
                <a:latin typeface="Tahoma"/>
                <a:cs typeface="Tahoma"/>
              </a:rPr>
              <a:t> </a:t>
            </a:r>
            <a:r>
              <a:rPr sz="1000" spc="-30" dirty="0">
                <a:latin typeface="Tahoma"/>
                <a:cs typeface="Tahoma"/>
              </a:rPr>
              <a:t>of</a:t>
            </a:r>
            <a:r>
              <a:rPr sz="1000" spc="25" dirty="0">
                <a:latin typeface="Tahoma"/>
                <a:cs typeface="Tahoma"/>
              </a:rPr>
              <a:t> </a:t>
            </a:r>
            <a:r>
              <a:rPr sz="1000" spc="-35" dirty="0">
                <a:latin typeface="Tahoma"/>
                <a:cs typeface="Tahoma"/>
              </a:rPr>
              <a:t>the</a:t>
            </a:r>
            <a:r>
              <a:rPr sz="1000" spc="15" dirty="0">
                <a:latin typeface="Tahoma"/>
                <a:cs typeface="Tahoma"/>
              </a:rPr>
              <a:t> </a:t>
            </a:r>
            <a:r>
              <a:rPr sz="1000" spc="-40" dirty="0">
                <a:latin typeface="Tahoma"/>
                <a:cs typeface="Tahoma"/>
              </a:rPr>
              <a:t>underlying</a:t>
            </a:r>
            <a:r>
              <a:rPr sz="1000" spc="15" dirty="0">
                <a:latin typeface="Tahoma"/>
                <a:cs typeface="Tahoma"/>
              </a:rPr>
              <a:t> </a:t>
            </a:r>
            <a:r>
              <a:rPr sz="1000" spc="-50" dirty="0">
                <a:latin typeface="Tahoma"/>
                <a:cs typeface="Tahoma"/>
              </a:rPr>
              <a:t>system</a:t>
            </a:r>
            <a:r>
              <a:rPr sz="1000" spc="25" dirty="0">
                <a:latin typeface="Tahoma"/>
                <a:cs typeface="Tahoma"/>
              </a:rPr>
              <a:t> </a:t>
            </a:r>
            <a:r>
              <a:rPr sz="1000" spc="-60" dirty="0">
                <a:latin typeface="Tahoma"/>
                <a:cs typeface="Tahoma"/>
              </a:rPr>
              <a:t>as </a:t>
            </a:r>
            <a:r>
              <a:rPr sz="1000" spc="-300" dirty="0">
                <a:latin typeface="Tahoma"/>
                <a:cs typeface="Tahoma"/>
              </a:rPr>
              <a:t> </a:t>
            </a:r>
            <a:r>
              <a:rPr sz="1000" spc="-40" dirty="0">
                <a:latin typeface="Tahoma"/>
                <a:cs typeface="Tahoma"/>
              </a:rPr>
              <a:t>explained</a:t>
            </a:r>
            <a:r>
              <a:rPr sz="1000" spc="5" dirty="0">
                <a:latin typeface="Tahoma"/>
                <a:cs typeface="Tahoma"/>
              </a:rPr>
              <a:t> </a:t>
            </a:r>
            <a:r>
              <a:rPr sz="1000" spc="-35" dirty="0">
                <a:latin typeface="Tahoma"/>
                <a:cs typeface="Tahoma"/>
              </a:rPr>
              <a:t>next.</a:t>
            </a:r>
            <a:endParaRPr sz="1000">
              <a:latin typeface="Tahoma"/>
              <a:cs typeface="Tahoma"/>
            </a:endParaRPr>
          </a:p>
          <a:p>
            <a:pPr marL="438150">
              <a:lnSpc>
                <a:spcPct val="100000"/>
              </a:lnSpc>
              <a:spcBef>
                <a:spcPts val="275"/>
              </a:spcBef>
            </a:pPr>
            <a:r>
              <a:rPr sz="750" spc="209" baseline="27777" dirty="0">
                <a:solidFill>
                  <a:srgbClr val="3232B2"/>
                </a:solidFill>
                <a:latin typeface="Lucida Sans Unicode"/>
                <a:cs typeface="Lucida Sans Unicode"/>
              </a:rPr>
              <a:t>◮</a:t>
            </a:r>
            <a:r>
              <a:rPr sz="750" spc="494" baseline="27777" dirty="0">
                <a:solidFill>
                  <a:srgbClr val="3232B2"/>
                </a:solidFill>
                <a:latin typeface="Lucida Sans Unicode"/>
                <a:cs typeface="Lucida Sans Unicode"/>
              </a:rPr>
              <a:t> </a:t>
            </a:r>
            <a:r>
              <a:rPr sz="1350" spc="7" baseline="6172" dirty="0">
                <a:latin typeface="Tahoma"/>
                <a:cs typeface="Tahoma"/>
              </a:rPr>
              <a:t>Let</a:t>
            </a:r>
            <a:r>
              <a:rPr sz="1350" spc="30" baseline="6172" dirty="0">
                <a:latin typeface="Tahoma"/>
                <a:cs typeface="Tahoma"/>
              </a:rPr>
              <a:t> </a:t>
            </a:r>
            <a:r>
              <a:rPr sz="1350" spc="-44" baseline="6172" dirty="0">
                <a:latin typeface="Tahoma"/>
                <a:cs typeface="Tahoma"/>
              </a:rPr>
              <a:t>a</a:t>
            </a:r>
            <a:r>
              <a:rPr sz="1350" spc="44" baseline="6172" dirty="0">
                <a:latin typeface="Tahoma"/>
                <a:cs typeface="Tahoma"/>
              </a:rPr>
              <a:t> </a:t>
            </a:r>
            <a:r>
              <a:rPr sz="1350" spc="-75" baseline="6172" dirty="0">
                <a:latin typeface="Tahoma"/>
                <a:cs typeface="Tahoma"/>
              </a:rPr>
              <a:t>message</a:t>
            </a:r>
            <a:r>
              <a:rPr sz="1350" spc="60" baseline="6172" dirty="0">
                <a:latin typeface="Tahoma"/>
                <a:cs typeface="Tahoma"/>
              </a:rPr>
              <a:t> </a:t>
            </a:r>
            <a:r>
              <a:rPr sz="1350" i="1" spc="15" baseline="6172" dirty="0">
                <a:latin typeface="Arial"/>
                <a:cs typeface="Arial"/>
              </a:rPr>
              <a:t>m</a:t>
            </a:r>
            <a:r>
              <a:rPr sz="600" i="1" spc="10" dirty="0">
                <a:latin typeface="Arial"/>
                <a:cs typeface="Arial"/>
              </a:rPr>
              <a:t>ij </a:t>
            </a:r>
            <a:r>
              <a:rPr sz="600" i="1" spc="65" dirty="0">
                <a:latin typeface="Arial"/>
                <a:cs typeface="Arial"/>
              </a:rPr>
              <a:t> </a:t>
            </a:r>
            <a:r>
              <a:rPr sz="1350" spc="-52" baseline="6172" dirty="0">
                <a:latin typeface="Tahoma"/>
                <a:cs typeface="Tahoma"/>
              </a:rPr>
              <a:t>be</a:t>
            </a:r>
            <a:r>
              <a:rPr sz="1350" spc="37" baseline="6172" dirty="0">
                <a:latin typeface="Tahoma"/>
                <a:cs typeface="Tahoma"/>
              </a:rPr>
              <a:t> </a:t>
            </a:r>
            <a:r>
              <a:rPr sz="1350" spc="-52" baseline="6172" dirty="0">
                <a:latin typeface="Tahoma"/>
                <a:cs typeface="Tahoma"/>
              </a:rPr>
              <a:t>such</a:t>
            </a:r>
            <a:r>
              <a:rPr sz="1350" spc="30" baseline="6172" dirty="0">
                <a:latin typeface="Tahoma"/>
                <a:cs typeface="Tahoma"/>
              </a:rPr>
              <a:t> </a:t>
            </a:r>
            <a:r>
              <a:rPr sz="1350" baseline="6172" dirty="0">
                <a:latin typeface="Tahoma"/>
                <a:cs typeface="Tahoma"/>
              </a:rPr>
              <a:t>that</a:t>
            </a:r>
            <a:r>
              <a:rPr sz="1350" spc="30" baseline="6172" dirty="0">
                <a:latin typeface="Tahoma"/>
                <a:cs typeface="Tahoma"/>
              </a:rPr>
              <a:t> </a:t>
            </a:r>
            <a:r>
              <a:rPr sz="1350" i="1" spc="-22" baseline="6172" dirty="0">
                <a:latin typeface="Arial"/>
                <a:cs typeface="Arial"/>
              </a:rPr>
              <a:t>rec</a:t>
            </a:r>
            <a:r>
              <a:rPr sz="1350" spc="-22" baseline="6172" dirty="0">
                <a:latin typeface="Tahoma"/>
                <a:cs typeface="Tahoma"/>
              </a:rPr>
              <a:t>(</a:t>
            </a:r>
            <a:r>
              <a:rPr sz="1350" i="1" spc="-22" baseline="6172" dirty="0">
                <a:latin typeface="Arial"/>
                <a:cs typeface="Arial"/>
              </a:rPr>
              <a:t>token</a:t>
            </a:r>
            <a:r>
              <a:rPr sz="600" i="1" spc="-15" dirty="0">
                <a:latin typeface="Arial"/>
                <a:cs typeface="Arial"/>
              </a:rPr>
              <a:t>i</a:t>
            </a:r>
            <a:r>
              <a:rPr sz="600" i="1" spc="-70" dirty="0">
                <a:latin typeface="Arial"/>
                <a:cs typeface="Arial"/>
              </a:rPr>
              <a:t> </a:t>
            </a:r>
            <a:r>
              <a:rPr sz="1350" spc="15" baseline="6172" dirty="0">
                <a:latin typeface="Tahoma"/>
                <a:cs typeface="Tahoma"/>
              </a:rPr>
              <a:t>)</a:t>
            </a:r>
            <a:r>
              <a:rPr sz="1350" spc="44" baseline="6172" dirty="0">
                <a:latin typeface="Tahoma"/>
                <a:cs typeface="Tahoma"/>
              </a:rPr>
              <a:t> </a:t>
            </a:r>
            <a:r>
              <a:rPr sz="1350" spc="-60" baseline="6172" dirty="0">
                <a:latin typeface="Lucida Sans Unicode"/>
                <a:cs typeface="Lucida Sans Unicode"/>
              </a:rPr>
              <a:t>−→</a:t>
            </a:r>
            <a:r>
              <a:rPr sz="1350" spc="22" baseline="6172" dirty="0">
                <a:latin typeface="Lucida Sans Unicode"/>
                <a:cs typeface="Lucida Sans Unicode"/>
              </a:rPr>
              <a:t> </a:t>
            </a:r>
            <a:r>
              <a:rPr sz="1350" i="1" spc="-97" baseline="6172" dirty="0">
                <a:latin typeface="Arial"/>
                <a:cs typeface="Arial"/>
              </a:rPr>
              <a:t>send</a:t>
            </a:r>
            <a:r>
              <a:rPr sz="1350" i="1" spc="-247" baseline="6172" dirty="0">
                <a:latin typeface="Arial"/>
                <a:cs typeface="Arial"/>
              </a:rPr>
              <a:t> </a:t>
            </a:r>
            <a:r>
              <a:rPr sz="1350" spc="15" baseline="6172" dirty="0">
                <a:latin typeface="Tahoma"/>
                <a:cs typeface="Tahoma"/>
              </a:rPr>
              <a:t>(</a:t>
            </a:r>
            <a:r>
              <a:rPr sz="1350" i="1" spc="15" baseline="6172" dirty="0">
                <a:latin typeface="Arial"/>
                <a:cs typeface="Arial"/>
              </a:rPr>
              <a:t>m</a:t>
            </a:r>
            <a:r>
              <a:rPr sz="600" i="1" spc="10" dirty="0">
                <a:latin typeface="Arial"/>
                <a:cs typeface="Arial"/>
              </a:rPr>
              <a:t>ij</a:t>
            </a:r>
            <a:r>
              <a:rPr sz="600" i="1" spc="-75" dirty="0">
                <a:latin typeface="Arial"/>
                <a:cs typeface="Arial"/>
              </a:rPr>
              <a:t> </a:t>
            </a:r>
            <a:r>
              <a:rPr sz="1350" spc="-7" baseline="6172" dirty="0">
                <a:latin typeface="Tahoma"/>
                <a:cs typeface="Tahoma"/>
              </a:rPr>
              <a:t>).</a:t>
            </a:r>
            <a:endParaRPr sz="1350" baseline="6172">
              <a:latin typeface="Tahoma"/>
              <a:cs typeface="Tahoma"/>
            </a:endParaRPr>
          </a:p>
          <a:p>
            <a:pPr marL="568960" marR="78740" indent="-131445">
              <a:lnSpc>
                <a:spcPct val="101099"/>
              </a:lnSpc>
              <a:spcBef>
                <a:spcPts val="10"/>
              </a:spcBef>
            </a:pPr>
            <a:r>
              <a:rPr sz="750" spc="209" baseline="27777" dirty="0">
                <a:solidFill>
                  <a:srgbClr val="3232B2"/>
                </a:solidFill>
                <a:latin typeface="Lucida Sans Unicode"/>
                <a:cs typeface="Lucida Sans Unicode"/>
              </a:rPr>
              <a:t>◮</a:t>
            </a:r>
            <a:r>
              <a:rPr sz="750" spc="217" baseline="27777" dirty="0">
                <a:solidFill>
                  <a:srgbClr val="3232B2"/>
                </a:solidFill>
                <a:latin typeface="Lucida Sans Unicode"/>
                <a:cs typeface="Lucida Sans Unicode"/>
              </a:rPr>
              <a:t> </a:t>
            </a:r>
            <a:r>
              <a:rPr sz="1350" spc="-15" baseline="6172" dirty="0">
                <a:latin typeface="Tahoma"/>
                <a:cs typeface="Tahoma"/>
              </a:rPr>
              <a:t>Then </a:t>
            </a:r>
            <a:r>
              <a:rPr sz="1350" i="1" spc="-97" baseline="6172" dirty="0">
                <a:latin typeface="Arial"/>
                <a:cs typeface="Arial"/>
              </a:rPr>
              <a:t>send </a:t>
            </a:r>
            <a:r>
              <a:rPr sz="1350" spc="-15" baseline="6172" dirty="0">
                <a:latin typeface="Tahoma"/>
                <a:cs typeface="Tahoma"/>
              </a:rPr>
              <a:t>(</a:t>
            </a:r>
            <a:r>
              <a:rPr sz="1350" i="1" spc="-15" baseline="6172" dirty="0">
                <a:latin typeface="Arial"/>
                <a:cs typeface="Arial"/>
              </a:rPr>
              <a:t>token</a:t>
            </a:r>
            <a:r>
              <a:rPr sz="600" i="1" spc="-10" dirty="0">
                <a:latin typeface="Arial"/>
                <a:cs typeface="Arial"/>
              </a:rPr>
              <a:t>j </a:t>
            </a:r>
            <a:r>
              <a:rPr sz="1350" spc="15" baseline="6172" dirty="0">
                <a:latin typeface="Tahoma"/>
                <a:cs typeface="Tahoma"/>
              </a:rPr>
              <a:t>) </a:t>
            </a:r>
            <a:r>
              <a:rPr sz="1350" spc="-60" baseline="6172" dirty="0">
                <a:latin typeface="Lucida Sans Unicode"/>
                <a:cs typeface="Lucida Sans Unicode"/>
              </a:rPr>
              <a:t>−→ </a:t>
            </a:r>
            <a:r>
              <a:rPr sz="1350" i="1" spc="-97" baseline="6172" dirty="0">
                <a:latin typeface="Arial"/>
                <a:cs typeface="Arial"/>
              </a:rPr>
              <a:t>send </a:t>
            </a:r>
            <a:r>
              <a:rPr sz="1350" spc="15" baseline="6172" dirty="0">
                <a:latin typeface="Tahoma"/>
                <a:cs typeface="Tahoma"/>
              </a:rPr>
              <a:t>(</a:t>
            </a:r>
            <a:r>
              <a:rPr sz="1350" i="1" spc="15" baseline="6172" dirty="0">
                <a:latin typeface="Arial"/>
                <a:cs typeface="Arial"/>
              </a:rPr>
              <a:t>m</a:t>
            </a:r>
            <a:r>
              <a:rPr sz="600" i="1" spc="10" dirty="0">
                <a:latin typeface="Arial"/>
                <a:cs typeface="Arial"/>
              </a:rPr>
              <a:t>ij </a:t>
            </a:r>
            <a:r>
              <a:rPr sz="1350" spc="15" baseline="6172" dirty="0">
                <a:latin typeface="Tahoma"/>
                <a:cs typeface="Tahoma"/>
              </a:rPr>
              <a:t>) </a:t>
            </a:r>
            <a:r>
              <a:rPr sz="1350" spc="-44" baseline="6172" dirty="0">
                <a:latin typeface="Tahoma"/>
                <a:cs typeface="Tahoma"/>
              </a:rPr>
              <a:t>and </a:t>
            </a:r>
            <a:r>
              <a:rPr sz="1350" spc="-30" baseline="6172" dirty="0">
                <a:latin typeface="Tahoma"/>
                <a:cs typeface="Tahoma"/>
              </a:rPr>
              <a:t>the </a:t>
            </a:r>
            <a:r>
              <a:rPr sz="1350" spc="-37" baseline="6172" dirty="0">
                <a:latin typeface="Tahoma"/>
                <a:cs typeface="Tahoma"/>
              </a:rPr>
              <a:t>underlying causal </a:t>
            </a:r>
            <a:r>
              <a:rPr sz="1350" spc="-44" baseline="6172" dirty="0">
                <a:latin typeface="Tahoma"/>
                <a:cs typeface="Tahoma"/>
              </a:rPr>
              <a:t>ordering </a:t>
            </a:r>
            <a:r>
              <a:rPr sz="1350" spc="-37" baseline="6172" dirty="0">
                <a:latin typeface="Tahoma"/>
                <a:cs typeface="Tahoma"/>
              </a:rPr>
              <a:t>property </a:t>
            </a:r>
            <a:r>
              <a:rPr sz="1350" spc="-405" baseline="6172" dirty="0">
                <a:latin typeface="Tahoma"/>
                <a:cs typeface="Tahoma"/>
              </a:rPr>
              <a:t> </a:t>
            </a:r>
            <a:r>
              <a:rPr sz="1350" spc="-67" baseline="6172" dirty="0">
                <a:latin typeface="Tahoma"/>
                <a:cs typeface="Tahoma"/>
              </a:rPr>
              <a:t>ensures</a:t>
            </a:r>
            <a:r>
              <a:rPr sz="1350" spc="-60" baseline="6172" dirty="0">
                <a:latin typeface="Tahoma"/>
                <a:cs typeface="Tahoma"/>
              </a:rPr>
              <a:t> </a:t>
            </a:r>
            <a:r>
              <a:rPr sz="1350" baseline="6172" dirty="0">
                <a:latin typeface="Tahoma"/>
                <a:cs typeface="Tahoma"/>
              </a:rPr>
              <a:t>that </a:t>
            </a:r>
            <a:r>
              <a:rPr sz="1350" i="1" spc="-22" baseline="6172" dirty="0">
                <a:latin typeface="Arial"/>
                <a:cs typeface="Arial"/>
              </a:rPr>
              <a:t>rec</a:t>
            </a:r>
            <a:r>
              <a:rPr sz="1350" spc="-22" baseline="6172" dirty="0">
                <a:latin typeface="Tahoma"/>
                <a:cs typeface="Tahoma"/>
              </a:rPr>
              <a:t>(</a:t>
            </a:r>
            <a:r>
              <a:rPr sz="1350" i="1" spc="-22" baseline="6172" dirty="0">
                <a:latin typeface="Arial"/>
                <a:cs typeface="Arial"/>
              </a:rPr>
              <a:t>token</a:t>
            </a:r>
            <a:r>
              <a:rPr sz="600" i="1" spc="-15" dirty="0">
                <a:latin typeface="Arial"/>
                <a:cs typeface="Arial"/>
              </a:rPr>
              <a:t>j </a:t>
            </a:r>
            <a:r>
              <a:rPr sz="1350" spc="-7" baseline="6172" dirty="0">
                <a:latin typeface="Tahoma"/>
                <a:cs typeface="Tahoma"/>
              </a:rPr>
              <a:t>), </a:t>
            </a:r>
            <a:r>
              <a:rPr sz="1350" baseline="6172" dirty="0">
                <a:latin typeface="Tahoma"/>
                <a:cs typeface="Tahoma"/>
              </a:rPr>
              <a:t>at </a:t>
            </a:r>
            <a:r>
              <a:rPr sz="1350" spc="-37" baseline="6172" dirty="0">
                <a:latin typeface="Tahoma"/>
                <a:cs typeface="Tahoma"/>
              </a:rPr>
              <a:t>which </a:t>
            </a:r>
            <a:r>
              <a:rPr sz="1350" spc="-15" baseline="6172" dirty="0">
                <a:latin typeface="Tahoma"/>
                <a:cs typeface="Tahoma"/>
              </a:rPr>
              <a:t>instant </a:t>
            </a:r>
            <a:r>
              <a:rPr sz="1350" spc="-60" baseline="6172" dirty="0">
                <a:latin typeface="Tahoma"/>
                <a:cs typeface="Tahoma"/>
              </a:rPr>
              <a:t>process</a:t>
            </a:r>
            <a:r>
              <a:rPr sz="1350" spc="-52" baseline="6172" dirty="0">
                <a:latin typeface="Tahoma"/>
                <a:cs typeface="Tahoma"/>
              </a:rPr>
              <a:t> </a:t>
            </a:r>
            <a:r>
              <a:rPr sz="1350" i="1" spc="7" baseline="6172" dirty="0">
                <a:latin typeface="Arial"/>
                <a:cs typeface="Arial"/>
              </a:rPr>
              <a:t>p</a:t>
            </a:r>
            <a:r>
              <a:rPr sz="600" i="1" spc="5" dirty="0">
                <a:latin typeface="Arial"/>
                <a:cs typeface="Arial"/>
              </a:rPr>
              <a:t>j</a:t>
            </a:r>
            <a:r>
              <a:rPr sz="600" i="1" spc="10" dirty="0">
                <a:latin typeface="Arial"/>
                <a:cs typeface="Arial"/>
              </a:rPr>
              <a:t> </a:t>
            </a:r>
            <a:r>
              <a:rPr sz="1350" spc="-52" baseline="6172" dirty="0">
                <a:latin typeface="Tahoma"/>
                <a:cs typeface="Tahoma"/>
              </a:rPr>
              <a:t>records</a:t>
            </a:r>
            <a:r>
              <a:rPr sz="1350" spc="315" baseline="6172" dirty="0">
                <a:latin typeface="Tahoma"/>
                <a:cs typeface="Tahoma"/>
              </a:rPr>
              <a:t> </a:t>
            </a:r>
            <a:r>
              <a:rPr sz="1350" i="1" spc="-30" baseline="6172" dirty="0">
                <a:latin typeface="Arial"/>
                <a:cs typeface="Arial"/>
              </a:rPr>
              <a:t>LS</a:t>
            </a:r>
            <a:r>
              <a:rPr sz="600" i="1" spc="-20" dirty="0">
                <a:latin typeface="Arial"/>
                <a:cs typeface="Arial"/>
              </a:rPr>
              <a:t>j </a:t>
            </a:r>
            <a:r>
              <a:rPr sz="1350" spc="-30" baseline="6172" dirty="0">
                <a:latin typeface="Tahoma"/>
                <a:cs typeface="Tahoma"/>
              </a:rPr>
              <a:t>, </a:t>
            </a:r>
            <a:r>
              <a:rPr sz="1350" spc="-52" baseline="6172" dirty="0">
                <a:latin typeface="Tahoma"/>
                <a:cs typeface="Tahoma"/>
              </a:rPr>
              <a:t>happens </a:t>
            </a:r>
            <a:r>
              <a:rPr sz="1350" spc="-44" baseline="6172" dirty="0">
                <a:latin typeface="Tahoma"/>
                <a:cs typeface="Tahoma"/>
              </a:rPr>
              <a:t> </a:t>
            </a:r>
            <a:r>
              <a:rPr sz="1350" spc="-60" baseline="6172" dirty="0">
                <a:latin typeface="Tahoma"/>
                <a:cs typeface="Tahoma"/>
              </a:rPr>
              <a:t>before</a:t>
            </a:r>
            <a:r>
              <a:rPr sz="1350" spc="52" baseline="6172" dirty="0">
                <a:latin typeface="Tahoma"/>
                <a:cs typeface="Tahoma"/>
              </a:rPr>
              <a:t> </a:t>
            </a:r>
            <a:r>
              <a:rPr sz="1350" i="1" spc="-7" baseline="6172" dirty="0">
                <a:latin typeface="Arial"/>
                <a:cs typeface="Arial"/>
              </a:rPr>
              <a:t>rec</a:t>
            </a:r>
            <a:r>
              <a:rPr sz="1350" spc="-7" baseline="6172" dirty="0">
                <a:latin typeface="Tahoma"/>
                <a:cs typeface="Tahoma"/>
              </a:rPr>
              <a:t>(</a:t>
            </a:r>
            <a:r>
              <a:rPr sz="1350" i="1" spc="-7" baseline="6172" dirty="0">
                <a:latin typeface="Arial"/>
                <a:cs typeface="Arial"/>
              </a:rPr>
              <a:t>m</a:t>
            </a:r>
            <a:r>
              <a:rPr sz="600" i="1" spc="-5" dirty="0">
                <a:latin typeface="Arial"/>
                <a:cs typeface="Arial"/>
              </a:rPr>
              <a:t>ij</a:t>
            </a:r>
            <a:r>
              <a:rPr sz="600" i="1" spc="-60" dirty="0">
                <a:latin typeface="Arial"/>
                <a:cs typeface="Arial"/>
              </a:rPr>
              <a:t> </a:t>
            </a:r>
            <a:r>
              <a:rPr sz="1350" spc="-7" baseline="6172" dirty="0">
                <a:latin typeface="Tahoma"/>
                <a:cs typeface="Tahoma"/>
              </a:rPr>
              <a:t>).</a:t>
            </a:r>
            <a:endParaRPr sz="1350" baseline="6172">
              <a:latin typeface="Tahoma"/>
              <a:cs typeface="Tahoma"/>
            </a:endParaRPr>
          </a:p>
          <a:p>
            <a:pPr marL="438150">
              <a:lnSpc>
                <a:spcPct val="100000"/>
              </a:lnSpc>
              <a:spcBef>
                <a:spcPts val="25"/>
              </a:spcBef>
            </a:pPr>
            <a:r>
              <a:rPr sz="750" spc="209" baseline="27777" dirty="0">
                <a:solidFill>
                  <a:srgbClr val="3232B2"/>
                </a:solidFill>
                <a:latin typeface="Lucida Sans Unicode"/>
                <a:cs typeface="Lucida Sans Unicode"/>
              </a:rPr>
              <a:t>◮  </a:t>
            </a:r>
            <a:r>
              <a:rPr sz="750" spc="22" baseline="27777" dirty="0">
                <a:solidFill>
                  <a:srgbClr val="3232B2"/>
                </a:solidFill>
                <a:latin typeface="Lucida Sans Unicode"/>
                <a:cs typeface="Lucida Sans Unicode"/>
              </a:rPr>
              <a:t> </a:t>
            </a:r>
            <a:r>
              <a:rPr sz="1350" spc="135" baseline="6172" dirty="0">
                <a:latin typeface="Tahoma"/>
                <a:cs typeface="Tahoma"/>
              </a:rPr>
              <a:t>T</a:t>
            </a:r>
            <a:r>
              <a:rPr sz="1350" spc="-44" baseline="6172" dirty="0">
                <a:latin typeface="Tahoma"/>
                <a:cs typeface="Tahoma"/>
              </a:rPr>
              <a:t>hu</a:t>
            </a:r>
            <a:r>
              <a:rPr sz="1350" spc="-89" baseline="6172" dirty="0">
                <a:latin typeface="Tahoma"/>
                <a:cs typeface="Tahoma"/>
              </a:rPr>
              <a:t>s</a:t>
            </a:r>
            <a:r>
              <a:rPr sz="1350" spc="-30" baseline="6172" dirty="0">
                <a:latin typeface="Tahoma"/>
                <a:cs typeface="Tahoma"/>
              </a:rPr>
              <a:t>,</a:t>
            </a:r>
            <a:r>
              <a:rPr sz="1350" spc="22" baseline="6172" dirty="0">
                <a:latin typeface="Tahoma"/>
                <a:cs typeface="Tahoma"/>
              </a:rPr>
              <a:t> </a:t>
            </a:r>
            <a:r>
              <a:rPr sz="1350" i="1" spc="-30" baseline="6172" dirty="0">
                <a:latin typeface="Arial"/>
                <a:cs typeface="Arial"/>
              </a:rPr>
              <a:t>m</a:t>
            </a:r>
            <a:r>
              <a:rPr sz="600" i="1" spc="15" dirty="0">
                <a:latin typeface="Arial"/>
                <a:cs typeface="Arial"/>
              </a:rPr>
              <a:t>i</a:t>
            </a:r>
            <a:r>
              <a:rPr sz="600" i="1" spc="35" dirty="0">
                <a:latin typeface="Arial"/>
                <a:cs typeface="Arial"/>
              </a:rPr>
              <a:t>j</a:t>
            </a:r>
            <a:r>
              <a:rPr sz="600" i="1" dirty="0">
                <a:latin typeface="Arial"/>
                <a:cs typeface="Arial"/>
              </a:rPr>
              <a:t> </a:t>
            </a:r>
            <a:r>
              <a:rPr sz="600" i="1" spc="60" dirty="0">
                <a:latin typeface="Arial"/>
                <a:cs typeface="Arial"/>
              </a:rPr>
              <a:t> </a:t>
            </a:r>
            <a:r>
              <a:rPr sz="1350" spc="-75" baseline="6172" dirty="0">
                <a:latin typeface="Tahoma"/>
                <a:cs typeface="Tahoma"/>
              </a:rPr>
              <a:t>w</a:t>
            </a:r>
            <a:r>
              <a:rPr sz="1350" spc="-44" baseline="6172" dirty="0">
                <a:latin typeface="Tahoma"/>
                <a:cs typeface="Tahoma"/>
              </a:rPr>
              <a:t>h</a:t>
            </a:r>
            <a:r>
              <a:rPr sz="1350" spc="-52" baseline="6172" dirty="0">
                <a:latin typeface="Tahoma"/>
                <a:cs typeface="Tahoma"/>
              </a:rPr>
              <a:t>o</a:t>
            </a:r>
            <a:r>
              <a:rPr sz="1350" spc="-89" baseline="6172" dirty="0">
                <a:latin typeface="Tahoma"/>
                <a:cs typeface="Tahoma"/>
              </a:rPr>
              <a:t>s</a:t>
            </a:r>
            <a:r>
              <a:rPr sz="1350" spc="-97" baseline="6172" dirty="0">
                <a:latin typeface="Tahoma"/>
                <a:cs typeface="Tahoma"/>
              </a:rPr>
              <a:t>e</a:t>
            </a:r>
            <a:r>
              <a:rPr sz="1350" spc="37" baseline="6172" dirty="0">
                <a:latin typeface="Tahoma"/>
                <a:cs typeface="Tahoma"/>
              </a:rPr>
              <a:t> </a:t>
            </a:r>
            <a:r>
              <a:rPr sz="1350" spc="-89" baseline="6172" dirty="0">
                <a:latin typeface="Tahoma"/>
                <a:cs typeface="Tahoma"/>
              </a:rPr>
              <a:t>s</a:t>
            </a:r>
            <a:r>
              <a:rPr sz="1350" spc="-104" baseline="6172" dirty="0">
                <a:latin typeface="Tahoma"/>
                <a:cs typeface="Tahoma"/>
              </a:rPr>
              <a:t>e</a:t>
            </a:r>
            <a:r>
              <a:rPr sz="1350" spc="-44" baseline="6172" dirty="0">
                <a:latin typeface="Tahoma"/>
                <a:cs typeface="Tahoma"/>
              </a:rPr>
              <a:t>n</a:t>
            </a:r>
            <a:r>
              <a:rPr sz="1350" spc="-37" baseline="6172" dirty="0">
                <a:latin typeface="Tahoma"/>
                <a:cs typeface="Tahoma"/>
              </a:rPr>
              <a:t>d</a:t>
            </a:r>
            <a:r>
              <a:rPr sz="1350" spc="15" baseline="6172" dirty="0">
                <a:latin typeface="Tahoma"/>
                <a:cs typeface="Tahoma"/>
              </a:rPr>
              <a:t> </a:t>
            </a:r>
            <a:r>
              <a:rPr sz="1350" spc="7" baseline="6172" dirty="0">
                <a:latin typeface="Tahoma"/>
                <a:cs typeface="Tahoma"/>
              </a:rPr>
              <a:t>i</a:t>
            </a:r>
            <a:r>
              <a:rPr sz="1350" spc="-75" baseline="6172" dirty="0">
                <a:latin typeface="Tahoma"/>
                <a:cs typeface="Tahoma"/>
              </a:rPr>
              <a:t>s</a:t>
            </a:r>
            <a:r>
              <a:rPr sz="1350" spc="15" baseline="6172" dirty="0">
                <a:latin typeface="Tahoma"/>
                <a:cs typeface="Tahoma"/>
              </a:rPr>
              <a:t> </a:t>
            </a:r>
            <a:r>
              <a:rPr sz="1350" spc="-44" baseline="6172" dirty="0">
                <a:latin typeface="Tahoma"/>
                <a:cs typeface="Tahoma"/>
              </a:rPr>
              <a:t>n</a:t>
            </a:r>
            <a:r>
              <a:rPr sz="1350" spc="-52" baseline="6172" dirty="0">
                <a:latin typeface="Tahoma"/>
                <a:cs typeface="Tahoma"/>
              </a:rPr>
              <a:t>o</a:t>
            </a:r>
            <a:r>
              <a:rPr sz="1350" spc="44" baseline="6172" dirty="0">
                <a:latin typeface="Tahoma"/>
                <a:cs typeface="Tahoma"/>
              </a:rPr>
              <a:t>t</a:t>
            </a:r>
            <a:r>
              <a:rPr sz="1350" spc="15" baseline="6172" dirty="0">
                <a:latin typeface="Tahoma"/>
                <a:cs typeface="Tahoma"/>
              </a:rPr>
              <a:t> </a:t>
            </a:r>
            <a:r>
              <a:rPr sz="1350" spc="-22" baseline="6172" dirty="0">
                <a:latin typeface="Tahoma"/>
                <a:cs typeface="Tahoma"/>
              </a:rPr>
              <a:t>r</a:t>
            </a:r>
            <a:r>
              <a:rPr sz="1350" spc="-104" baseline="6172" dirty="0">
                <a:latin typeface="Tahoma"/>
                <a:cs typeface="Tahoma"/>
              </a:rPr>
              <a:t>e</a:t>
            </a:r>
            <a:r>
              <a:rPr sz="1350" spc="-22" baseline="6172" dirty="0">
                <a:latin typeface="Tahoma"/>
                <a:cs typeface="Tahoma"/>
              </a:rPr>
              <a:t>c</a:t>
            </a:r>
            <a:r>
              <a:rPr sz="1350" spc="-89" baseline="6172" dirty="0">
                <a:latin typeface="Tahoma"/>
                <a:cs typeface="Tahoma"/>
              </a:rPr>
              <a:t>o</a:t>
            </a:r>
            <a:r>
              <a:rPr sz="1350" spc="-22" baseline="6172" dirty="0">
                <a:latin typeface="Tahoma"/>
                <a:cs typeface="Tahoma"/>
              </a:rPr>
              <a:t>r</a:t>
            </a:r>
            <a:r>
              <a:rPr sz="1350" spc="-37" baseline="6172" dirty="0">
                <a:latin typeface="Tahoma"/>
                <a:cs typeface="Tahoma"/>
              </a:rPr>
              <a:t>d</a:t>
            </a:r>
            <a:r>
              <a:rPr sz="1350" spc="-104" baseline="6172" dirty="0">
                <a:latin typeface="Tahoma"/>
                <a:cs typeface="Tahoma"/>
              </a:rPr>
              <a:t>e</a:t>
            </a:r>
            <a:r>
              <a:rPr sz="1350" spc="-37" baseline="6172" dirty="0">
                <a:latin typeface="Tahoma"/>
                <a:cs typeface="Tahoma"/>
              </a:rPr>
              <a:t>d</a:t>
            </a:r>
            <a:r>
              <a:rPr sz="1350" spc="30" baseline="6172" dirty="0">
                <a:latin typeface="Tahoma"/>
                <a:cs typeface="Tahoma"/>
              </a:rPr>
              <a:t> </a:t>
            </a:r>
            <a:r>
              <a:rPr sz="1350" spc="7" baseline="6172" dirty="0">
                <a:latin typeface="Tahoma"/>
                <a:cs typeface="Tahoma"/>
              </a:rPr>
              <a:t>i</a:t>
            </a:r>
            <a:r>
              <a:rPr sz="1350" spc="-44" baseline="6172" dirty="0">
                <a:latin typeface="Tahoma"/>
                <a:cs typeface="Tahoma"/>
              </a:rPr>
              <a:t>n</a:t>
            </a:r>
            <a:r>
              <a:rPr sz="1350" spc="30" baseline="6172" dirty="0">
                <a:latin typeface="Tahoma"/>
                <a:cs typeface="Tahoma"/>
              </a:rPr>
              <a:t> </a:t>
            </a:r>
            <a:r>
              <a:rPr sz="1350" i="1" baseline="6172" dirty="0">
                <a:latin typeface="Arial"/>
                <a:cs typeface="Arial"/>
              </a:rPr>
              <a:t>L</a:t>
            </a:r>
            <a:r>
              <a:rPr sz="1350" i="1" spc="-135" baseline="6172" dirty="0">
                <a:latin typeface="Arial"/>
                <a:cs typeface="Arial"/>
              </a:rPr>
              <a:t>S</a:t>
            </a:r>
            <a:r>
              <a:rPr sz="600" i="1" spc="15" dirty="0">
                <a:latin typeface="Arial"/>
                <a:cs typeface="Arial"/>
              </a:rPr>
              <a:t>i</a:t>
            </a:r>
            <a:r>
              <a:rPr sz="600" i="1" spc="-70" dirty="0">
                <a:latin typeface="Arial"/>
                <a:cs typeface="Arial"/>
              </a:rPr>
              <a:t> </a:t>
            </a:r>
            <a:r>
              <a:rPr sz="1350" spc="-30" baseline="6172" dirty="0">
                <a:latin typeface="Tahoma"/>
                <a:cs typeface="Tahoma"/>
              </a:rPr>
              <a:t>,</a:t>
            </a:r>
            <a:r>
              <a:rPr sz="1350" spc="15" baseline="6172" dirty="0">
                <a:latin typeface="Tahoma"/>
                <a:cs typeface="Tahoma"/>
              </a:rPr>
              <a:t> </a:t>
            </a:r>
            <a:r>
              <a:rPr sz="1350" spc="7" baseline="6172" dirty="0">
                <a:latin typeface="Tahoma"/>
                <a:cs typeface="Tahoma"/>
              </a:rPr>
              <a:t>i</a:t>
            </a:r>
            <a:r>
              <a:rPr sz="1350" spc="-75" baseline="6172" dirty="0">
                <a:latin typeface="Tahoma"/>
                <a:cs typeface="Tahoma"/>
              </a:rPr>
              <a:t>s</a:t>
            </a:r>
            <a:r>
              <a:rPr sz="1350" spc="15" baseline="6172" dirty="0">
                <a:latin typeface="Tahoma"/>
                <a:cs typeface="Tahoma"/>
              </a:rPr>
              <a:t> </a:t>
            </a:r>
            <a:r>
              <a:rPr sz="1350" spc="-44" baseline="6172" dirty="0">
                <a:latin typeface="Tahoma"/>
                <a:cs typeface="Tahoma"/>
              </a:rPr>
              <a:t>n</a:t>
            </a:r>
            <a:r>
              <a:rPr sz="1350" spc="-52" baseline="6172" dirty="0">
                <a:latin typeface="Tahoma"/>
                <a:cs typeface="Tahoma"/>
              </a:rPr>
              <a:t>o</a:t>
            </a:r>
            <a:r>
              <a:rPr sz="1350" spc="44" baseline="6172" dirty="0">
                <a:latin typeface="Tahoma"/>
                <a:cs typeface="Tahoma"/>
              </a:rPr>
              <a:t>t</a:t>
            </a:r>
            <a:r>
              <a:rPr sz="1350" spc="15" baseline="6172" dirty="0">
                <a:latin typeface="Tahoma"/>
                <a:cs typeface="Tahoma"/>
              </a:rPr>
              <a:t> </a:t>
            </a:r>
            <a:r>
              <a:rPr sz="1350" spc="-22" baseline="6172" dirty="0">
                <a:latin typeface="Tahoma"/>
                <a:cs typeface="Tahoma"/>
              </a:rPr>
              <a:t>r</a:t>
            </a:r>
            <a:r>
              <a:rPr sz="1350" spc="-104" baseline="6172" dirty="0">
                <a:latin typeface="Tahoma"/>
                <a:cs typeface="Tahoma"/>
              </a:rPr>
              <a:t>e</a:t>
            </a:r>
            <a:r>
              <a:rPr sz="1350" spc="-22" baseline="6172" dirty="0">
                <a:latin typeface="Tahoma"/>
                <a:cs typeface="Tahoma"/>
              </a:rPr>
              <a:t>c</a:t>
            </a:r>
            <a:r>
              <a:rPr sz="1350" spc="-89" baseline="6172" dirty="0">
                <a:latin typeface="Tahoma"/>
                <a:cs typeface="Tahoma"/>
              </a:rPr>
              <a:t>o</a:t>
            </a:r>
            <a:r>
              <a:rPr sz="1350" spc="-22" baseline="6172" dirty="0">
                <a:latin typeface="Tahoma"/>
                <a:cs typeface="Tahoma"/>
              </a:rPr>
              <a:t>r</a:t>
            </a:r>
            <a:r>
              <a:rPr sz="1350" spc="-37" baseline="6172" dirty="0">
                <a:latin typeface="Tahoma"/>
                <a:cs typeface="Tahoma"/>
              </a:rPr>
              <a:t>d</a:t>
            </a:r>
            <a:r>
              <a:rPr sz="1350" spc="-104" baseline="6172" dirty="0">
                <a:latin typeface="Tahoma"/>
                <a:cs typeface="Tahoma"/>
              </a:rPr>
              <a:t>e</a:t>
            </a:r>
            <a:r>
              <a:rPr sz="1350" spc="-37" baseline="6172" dirty="0">
                <a:latin typeface="Tahoma"/>
                <a:cs typeface="Tahoma"/>
              </a:rPr>
              <a:t>d</a:t>
            </a:r>
            <a:r>
              <a:rPr sz="1350" spc="30" baseline="6172" dirty="0">
                <a:latin typeface="Tahoma"/>
                <a:cs typeface="Tahoma"/>
              </a:rPr>
              <a:t> </a:t>
            </a:r>
            <a:r>
              <a:rPr sz="1350" spc="-44" baseline="6172" dirty="0">
                <a:latin typeface="Tahoma"/>
                <a:cs typeface="Tahoma"/>
              </a:rPr>
              <a:t>a</a:t>
            </a:r>
            <a:r>
              <a:rPr sz="1350" spc="-75" baseline="6172" dirty="0">
                <a:latin typeface="Tahoma"/>
                <a:cs typeface="Tahoma"/>
              </a:rPr>
              <a:t>s</a:t>
            </a:r>
            <a:r>
              <a:rPr sz="1350" spc="15" baseline="6172" dirty="0">
                <a:latin typeface="Tahoma"/>
                <a:cs typeface="Tahoma"/>
              </a:rPr>
              <a:t> </a:t>
            </a:r>
            <a:r>
              <a:rPr sz="1350" spc="-22" baseline="6172" dirty="0">
                <a:latin typeface="Tahoma"/>
                <a:cs typeface="Tahoma"/>
              </a:rPr>
              <a:t>r</a:t>
            </a:r>
            <a:r>
              <a:rPr sz="1350" spc="-104" baseline="6172" dirty="0">
                <a:latin typeface="Tahoma"/>
                <a:cs typeface="Tahoma"/>
              </a:rPr>
              <a:t>e</a:t>
            </a:r>
            <a:r>
              <a:rPr sz="1350" spc="-22" baseline="6172" dirty="0">
                <a:latin typeface="Tahoma"/>
                <a:cs typeface="Tahoma"/>
              </a:rPr>
              <a:t>c</a:t>
            </a:r>
            <a:r>
              <a:rPr sz="1350" spc="-104" baseline="6172" dirty="0">
                <a:latin typeface="Tahoma"/>
                <a:cs typeface="Tahoma"/>
              </a:rPr>
              <a:t>e</a:t>
            </a:r>
            <a:r>
              <a:rPr sz="1350" spc="7" baseline="6172" dirty="0">
                <a:latin typeface="Tahoma"/>
                <a:cs typeface="Tahoma"/>
              </a:rPr>
              <a:t>i</a:t>
            </a:r>
            <a:r>
              <a:rPr sz="1350" spc="-44" baseline="6172" dirty="0">
                <a:latin typeface="Tahoma"/>
                <a:cs typeface="Tahoma"/>
              </a:rPr>
              <a:t>v</a:t>
            </a:r>
            <a:r>
              <a:rPr sz="1350" spc="-104" baseline="6172" dirty="0">
                <a:latin typeface="Tahoma"/>
                <a:cs typeface="Tahoma"/>
              </a:rPr>
              <a:t>e</a:t>
            </a:r>
            <a:r>
              <a:rPr sz="1350" spc="-37" baseline="6172" dirty="0">
                <a:latin typeface="Tahoma"/>
                <a:cs typeface="Tahoma"/>
              </a:rPr>
              <a:t>d</a:t>
            </a:r>
            <a:r>
              <a:rPr sz="1350" spc="44" baseline="6172" dirty="0">
                <a:latin typeface="Tahoma"/>
                <a:cs typeface="Tahoma"/>
              </a:rPr>
              <a:t> </a:t>
            </a:r>
            <a:r>
              <a:rPr sz="1350" spc="7" baseline="6172" dirty="0">
                <a:latin typeface="Tahoma"/>
                <a:cs typeface="Tahoma"/>
              </a:rPr>
              <a:t>i</a:t>
            </a:r>
            <a:r>
              <a:rPr sz="1350" spc="-44" baseline="6172" dirty="0">
                <a:latin typeface="Tahoma"/>
                <a:cs typeface="Tahoma"/>
              </a:rPr>
              <a:t>n</a:t>
            </a:r>
            <a:r>
              <a:rPr sz="1350" spc="7" baseline="6172" dirty="0">
                <a:latin typeface="Tahoma"/>
                <a:cs typeface="Tahoma"/>
              </a:rPr>
              <a:t> </a:t>
            </a:r>
            <a:r>
              <a:rPr sz="1350" i="1" baseline="6172" dirty="0">
                <a:latin typeface="Arial"/>
                <a:cs typeface="Arial"/>
              </a:rPr>
              <a:t>L</a:t>
            </a:r>
            <a:r>
              <a:rPr sz="1350" i="1" spc="-135" baseline="6172" dirty="0">
                <a:latin typeface="Arial"/>
                <a:cs typeface="Arial"/>
              </a:rPr>
              <a:t>S</a:t>
            </a:r>
            <a:r>
              <a:rPr sz="600" i="1" spc="35" dirty="0">
                <a:latin typeface="Arial"/>
                <a:cs typeface="Arial"/>
              </a:rPr>
              <a:t>j</a:t>
            </a:r>
            <a:r>
              <a:rPr sz="600" i="1" spc="-75" dirty="0">
                <a:latin typeface="Arial"/>
                <a:cs typeface="Arial"/>
              </a:rPr>
              <a:t> </a:t>
            </a:r>
            <a:r>
              <a:rPr sz="1350" spc="-30" baseline="6172" dirty="0">
                <a:latin typeface="Tahoma"/>
                <a:cs typeface="Tahoma"/>
              </a:rPr>
              <a:t>.</a:t>
            </a:r>
            <a:endParaRPr sz="1350" baseline="6172">
              <a:latin typeface="Tahoma"/>
              <a:cs typeface="Tahoma"/>
            </a:endParaRPr>
          </a:p>
          <a:p>
            <a:pPr marL="316230" marR="140970">
              <a:lnSpc>
                <a:spcPct val="100000"/>
              </a:lnSpc>
              <a:spcBef>
                <a:spcPts val="210"/>
              </a:spcBef>
            </a:pPr>
            <a:r>
              <a:rPr sz="1000" spc="-35" dirty="0">
                <a:latin typeface="Tahoma"/>
                <a:cs typeface="Tahoma"/>
              </a:rPr>
              <a:t>Channel</a:t>
            </a:r>
            <a:r>
              <a:rPr sz="1000" spc="10" dirty="0">
                <a:latin typeface="Tahoma"/>
                <a:cs typeface="Tahoma"/>
              </a:rPr>
              <a:t> </a:t>
            </a:r>
            <a:r>
              <a:rPr sz="1000" spc="-30" dirty="0">
                <a:latin typeface="Tahoma"/>
                <a:cs typeface="Tahoma"/>
              </a:rPr>
              <a:t>state</a:t>
            </a:r>
            <a:r>
              <a:rPr sz="1000" spc="15" dirty="0">
                <a:latin typeface="Tahoma"/>
                <a:cs typeface="Tahoma"/>
              </a:rPr>
              <a:t> </a:t>
            </a:r>
            <a:r>
              <a:rPr sz="1000" spc="-40" dirty="0">
                <a:latin typeface="Tahoma"/>
                <a:cs typeface="Tahoma"/>
              </a:rPr>
              <a:t>recording</a:t>
            </a:r>
            <a:r>
              <a:rPr sz="1000" spc="20" dirty="0">
                <a:latin typeface="Tahoma"/>
                <a:cs typeface="Tahoma"/>
              </a:rPr>
              <a:t> </a:t>
            </a:r>
            <a:r>
              <a:rPr sz="1000" spc="-30" dirty="0">
                <a:latin typeface="Tahoma"/>
                <a:cs typeface="Tahoma"/>
              </a:rPr>
              <a:t>is</a:t>
            </a:r>
            <a:r>
              <a:rPr sz="1000" spc="10" dirty="0">
                <a:latin typeface="Tahoma"/>
                <a:cs typeface="Tahoma"/>
              </a:rPr>
              <a:t> </a:t>
            </a:r>
            <a:r>
              <a:rPr sz="1000" spc="-35" dirty="0">
                <a:latin typeface="Tahoma"/>
                <a:cs typeface="Tahoma"/>
              </a:rPr>
              <a:t>different</a:t>
            </a:r>
            <a:r>
              <a:rPr sz="1000" spc="25" dirty="0">
                <a:latin typeface="Tahoma"/>
                <a:cs typeface="Tahoma"/>
              </a:rPr>
              <a:t> </a:t>
            </a:r>
            <a:r>
              <a:rPr sz="1000" spc="-20" dirty="0">
                <a:latin typeface="Tahoma"/>
                <a:cs typeface="Tahoma"/>
              </a:rPr>
              <a:t>in</a:t>
            </a:r>
            <a:r>
              <a:rPr sz="1000" spc="15" dirty="0">
                <a:latin typeface="Tahoma"/>
                <a:cs typeface="Tahoma"/>
              </a:rPr>
              <a:t> </a:t>
            </a:r>
            <a:r>
              <a:rPr sz="1000" spc="-50" dirty="0">
                <a:latin typeface="Tahoma"/>
                <a:cs typeface="Tahoma"/>
              </a:rPr>
              <a:t>these</a:t>
            </a:r>
            <a:r>
              <a:rPr sz="1000" spc="20" dirty="0">
                <a:latin typeface="Tahoma"/>
                <a:cs typeface="Tahoma"/>
              </a:rPr>
              <a:t> </a:t>
            </a:r>
            <a:r>
              <a:rPr sz="1000" spc="-45" dirty="0">
                <a:latin typeface="Tahoma"/>
                <a:cs typeface="Tahoma"/>
              </a:rPr>
              <a:t>two</a:t>
            </a:r>
            <a:r>
              <a:rPr sz="1000" spc="10" dirty="0">
                <a:latin typeface="Tahoma"/>
                <a:cs typeface="Tahoma"/>
              </a:rPr>
              <a:t> </a:t>
            </a:r>
            <a:r>
              <a:rPr sz="1000" spc="-30" dirty="0">
                <a:latin typeface="Tahoma"/>
                <a:cs typeface="Tahoma"/>
              </a:rPr>
              <a:t>algorithms</a:t>
            </a:r>
            <a:r>
              <a:rPr sz="1000" spc="5" dirty="0">
                <a:latin typeface="Tahoma"/>
                <a:cs typeface="Tahoma"/>
              </a:rPr>
              <a:t> </a:t>
            </a:r>
            <a:r>
              <a:rPr sz="1000" spc="-45" dirty="0">
                <a:latin typeface="Tahoma"/>
                <a:cs typeface="Tahoma"/>
              </a:rPr>
              <a:t>and</a:t>
            </a:r>
            <a:r>
              <a:rPr sz="1000" spc="15" dirty="0">
                <a:latin typeface="Tahoma"/>
                <a:cs typeface="Tahoma"/>
              </a:rPr>
              <a:t> </a:t>
            </a:r>
            <a:r>
              <a:rPr sz="1000" spc="-30" dirty="0">
                <a:latin typeface="Tahoma"/>
                <a:cs typeface="Tahoma"/>
              </a:rPr>
              <a:t>is</a:t>
            </a:r>
            <a:r>
              <a:rPr sz="1000" spc="25" dirty="0">
                <a:latin typeface="Tahoma"/>
                <a:cs typeface="Tahoma"/>
              </a:rPr>
              <a:t> </a:t>
            </a:r>
            <a:r>
              <a:rPr sz="1000" spc="-50" dirty="0">
                <a:latin typeface="Tahoma"/>
                <a:cs typeface="Tahoma"/>
              </a:rPr>
              <a:t>discussed </a:t>
            </a:r>
            <a:r>
              <a:rPr sz="1000" spc="-295" dirty="0">
                <a:latin typeface="Tahoma"/>
                <a:cs typeface="Tahoma"/>
              </a:rPr>
              <a:t> </a:t>
            </a:r>
            <a:r>
              <a:rPr sz="1000" spc="-35" dirty="0">
                <a:latin typeface="Tahoma"/>
                <a:cs typeface="Tahoma"/>
              </a:rPr>
              <a:t>next.</a:t>
            </a:r>
            <a:endParaRPr sz="1000">
              <a:latin typeface="Tahoma"/>
              <a:cs typeface="Tahoma"/>
            </a:endParaRPr>
          </a:p>
        </p:txBody>
      </p:sp>
      <p:grpSp>
        <p:nvGrpSpPr>
          <p:cNvPr id="8" name="object 8"/>
          <p:cNvGrpSpPr/>
          <p:nvPr/>
        </p:nvGrpSpPr>
        <p:grpSpPr>
          <a:xfrm>
            <a:off x="-152" y="3365525"/>
            <a:ext cx="4608830" cy="91440"/>
            <a:chOff x="-152" y="3365525"/>
            <a:chExt cx="4608830" cy="91440"/>
          </a:xfrm>
        </p:grpSpPr>
        <p:sp>
          <p:nvSpPr>
            <p:cNvPr id="9" name="object 9"/>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0" name="object 10"/>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1" name="object 11"/>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575"/>
              </a:lnSpc>
            </a:pPr>
            <a:r>
              <a:rPr spc="40" dirty="0"/>
              <a:t>CUP</a:t>
            </a:r>
            <a:r>
              <a:rPr spc="-30" dirty="0"/>
              <a:t> </a:t>
            </a:r>
            <a:r>
              <a:rPr spc="-15" dirty="0"/>
              <a:t>2008</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575"/>
              </a:lnSpc>
            </a:pPr>
            <a:fld id="{81D60167-4931-47E6-BA6A-407CBD079E47}" type="slidenum">
              <a:rPr spc="-10" dirty="0"/>
              <a:t>39</a:t>
            </a:fld>
            <a:r>
              <a:rPr spc="-10" dirty="0"/>
              <a:t> </a:t>
            </a:r>
            <a:r>
              <a:rPr spc="70" dirty="0"/>
              <a:t>/</a:t>
            </a:r>
            <a:r>
              <a:rPr spc="-10" dirty="0"/>
              <a:t> </a:t>
            </a:r>
            <a:r>
              <a:rPr spc="-15" dirty="0"/>
              <a:t>51</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6765-10FE-FDC1-8231-DA5457826A93}"/>
              </a:ext>
            </a:extLst>
          </p:cNvPr>
          <p:cNvSpPr>
            <a:spLocks noGrp="1"/>
          </p:cNvSpPr>
          <p:nvPr>
            <p:ph type="title"/>
          </p:nvPr>
        </p:nvSpPr>
        <p:spPr>
          <a:xfrm>
            <a:off x="95502" y="163624"/>
            <a:ext cx="4419094" cy="215444"/>
          </a:xfrm>
        </p:spPr>
        <p:txBody>
          <a:bodyPr/>
          <a:lstStyle/>
          <a:p>
            <a:r>
              <a:rPr lang="en-IN" dirty="0"/>
              <a:t>introduction</a:t>
            </a:r>
          </a:p>
        </p:txBody>
      </p:sp>
      <p:sp>
        <p:nvSpPr>
          <p:cNvPr id="3" name="Text Placeholder 2">
            <a:extLst>
              <a:ext uri="{FF2B5EF4-FFF2-40B4-BE49-F238E27FC236}">
                <a16:creationId xmlns:a16="http://schemas.microsoft.com/office/drawing/2014/main" id="{E931750D-CE8E-974F-0AC7-DA6FA08D0166}"/>
              </a:ext>
            </a:extLst>
          </p:cNvPr>
          <p:cNvSpPr>
            <a:spLocks noGrp="1"/>
          </p:cNvSpPr>
          <p:nvPr>
            <p:ph type="body" idx="1"/>
          </p:nvPr>
        </p:nvSpPr>
        <p:spPr>
          <a:xfrm>
            <a:off x="103122" y="825847"/>
            <a:ext cx="4403854" cy="1815305"/>
          </a:xfrm>
        </p:spPr>
        <p:txBody>
          <a:bodyPr/>
          <a:lstStyle/>
          <a:p>
            <a:pPr marL="171450" indent="-171450">
              <a:lnSpc>
                <a:spcPct val="150000"/>
              </a:lnSpc>
              <a:buFont typeface="Arial" panose="020B0604020202020204" pitchFamily="34" charset="0"/>
              <a:buChar char="•"/>
            </a:pPr>
            <a:r>
              <a:rPr lang="en-IN" dirty="0"/>
              <a:t>DS- no shared memory, communication is asynchronous</a:t>
            </a:r>
          </a:p>
          <a:p>
            <a:pPr marL="171450" indent="-171450">
              <a:lnSpc>
                <a:spcPct val="150000"/>
              </a:lnSpc>
              <a:buFont typeface="Arial" panose="020B0604020202020204" pitchFamily="34" charset="0"/>
              <a:buChar char="•"/>
            </a:pPr>
            <a:r>
              <a:rPr lang="en-IN" dirty="0"/>
              <a:t>State of a Process-local memory , history of events that occurred</a:t>
            </a:r>
          </a:p>
          <a:p>
            <a:pPr marL="171450" indent="-171450">
              <a:lnSpc>
                <a:spcPct val="150000"/>
              </a:lnSpc>
              <a:buFont typeface="Arial" panose="020B0604020202020204" pitchFamily="34" charset="0"/>
              <a:buChar char="•"/>
            </a:pPr>
            <a:r>
              <a:rPr lang="en-IN" dirty="0"/>
              <a:t>State of channel- set of messages sent , set of messages received</a:t>
            </a:r>
          </a:p>
          <a:p>
            <a:pPr marL="171450" indent="-171450">
              <a:lnSpc>
                <a:spcPct val="150000"/>
              </a:lnSpc>
              <a:buFont typeface="Arial" panose="020B0604020202020204" pitchFamily="34" charset="0"/>
              <a:buChar char="•"/>
            </a:pPr>
            <a:r>
              <a:rPr lang="en-IN" dirty="0"/>
              <a:t>Global state- local states of its components</a:t>
            </a:r>
          </a:p>
          <a:p>
            <a:pPr marL="171450" indent="-171450">
              <a:lnSpc>
                <a:spcPct val="150000"/>
              </a:lnSpc>
              <a:buFont typeface="Arial" panose="020B0604020202020204" pitchFamily="34" charset="0"/>
              <a:buChar char="•"/>
            </a:pPr>
            <a:r>
              <a:rPr lang="en-IN" dirty="0"/>
              <a:t>DS- checkpoints- periodically save and recover from failure</a:t>
            </a:r>
          </a:p>
          <a:p>
            <a:pPr marL="171450" indent="-171450">
              <a:lnSpc>
                <a:spcPct val="150000"/>
              </a:lnSpc>
              <a:buFont typeface="Arial" panose="020B0604020202020204" pitchFamily="34" charset="0"/>
              <a:buChar char="•"/>
            </a:pPr>
            <a:r>
              <a:rPr lang="en-IN" dirty="0"/>
              <a:t>DS cannot record global state- no shared memory, global clock</a:t>
            </a:r>
          </a:p>
          <a:p>
            <a:pPr marL="171450" indent="-171450">
              <a:lnSpc>
                <a:spcPct val="150000"/>
              </a:lnSpc>
              <a:buFont typeface="Arial" panose="020B0604020202020204" pitchFamily="34" charset="0"/>
              <a:buChar char="•"/>
            </a:pPr>
            <a:r>
              <a:rPr lang="en-IN" dirty="0"/>
              <a:t>Complete view of system – local state of process </a:t>
            </a:r>
          </a:p>
          <a:p>
            <a:pPr marL="171450" indent="-1714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2131046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4177665" cy="244475"/>
          </a:xfrm>
          <a:prstGeom prst="rect">
            <a:avLst/>
          </a:prstGeom>
        </p:spPr>
        <p:txBody>
          <a:bodyPr vert="horz" wrap="square" lIns="0" tIns="17145" rIns="0" bIns="0" rtlCol="0">
            <a:spAutoFit/>
          </a:bodyPr>
          <a:lstStyle/>
          <a:p>
            <a:pPr marL="12700">
              <a:lnSpc>
                <a:spcPct val="100000"/>
              </a:lnSpc>
              <a:spcBef>
                <a:spcPts val="135"/>
              </a:spcBef>
            </a:pPr>
            <a:r>
              <a:rPr spc="-45" dirty="0"/>
              <a:t>Channel</a:t>
            </a:r>
            <a:r>
              <a:rPr spc="25" dirty="0"/>
              <a:t> </a:t>
            </a:r>
            <a:r>
              <a:rPr spc="-40" dirty="0"/>
              <a:t>state</a:t>
            </a:r>
            <a:r>
              <a:rPr spc="50" dirty="0"/>
              <a:t> </a:t>
            </a:r>
            <a:r>
              <a:rPr spc="-55" dirty="0"/>
              <a:t>recording</a:t>
            </a:r>
            <a:r>
              <a:rPr spc="15" dirty="0"/>
              <a:t> </a:t>
            </a:r>
            <a:r>
              <a:rPr spc="-25" dirty="0"/>
              <a:t>in</a:t>
            </a:r>
            <a:r>
              <a:rPr spc="30" dirty="0"/>
              <a:t> </a:t>
            </a:r>
            <a:r>
              <a:rPr spc="-35" dirty="0"/>
              <a:t>Acharya-Badrinath</a:t>
            </a:r>
            <a:r>
              <a:rPr spc="25" dirty="0"/>
              <a:t> </a:t>
            </a:r>
            <a:r>
              <a:rPr spc="-40" dirty="0"/>
              <a:t>algorithm</a:t>
            </a:r>
          </a:p>
        </p:txBody>
      </p:sp>
      <p:pic>
        <p:nvPicPr>
          <p:cNvPr id="5" name="object 5"/>
          <p:cNvPicPr/>
          <p:nvPr/>
        </p:nvPicPr>
        <p:blipFill>
          <a:blip r:embed="rId2" cstate="print"/>
          <a:stretch>
            <a:fillRect/>
          </a:stretch>
        </p:blipFill>
        <p:spPr>
          <a:xfrm>
            <a:off x="250478" y="1170641"/>
            <a:ext cx="70717" cy="68211"/>
          </a:xfrm>
          <a:prstGeom prst="rect">
            <a:avLst/>
          </a:prstGeom>
        </p:spPr>
      </p:pic>
      <p:pic>
        <p:nvPicPr>
          <p:cNvPr id="6" name="object 6"/>
          <p:cNvPicPr/>
          <p:nvPr/>
        </p:nvPicPr>
        <p:blipFill>
          <a:blip r:embed="rId2" cstate="print"/>
          <a:stretch>
            <a:fillRect/>
          </a:stretch>
        </p:blipFill>
        <p:spPr>
          <a:xfrm>
            <a:off x="250478" y="1361141"/>
            <a:ext cx="70717" cy="68211"/>
          </a:xfrm>
          <a:prstGeom prst="rect">
            <a:avLst/>
          </a:prstGeom>
        </p:spPr>
      </p:pic>
      <p:pic>
        <p:nvPicPr>
          <p:cNvPr id="7" name="object 7"/>
          <p:cNvPicPr/>
          <p:nvPr/>
        </p:nvPicPr>
        <p:blipFill>
          <a:blip r:embed="rId3" cstate="print"/>
          <a:stretch>
            <a:fillRect/>
          </a:stretch>
        </p:blipFill>
        <p:spPr>
          <a:xfrm>
            <a:off x="250478" y="1550117"/>
            <a:ext cx="70717" cy="68211"/>
          </a:xfrm>
          <a:prstGeom prst="rect">
            <a:avLst/>
          </a:prstGeom>
        </p:spPr>
      </p:pic>
      <p:pic>
        <p:nvPicPr>
          <p:cNvPr id="8" name="object 8"/>
          <p:cNvPicPr/>
          <p:nvPr/>
        </p:nvPicPr>
        <p:blipFill>
          <a:blip r:embed="rId3" cstate="print"/>
          <a:stretch>
            <a:fillRect/>
          </a:stretch>
        </p:blipFill>
        <p:spPr>
          <a:xfrm>
            <a:off x="250478" y="1740617"/>
            <a:ext cx="70717" cy="68211"/>
          </a:xfrm>
          <a:prstGeom prst="rect">
            <a:avLst/>
          </a:prstGeom>
        </p:spPr>
      </p:pic>
      <p:sp>
        <p:nvSpPr>
          <p:cNvPr id="9" name="object 9"/>
          <p:cNvSpPr txBox="1"/>
          <p:nvPr/>
        </p:nvSpPr>
        <p:spPr>
          <a:xfrm>
            <a:off x="341374" y="1058450"/>
            <a:ext cx="4092575" cy="1242060"/>
          </a:xfrm>
          <a:prstGeom prst="rect">
            <a:avLst/>
          </a:prstGeom>
        </p:spPr>
        <p:txBody>
          <a:bodyPr vert="horz" wrap="square" lIns="0" tIns="13335" rIns="0" bIns="0" rtlCol="0">
            <a:spAutoFit/>
          </a:bodyPr>
          <a:lstStyle/>
          <a:p>
            <a:pPr marL="38100" marR="30480">
              <a:lnSpc>
                <a:spcPct val="124700"/>
              </a:lnSpc>
              <a:spcBef>
                <a:spcPts val="105"/>
              </a:spcBef>
            </a:pPr>
            <a:r>
              <a:rPr sz="1000" spc="-20" dirty="0">
                <a:latin typeface="Tahoma"/>
                <a:cs typeface="Tahoma"/>
              </a:rPr>
              <a:t>Each </a:t>
            </a:r>
            <a:r>
              <a:rPr sz="1000" spc="-50" dirty="0">
                <a:latin typeface="Tahoma"/>
                <a:cs typeface="Tahoma"/>
              </a:rPr>
              <a:t>process </a:t>
            </a:r>
            <a:r>
              <a:rPr sz="1000" i="1" spc="-15" dirty="0">
                <a:latin typeface="Arial"/>
                <a:cs typeface="Arial"/>
              </a:rPr>
              <a:t>p</a:t>
            </a:r>
            <a:r>
              <a:rPr sz="1050" i="1" spc="-22" baseline="-11904" dirty="0">
                <a:latin typeface="Arial"/>
                <a:cs typeface="Arial"/>
              </a:rPr>
              <a:t>i</a:t>
            </a:r>
            <a:r>
              <a:rPr sz="1050" i="1" spc="240" baseline="-11904" dirty="0">
                <a:latin typeface="Arial"/>
                <a:cs typeface="Arial"/>
              </a:rPr>
              <a:t> </a:t>
            </a:r>
            <a:r>
              <a:rPr sz="1000" spc="-30" dirty="0">
                <a:latin typeface="Tahoma"/>
                <a:cs typeface="Tahoma"/>
              </a:rPr>
              <a:t>maintains </a:t>
            </a:r>
            <a:r>
              <a:rPr sz="1000" spc="-50" dirty="0">
                <a:latin typeface="Tahoma"/>
                <a:cs typeface="Tahoma"/>
              </a:rPr>
              <a:t>arrays </a:t>
            </a:r>
            <a:r>
              <a:rPr sz="1000" i="1" spc="-25" dirty="0">
                <a:latin typeface="Arial"/>
                <a:cs typeface="Arial"/>
              </a:rPr>
              <a:t>SENT</a:t>
            </a:r>
            <a:r>
              <a:rPr sz="1050" i="1" spc="-37" baseline="-11904" dirty="0">
                <a:latin typeface="Arial"/>
                <a:cs typeface="Arial"/>
              </a:rPr>
              <a:t>i </a:t>
            </a:r>
            <a:r>
              <a:rPr sz="1000" spc="-60" dirty="0">
                <a:latin typeface="Tahoma"/>
                <a:cs typeface="Tahoma"/>
              </a:rPr>
              <a:t>[1</a:t>
            </a:r>
            <a:r>
              <a:rPr sz="1000" spc="-60" dirty="0">
                <a:latin typeface="Lucida Sans Unicode"/>
                <a:cs typeface="Lucida Sans Unicode"/>
              </a:rPr>
              <a:t>, </a:t>
            </a:r>
            <a:r>
              <a:rPr sz="1000" spc="-40" dirty="0">
                <a:latin typeface="Lucida Sans Unicode"/>
                <a:cs typeface="Lucida Sans Unicode"/>
              </a:rPr>
              <a:t>...</a:t>
            </a:r>
            <a:r>
              <a:rPr sz="1000" i="1" spc="-40" dirty="0">
                <a:latin typeface="Arial"/>
                <a:cs typeface="Arial"/>
              </a:rPr>
              <a:t>N </a:t>
            </a:r>
            <a:r>
              <a:rPr sz="1000" spc="-95" dirty="0">
                <a:latin typeface="Tahoma"/>
                <a:cs typeface="Tahoma"/>
              </a:rPr>
              <a:t>] </a:t>
            </a:r>
            <a:r>
              <a:rPr sz="1000" spc="-45" dirty="0">
                <a:latin typeface="Tahoma"/>
                <a:cs typeface="Tahoma"/>
              </a:rPr>
              <a:t>and </a:t>
            </a:r>
            <a:r>
              <a:rPr sz="1000" i="1" spc="-45" dirty="0">
                <a:latin typeface="Arial"/>
                <a:cs typeface="Arial"/>
              </a:rPr>
              <a:t>RECD</a:t>
            </a:r>
            <a:r>
              <a:rPr sz="1050" i="1" spc="-67" baseline="-11904" dirty="0">
                <a:latin typeface="Arial"/>
                <a:cs typeface="Arial"/>
              </a:rPr>
              <a:t>i </a:t>
            </a:r>
            <a:r>
              <a:rPr sz="1000" spc="-60" dirty="0">
                <a:latin typeface="Tahoma"/>
                <a:cs typeface="Tahoma"/>
              </a:rPr>
              <a:t>[1</a:t>
            </a:r>
            <a:r>
              <a:rPr sz="1000" spc="-60" dirty="0">
                <a:latin typeface="Lucida Sans Unicode"/>
                <a:cs typeface="Lucida Sans Unicode"/>
              </a:rPr>
              <a:t>, </a:t>
            </a:r>
            <a:r>
              <a:rPr sz="1000" spc="-45" dirty="0">
                <a:latin typeface="Lucida Sans Unicode"/>
                <a:cs typeface="Lucida Sans Unicode"/>
              </a:rPr>
              <a:t>..., </a:t>
            </a:r>
            <a:r>
              <a:rPr sz="1000" i="1" spc="-20" dirty="0">
                <a:latin typeface="Arial"/>
                <a:cs typeface="Arial"/>
              </a:rPr>
              <a:t>N </a:t>
            </a:r>
            <a:r>
              <a:rPr sz="1000" spc="-65" dirty="0">
                <a:latin typeface="Tahoma"/>
                <a:cs typeface="Tahoma"/>
              </a:rPr>
              <a:t>]. </a:t>
            </a:r>
            <a:r>
              <a:rPr sz="1000" spc="-60" dirty="0">
                <a:latin typeface="Tahoma"/>
                <a:cs typeface="Tahoma"/>
              </a:rPr>
              <a:t> </a:t>
            </a:r>
            <a:r>
              <a:rPr sz="1000" i="1" spc="-25" dirty="0">
                <a:latin typeface="Arial"/>
                <a:cs typeface="Arial"/>
              </a:rPr>
              <a:t>SENT</a:t>
            </a:r>
            <a:r>
              <a:rPr sz="1050" i="1" spc="-37" baseline="-11904" dirty="0">
                <a:latin typeface="Arial"/>
                <a:cs typeface="Arial"/>
              </a:rPr>
              <a:t>i</a:t>
            </a:r>
            <a:r>
              <a:rPr sz="1050" i="1" spc="-120" baseline="-11904" dirty="0">
                <a:latin typeface="Arial"/>
                <a:cs typeface="Arial"/>
              </a:rPr>
              <a:t> </a:t>
            </a:r>
            <a:r>
              <a:rPr sz="1000" spc="-20" dirty="0">
                <a:latin typeface="Tahoma"/>
                <a:cs typeface="Tahoma"/>
              </a:rPr>
              <a:t>[</a:t>
            </a:r>
            <a:r>
              <a:rPr sz="1000" i="1" spc="-20" dirty="0">
                <a:latin typeface="Arial"/>
                <a:cs typeface="Arial"/>
              </a:rPr>
              <a:t>j</a:t>
            </a:r>
            <a:r>
              <a:rPr sz="1000" spc="-20" dirty="0">
                <a:latin typeface="Tahoma"/>
                <a:cs typeface="Tahoma"/>
              </a:rPr>
              <a:t>]</a:t>
            </a:r>
            <a:r>
              <a:rPr sz="1000" spc="25" dirty="0">
                <a:latin typeface="Tahoma"/>
                <a:cs typeface="Tahoma"/>
              </a:rPr>
              <a:t> </a:t>
            </a:r>
            <a:r>
              <a:rPr sz="1000" spc="-30" dirty="0">
                <a:latin typeface="Tahoma"/>
                <a:cs typeface="Tahoma"/>
              </a:rPr>
              <a:t>is</a:t>
            </a:r>
            <a:r>
              <a:rPr sz="1000" spc="20" dirty="0">
                <a:latin typeface="Tahoma"/>
                <a:cs typeface="Tahoma"/>
              </a:rPr>
              <a:t> </a:t>
            </a:r>
            <a:r>
              <a:rPr sz="1000" spc="-35" dirty="0">
                <a:latin typeface="Tahoma"/>
                <a:cs typeface="Tahoma"/>
              </a:rPr>
              <a:t>the</a:t>
            </a:r>
            <a:r>
              <a:rPr sz="1000" spc="30" dirty="0">
                <a:latin typeface="Tahoma"/>
                <a:cs typeface="Tahoma"/>
              </a:rPr>
              <a:t> </a:t>
            </a:r>
            <a:r>
              <a:rPr sz="1000" spc="-45" dirty="0">
                <a:latin typeface="Tahoma"/>
                <a:cs typeface="Tahoma"/>
              </a:rPr>
              <a:t>number</a:t>
            </a:r>
            <a:r>
              <a:rPr sz="1000" spc="25" dirty="0">
                <a:latin typeface="Tahoma"/>
                <a:cs typeface="Tahoma"/>
              </a:rPr>
              <a:t> </a:t>
            </a:r>
            <a:r>
              <a:rPr sz="1000" spc="-30" dirty="0">
                <a:latin typeface="Tahoma"/>
                <a:cs typeface="Tahoma"/>
              </a:rPr>
              <a:t>of</a:t>
            </a:r>
            <a:r>
              <a:rPr sz="1000" spc="15" dirty="0">
                <a:latin typeface="Tahoma"/>
                <a:cs typeface="Tahoma"/>
              </a:rPr>
              <a:t> </a:t>
            </a:r>
            <a:r>
              <a:rPr sz="1000" spc="-65" dirty="0">
                <a:latin typeface="Tahoma"/>
                <a:cs typeface="Tahoma"/>
              </a:rPr>
              <a:t>messages</a:t>
            </a:r>
            <a:r>
              <a:rPr sz="1000" spc="20" dirty="0">
                <a:latin typeface="Tahoma"/>
                <a:cs typeface="Tahoma"/>
              </a:rPr>
              <a:t> </a:t>
            </a:r>
            <a:r>
              <a:rPr sz="1000" spc="-45" dirty="0">
                <a:latin typeface="Tahoma"/>
                <a:cs typeface="Tahoma"/>
              </a:rPr>
              <a:t>sent</a:t>
            </a:r>
            <a:r>
              <a:rPr sz="1000" spc="20" dirty="0">
                <a:latin typeface="Tahoma"/>
                <a:cs typeface="Tahoma"/>
              </a:rPr>
              <a:t> </a:t>
            </a:r>
            <a:r>
              <a:rPr sz="1000" spc="-55" dirty="0">
                <a:latin typeface="Tahoma"/>
                <a:cs typeface="Tahoma"/>
              </a:rPr>
              <a:t>by</a:t>
            </a:r>
            <a:r>
              <a:rPr sz="1000" spc="15" dirty="0">
                <a:latin typeface="Tahoma"/>
                <a:cs typeface="Tahoma"/>
              </a:rPr>
              <a:t> </a:t>
            </a:r>
            <a:r>
              <a:rPr sz="1000" spc="-50" dirty="0">
                <a:latin typeface="Tahoma"/>
                <a:cs typeface="Tahoma"/>
              </a:rPr>
              <a:t>process</a:t>
            </a:r>
            <a:r>
              <a:rPr sz="1000" spc="30" dirty="0">
                <a:latin typeface="Tahoma"/>
                <a:cs typeface="Tahoma"/>
              </a:rPr>
              <a:t> </a:t>
            </a:r>
            <a:r>
              <a:rPr sz="1000" i="1" spc="-15" dirty="0">
                <a:latin typeface="Arial"/>
                <a:cs typeface="Arial"/>
              </a:rPr>
              <a:t>p</a:t>
            </a:r>
            <a:r>
              <a:rPr sz="1050" i="1" spc="-22" baseline="-11904" dirty="0">
                <a:latin typeface="Arial"/>
                <a:cs typeface="Arial"/>
              </a:rPr>
              <a:t>i</a:t>
            </a:r>
            <a:r>
              <a:rPr sz="1050" i="1" spc="412" baseline="-11904" dirty="0">
                <a:latin typeface="Arial"/>
                <a:cs typeface="Arial"/>
              </a:rPr>
              <a:t> </a:t>
            </a:r>
            <a:r>
              <a:rPr sz="1000" spc="-10" dirty="0">
                <a:latin typeface="Tahoma"/>
                <a:cs typeface="Tahoma"/>
              </a:rPr>
              <a:t>to</a:t>
            </a:r>
            <a:r>
              <a:rPr sz="1000" spc="25" dirty="0">
                <a:latin typeface="Tahoma"/>
                <a:cs typeface="Tahoma"/>
              </a:rPr>
              <a:t> </a:t>
            </a:r>
            <a:r>
              <a:rPr sz="1000" spc="-50" dirty="0">
                <a:latin typeface="Tahoma"/>
                <a:cs typeface="Tahoma"/>
              </a:rPr>
              <a:t>process</a:t>
            </a:r>
            <a:r>
              <a:rPr sz="1000" spc="20" dirty="0">
                <a:latin typeface="Tahoma"/>
                <a:cs typeface="Tahoma"/>
              </a:rPr>
              <a:t> </a:t>
            </a:r>
            <a:r>
              <a:rPr sz="1000" i="1" dirty="0">
                <a:latin typeface="Arial"/>
                <a:cs typeface="Arial"/>
              </a:rPr>
              <a:t>p</a:t>
            </a:r>
            <a:r>
              <a:rPr sz="1050" i="1" baseline="-11904" dirty="0">
                <a:latin typeface="Arial"/>
                <a:cs typeface="Arial"/>
              </a:rPr>
              <a:t>j</a:t>
            </a:r>
            <a:r>
              <a:rPr sz="1050" i="1" spc="-127" baseline="-11904" dirty="0">
                <a:latin typeface="Arial"/>
                <a:cs typeface="Arial"/>
              </a:rPr>
              <a:t> </a:t>
            </a:r>
            <a:r>
              <a:rPr sz="1000" spc="-30" dirty="0">
                <a:latin typeface="Tahoma"/>
                <a:cs typeface="Tahoma"/>
              </a:rPr>
              <a:t>. </a:t>
            </a:r>
            <a:r>
              <a:rPr sz="1000" spc="-25" dirty="0">
                <a:latin typeface="Tahoma"/>
                <a:cs typeface="Tahoma"/>
              </a:rPr>
              <a:t> </a:t>
            </a:r>
            <a:r>
              <a:rPr sz="1000" i="1" spc="-45" dirty="0">
                <a:latin typeface="Arial"/>
                <a:cs typeface="Arial"/>
              </a:rPr>
              <a:t>RECD</a:t>
            </a:r>
            <a:r>
              <a:rPr sz="1050" i="1" spc="-67" baseline="-11904" dirty="0">
                <a:latin typeface="Arial"/>
                <a:cs typeface="Arial"/>
              </a:rPr>
              <a:t>i </a:t>
            </a:r>
            <a:r>
              <a:rPr sz="1000" spc="-20" dirty="0">
                <a:latin typeface="Tahoma"/>
                <a:cs typeface="Tahoma"/>
              </a:rPr>
              <a:t>[</a:t>
            </a:r>
            <a:r>
              <a:rPr sz="1000" i="1" spc="-20" dirty="0">
                <a:latin typeface="Arial"/>
                <a:cs typeface="Arial"/>
              </a:rPr>
              <a:t>j</a:t>
            </a:r>
            <a:r>
              <a:rPr sz="1000" spc="-20" dirty="0">
                <a:latin typeface="Tahoma"/>
                <a:cs typeface="Tahoma"/>
              </a:rPr>
              <a:t>] </a:t>
            </a:r>
            <a:r>
              <a:rPr sz="1000" spc="-30" dirty="0">
                <a:latin typeface="Tahoma"/>
                <a:cs typeface="Tahoma"/>
              </a:rPr>
              <a:t>is </a:t>
            </a:r>
            <a:r>
              <a:rPr sz="1000" spc="-35" dirty="0">
                <a:latin typeface="Tahoma"/>
                <a:cs typeface="Tahoma"/>
              </a:rPr>
              <a:t>the </a:t>
            </a:r>
            <a:r>
              <a:rPr sz="1000" spc="-45" dirty="0">
                <a:latin typeface="Tahoma"/>
                <a:cs typeface="Tahoma"/>
              </a:rPr>
              <a:t>number </a:t>
            </a:r>
            <a:r>
              <a:rPr sz="1000" spc="-30" dirty="0">
                <a:latin typeface="Tahoma"/>
                <a:cs typeface="Tahoma"/>
              </a:rPr>
              <a:t>of </a:t>
            </a:r>
            <a:r>
              <a:rPr sz="1000" spc="-65" dirty="0">
                <a:latin typeface="Tahoma"/>
                <a:cs typeface="Tahoma"/>
              </a:rPr>
              <a:t>messages</a:t>
            </a:r>
            <a:r>
              <a:rPr sz="1000" spc="-60" dirty="0">
                <a:latin typeface="Tahoma"/>
                <a:cs typeface="Tahoma"/>
              </a:rPr>
              <a:t> </a:t>
            </a:r>
            <a:r>
              <a:rPr sz="1000" spc="-50" dirty="0">
                <a:latin typeface="Tahoma"/>
                <a:cs typeface="Tahoma"/>
              </a:rPr>
              <a:t>received </a:t>
            </a:r>
            <a:r>
              <a:rPr sz="1000" spc="-55" dirty="0">
                <a:latin typeface="Tahoma"/>
                <a:cs typeface="Tahoma"/>
              </a:rPr>
              <a:t>by</a:t>
            </a:r>
            <a:r>
              <a:rPr sz="1000" spc="-50" dirty="0">
                <a:latin typeface="Tahoma"/>
                <a:cs typeface="Tahoma"/>
              </a:rPr>
              <a:t> process </a:t>
            </a:r>
            <a:r>
              <a:rPr sz="1000" i="1" spc="-15" dirty="0">
                <a:latin typeface="Arial"/>
                <a:cs typeface="Arial"/>
              </a:rPr>
              <a:t>p</a:t>
            </a:r>
            <a:r>
              <a:rPr sz="1050" i="1" spc="-22" baseline="-11904" dirty="0">
                <a:latin typeface="Arial"/>
                <a:cs typeface="Arial"/>
              </a:rPr>
              <a:t>i</a:t>
            </a:r>
            <a:r>
              <a:rPr sz="1050" i="1" spc="-15" baseline="-11904" dirty="0">
                <a:latin typeface="Arial"/>
                <a:cs typeface="Arial"/>
              </a:rPr>
              <a:t> </a:t>
            </a:r>
            <a:r>
              <a:rPr sz="1000" spc="-35" dirty="0">
                <a:latin typeface="Tahoma"/>
                <a:cs typeface="Tahoma"/>
              </a:rPr>
              <a:t>from </a:t>
            </a:r>
            <a:r>
              <a:rPr sz="1000" spc="-50" dirty="0">
                <a:latin typeface="Tahoma"/>
                <a:cs typeface="Tahoma"/>
              </a:rPr>
              <a:t>process </a:t>
            </a:r>
            <a:r>
              <a:rPr sz="1000" i="1" dirty="0">
                <a:latin typeface="Arial"/>
                <a:cs typeface="Arial"/>
              </a:rPr>
              <a:t>p</a:t>
            </a:r>
            <a:r>
              <a:rPr sz="1050" i="1" baseline="-11904" dirty="0">
                <a:latin typeface="Arial"/>
                <a:cs typeface="Arial"/>
              </a:rPr>
              <a:t>j </a:t>
            </a:r>
            <a:r>
              <a:rPr sz="1000" spc="-30" dirty="0">
                <a:latin typeface="Tahoma"/>
                <a:cs typeface="Tahoma"/>
              </a:rPr>
              <a:t>. </a:t>
            </a:r>
            <a:r>
              <a:rPr sz="1000" spc="-300" dirty="0">
                <a:latin typeface="Tahoma"/>
                <a:cs typeface="Tahoma"/>
              </a:rPr>
              <a:t> </a:t>
            </a:r>
            <a:r>
              <a:rPr sz="1000" spc="-35" dirty="0">
                <a:latin typeface="Tahoma"/>
                <a:cs typeface="Tahoma"/>
              </a:rPr>
              <a:t>Channel</a:t>
            </a:r>
            <a:r>
              <a:rPr sz="1000" spc="5" dirty="0">
                <a:latin typeface="Tahoma"/>
                <a:cs typeface="Tahoma"/>
              </a:rPr>
              <a:t> </a:t>
            </a:r>
            <a:r>
              <a:rPr sz="1000" spc="-35" dirty="0">
                <a:latin typeface="Tahoma"/>
                <a:cs typeface="Tahoma"/>
              </a:rPr>
              <a:t>states</a:t>
            </a:r>
            <a:r>
              <a:rPr sz="1000" spc="10" dirty="0">
                <a:latin typeface="Tahoma"/>
                <a:cs typeface="Tahoma"/>
              </a:rPr>
              <a:t> </a:t>
            </a:r>
            <a:r>
              <a:rPr sz="1000" spc="-60" dirty="0">
                <a:latin typeface="Tahoma"/>
                <a:cs typeface="Tahoma"/>
              </a:rPr>
              <a:t>are</a:t>
            </a:r>
            <a:r>
              <a:rPr sz="1000" spc="20" dirty="0">
                <a:latin typeface="Tahoma"/>
                <a:cs typeface="Tahoma"/>
              </a:rPr>
              <a:t> </a:t>
            </a:r>
            <a:r>
              <a:rPr sz="1000" spc="-50" dirty="0">
                <a:latin typeface="Tahoma"/>
                <a:cs typeface="Tahoma"/>
              </a:rPr>
              <a:t>recorded</a:t>
            </a:r>
            <a:r>
              <a:rPr sz="1000" spc="10" dirty="0">
                <a:latin typeface="Tahoma"/>
                <a:cs typeface="Tahoma"/>
              </a:rPr>
              <a:t> </a:t>
            </a:r>
            <a:r>
              <a:rPr sz="1000" spc="-60" dirty="0">
                <a:latin typeface="Tahoma"/>
                <a:cs typeface="Tahoma"/>
              </a:rPr>
              <a:t>as</a:t>
            </a:r>
            <a:r>
              <a:rPr sz="1000" spc="10" dirty="0">
                <a:latin typeface="Tahoma"/>
                <a:cs typeface="Tahoma"/>
              </a:rPr>
              <a:t> </a:t>
            </a:r>
            <a:r>
              <a:rPr sz="1000" spc="-40" dirty="0">
                <a:latin typeface="Tahoma"/>
                <a:cs typeface="Tahoma"/>
              </a:rPr>
              <a:t>follows:</a:t>
            </a:r>
            <a:endParaRPr sz="1000">
              <a:latin typeface="Tahoma"/>
              <a:cs typeface="Tahoma"/>
            </a:endParaRPr>
          </a:p>
          <a:p>
            <a:pPr marL="38100" marR="34925">
              <a:lnSpc>
                <a:spcPts val="1200"/>
              </a:lnSpc>
              <a:spcBef>
                <a:spcPts val="25"/>
              </a:spcBef>
            </a:pPr>
            <a:r>
              <a:rPr sz="1000" spc="-35" dirty="0">
                <a:latin typeface="Tahoma"/>
                <a:cs typeface="Tahoma"/>
              </a:rPr>
              <a:t>When</a:t>
            </a:r>
            <a:r>
              <a:rPr sz="1000" spc="20" dirty="0">
                <a:latin typeface="Tahoma"/>
                <a:cs typeface="Tahoma"/>
              </a:rPr>
              <a:t> </a:t>
            </a:r>
            <a:r>
              <a:rPr sz="1000" spc="-50" dirty="0">
                <a:latin typeface="Tahoma"/>
                <a:cs typeface="Tahoma"/>
              </a:rPr>
              <a:t>a</a:t>
            </a:r>
            <a:r>
              <a:rPr sz="1000" spc="15" dirty="0">
                <a:latin typeface="Tahoma"/>
                <a:cs typeface="Tahoma"/>
              </a:rPr>
              <a:t> </a:t>
            </a:r>
            <a:r>
              <a:rPr sz="1000" spc="-50" dirty="0">
                <a:latin typeface="Tahoma"/>
                <a:cs typeface="Tahoma"/>
              </a:rPr>
              <a:t>process</a:t>
            </a:r>
            <a:r>
              <a:rPr sz="1000" spc="15" dirty="0">
                <a:latin typeface="Tahoma"/>
                <a:cs typeface="Tahoma"/>
              </a:rPr>
              <a:t> </a:t>
            </a:r>
            <a:r>
              <a:rPr sz="1000" i="1" spc="-15" dirty="0">
                <a:latin typeface="Arial"/>
                <a:cs typeface="Arial"/>
              </a:rPr>
              <a:t>p</a:t>
            </a:r>
            <a:r>
              <a:rPr sz="1050" i="1" spc="-22" baseline="-11904" dirty="0">
                <a:latin typeface="Arial"/>
                <a:cs typeface="Arial"/>
              </a:rPr>
              <a:t>i</a:t>
            </a:r>
            <a:r>
              <a:rPr sz="1050" i="1" spc="120" baseline="-11904" dirty="0">
                <a:latin typeface="Arial"/>
                <a:cs typeface="Arial"/>
              </a:rPr>
              <a:t> </a:t>
            </a:r>
            <a:r>
              <a:rPr sz="1000" spc="-50" dirty="0">
                <a:latin typeface="Tahoma"/>
                <a:cs typeface="Tahoma"/>
              </a:rPr>
              <a:t>records</a:t>
            </a:r>
            <a:r>
              <a:rPr sz="1000" spc="25" dirty="0">
                <a:latin typeface="Tahoma"/>
                <a:cs typeface="Tahoma"/>
              </a:rPr>
              <a:t> </a:t>
            </a:r>
            <a:r>
              <a:rPr sz="1000" spc="-10" dirty="0">
                <a:latin typeface="Tahoma"/>
                <a:cs typeface="Tahoma"/>
              </a:rPr>
              <a:t>its</a:t>
            </a:r>
            <a:r>
              <a:rPr sz="1000" spc="15" dirty="0">
                <a:latin typeface="Tahoma"/>
                <a:cs typeface="Tahoma"/>
              </a:rPr>
              <a:t> </a:t>
            </a:r>
            <a:r>
              <a:rPr sz="1000" spc="-15" dirty="0">
                <a:latin typeface="Tahoma"/>
                <a:cs typeface="Tahoma"/>
              </a:rPr>
              <a:t>local</a:t>
            </a:r>
            <a:r>
              <a:rPr sz="1000" spc="15" dirty="0">
                <a:latin typeface="Tahoma"/>
                <a:cs typeface="Tahoma"/>
              </a:rPr>
              <a:t> </a:t>
            </a:r>
            <a:r>
              <a:rPr sz="1000" spc="-40" dirty="0">
                <a:latin typeface="Tahoma"/>
                <a:cs typeface="Tahoma"/>
              </a:rPr>
              <a:t>snapshot</a:t>
            </a:r>
            <a:r>
              <a:rPr sz="1000" spc="-5" dirty="0">
                <a:latin typeface="Tahoma"/>
                <a:cs typeface="Tahoma"/>
              </a:rPr>
              <a:t> </a:t>
            </a:r>
            <a:r>
              <a:rPr sz="1000" i="1" spc="-40" dirty="0">
                <a:latin typeface="Arial"/>
                <a:cs typeface="Arial"/>
              </a:rPr>
              <a:t>LS</a:t>
            </a:r>
            <a:r>
              <a:rPr sz="1050" i="1" spc="-60" baseline="-11904" dirty="0">
                <a:latin typeface="Arial"/>
                <a:cs typeface="Arial"/>
              </a:rPr>
              <a:t>i</a:t>
            </a:r>
            <a:r>
              <a:rPr sz="1050" i="1" spc="-52" baseline="-11904" dirty="0">
                <a:latin typeface="Arial"/>
                <a:cs typeface="Arial"/>
              </a:rPr>
              <a:t> </a:t>
            </a:r>
            <a:r>
              <a:rPr sz="1000" spc="-45" dirty="0">
                <a:latin typeface="Tahoma"/>
                <a:cs typeface="Tahoma"/>
              </a:rPr>
              <a:t>on</a:t>
            </a:r>
            <a:r>
              <a:rPr sz="1000" spc="15" dirty="0">
                <a:latin typeface="Tahoma"/>
                <a:cs typeface="Tahoma"/>
              </a:rPr>
              <a:t> </a:t>
            </a:r>
            <a:r>
              <a:rPr sz="1000" spc="-35" dirty="0">
                <a:latin typeface="Tahoma"/>
                <a:cs typeface="Tahoma"/>
              </a:rPr>
              <a:t>the</a:t>
            </a:r>
            <a:r>
              <a:rPr sz="1000" spc="15" dirty="0">
                <a:latin typeface="Tahoma"/>
                <a:cs typeface="Tahoma"/>
              </a:rPr>
              <a:t> </a:t>
            </a:r>
            <a:r>
              <a:rPr sz="1000" spc="-35" dirty="0">
                <a:latin typeface="Tahoma"/>
                <a:cs typeface="Tahoma"/>
              </a:rPr>
              <a:t>receipt</a:t>
            </a:r>
            <a:r>
              <a:rPr sz="1000" spc="20" dirty="0">
                <a:latin typeface="Tahoma"/>
                <a:cs typeface="Tahoma"/>
              </a:rPr>
              <a:t> </a:t>
            </a:r>
            <a:r>
              <a:rPr sz="1000" spc="-30" dirty="0">
                <a:latin typeface="Tahoma"/>
                <a:cs typeface="Tahoma"/>
              </a:rPr>
              <a:t>of</a:t>
            </a:r>
            <a:r>
              <a:rPr sz="1000" spc="10" dirty="0">
                <a:latin typeface="Tahoma"/>
                <a:cs typeface="Tahoma"/>
              </a:rPr>
              <a:t> </a:t>
            </a:r>
            <a:r>
              <a:rPr sz="1000" i="1" spc="-25" dirty="0">
                <a:latin typeface="Arial"/>
                <a:cs typeface="Arial"/>
              </a:rPr>
              <a:t>token</a:t>
            </a:r>
            <a:r>
              <a:rPr sz="1050" i="1" spc="-37" baseline="-11904" dirty="0">
                <a:latin typeface="Arial"/>
                <a:cs typeface="Arial"/>
              </a:rPr>
              <a:t>i</a:t>
            </a:r>
            <a:r>
              <a:rPr sz="1050" i="1" spc="-142" baseline="-11904" dirty="0">
                <a:latin typeface="Arial"/>
                <a:cs typeface="Arial"/>
              </a:rPr>
              <a:t> </a:t>
            </a:r>
            <a:r>
              <a:rPr sz="1000" spc="-30" dirty="0">
                <a:latin typeface="Tahoma"/>
                <a:cs typeface="Tahoma"/>
              </a:rPr>
              <a:t>,</a:t>
            </a:r>
            <a:r>
              <a:rPr sz="1000" spc="25" dirty="0">
                <a:latin typeface="Tahoma"/>
                <a:cs typeface="Tahoma"/>
              </a:rPr>
              <a:t> </a:t>
            </a:r>
            <a:r>
              <a:rPr sz="1000" spc="15" dirty="0">
                <a:latin typeface="Tahoma"/>
                <a:cs typeface="Tahoma"/>
              </a:rPr>
              <a:t>it </a:t>
            </a:r>
            <a:r>
              <a:rPr sz="1000" spc="-300" dirty="0">
                <a:latin typeface="Tahoma"/>
                <a:cs typeface="Tahoma"/>
              </a:rPr>
              <a:t> </a:t>
            </a:r>
            <a:r>
              <a:rPr sz="1000" spc="-35" dirty="0">
                <a:latin typeface="Tahoma"/>
                <a:cs typeface="Tahoma"/>
              </a:rPr>
              <a:t>includes</a:t>
            </a:r>
            <a:r>
              <a:rPr sz="1000" spc="10" dirty="0">
                <a:latin typeface="Tahoma"/>
                <a:cs typeface="Tahoma"/>
              </a:rPr>
              <a:t> </a:t>
            </a:r>
            <a:r>
              <a:rPr sz="1000" spc="-50" dirty="0">
                <a:latin typeface="Tahoma"/>
                <a:cs typeface="Tahoma"/>
              </a:rPr>
              <a:t>arrays</a:t>
            </a:r>
            <a:r>
              <a:rPr sz="1000" spc="10" dirty="0">
                <a:latin typeface="Tahoma"/>
                <a:cs typeface="Tahoma"/>
              </a:rPr>
              <a:t> </a:t>
            </a:r>
            <a:r>
              <a:rPr sz="1000" i="1" spc="-45" dirty="0">
                <a:latin typeface="Arial"/>
                <a:cs typeface="Arial"/>
              </a:rPr>
              <a:t>RECD</a:t>
            </a:r>
            <a:r>
              <a:rPr sz="1050" i="1" spc="-67" baseline="-11904" dirty="0">
                <a:latin typeface="Arial"/>
                <a:cs typeface="Arial"/>
              </a:rPr>
              <a:t>i</a:t>
            </a:r>
            <a:r>
              <a:rPr sz="1050" i="1" spc="157" baseline="-11904" dirty="0">
                <a:latin typeface="Arial"/>
                <a:cs typeface="Arial"/>
              </a:rPr>
              <a:t> </a:t>
            </a:r>
            <a:r>
              <a:rPr sz="1000" spc="-45" dirty="0">
                <a:latin typeface="Tahoma"/>
                <a:cs typeface="Tahoma"/>
              </a:rPr>
              <a:t>and</a:t>
            </a:r>
            <a:r>
              <a:rPr sz="1000" spc="10" dirty="0">
                <a:latin typeface="Tahoma"/>
                <a:cs typeface="Tahoma"/>
              </a:rPr>
              <a:t> </a:t>
            </a:r>
            <a:r>
              <a:rPr sz="1000" i="1" spc="-25" dirty="0">
                <a:latin typeface="Arial"/>
                <a:cs typeface="Arial"/>
              </a:rPr>
              <a:t>SENT</a:t>
            </a:r>
            <a:r>
              <a:rPr sz="1050" i="1" spc="-37" baseline="-11904" dirty="0">
                <a:latin typeface="Arial"/>
                <a:cs typeface="Arial"/>
              </a:rPr>
              <a:t>i</a:t>
            </a:r>
            <a:r>
              <a:rPr sz="1050" i="1" spc="127" baseline="-11904" dirty="0">
                <a:latin typeface="Arial"/>
                <a:cs typeface="Arial"/>
              </a:rPr>
              <a:t> </a:t>
            </a:r>
            <a:r>
              <a:rPr sz="1000" spc="-20" dirty="0">
                <a:latin typeface="Tahoma"/>
                <a:cs typeface="Tahoma"/>
              </a:rPr>
              <a:t>in</a:t>
            </a:r>
            <a:r>
              <a:rPr sz="1000" spc="10" dirty="0">
                <a:latin typeface="Tahoma"/>
                <a:cs typeface="Tahoma"/>
              </a:rPr>
              <a:t> </a:t>
            </a:r>
            <a:r>
              <a:rPr sz="1000" spc="-10" dirty="0">
                <a:latin typeface="Tahoma"/>
                <a:cs typeface="Tahoma"/>
              </a:rPr>
              <a:t>its</a:t>
            </a:r>
            <a:r>
              <a:rPr sz="1000" spc="10" dirty="0">
                <a:latin typeface="Tahoma"/>
                <a:cs typeface="Tahoma"/>
              </a:rPr>
              <a:t> </a:t>
            </a:r>
            <a:r>
              <a:rPr sz="1000" spc="-15" dirty="0">
                <a:latin typeface="Tahoma"/>
                <a:cs typeface="Tahoma"/>
              </a:rPr>
              <a:t>local</a:t>
            </a:r>
            <a:r>
              <a:rPr sz="1000" spc="10" dirty="0">
                <a:latin typeface="Tahoma"/>
                <a:cs typeface="Tahoma"/>
              </a:rPr>
              <a:t> </a:t>
            </a:r>
            <a:r>
              <a:rPr sz="1000" spc="-30" dirty="0">
                <a:latin typeface="Tahoma"/>
                <a:cs typeface="Tahoma"/>
              </a:rPr>
              <a:t>state</a:t>
            </a:r>
            <a:r>
              <a:rPr sz="1000" spc="20" dirty="0">
                <a:latin typeface="Tahoma"/>
                <a:cs typeface="Tahoma"/>
              </a:rPr>
              <a:t> </a:t>
            </a:r>
            <a:r>
              <a:rPr sz="1000" spc="-50" dirty="0">
                <a:latin typeface="Tahoma"/>
                <a:cs typeface="Tahoma"/>
              </a:rPr>
              <a:t>before</a:t>
            </a:r>
            <a:r>
              <a:rPr sz="1000" spc="15" dirty="0">
                <a:latin typeface="Tahoma"/>
                <a:cs typeface="Tahoma"/>
              </a:rPr>
              <a:t> </a:t>
            </a:r>
            <a:r>
              <a:rPr sz="1000" spc="-50" dirty="0">
                <a:latin typeface="Tahoma"/>
                <a:cs typeface="Tahoma"/>
              </a:rPr>
              <a:t>sending</a:t>
            </a:r>
            <a:r>
              <a:rPr sz="1000" spc="15" dirty="0">
                <a:latin typeface="Tahoma"/>
                <a:cs typeface="Tahoma"/>
              </a:rPr>
              <a:t> </a:t>
            </a:r>
            <a:r>
              <a:rPr sz="1000" spc="-35" dirty="0">
                <a:latin typeface="Tahoma"/>
                <a:cs typeface="Tahoma"/>
              </a:rPr>
              <a:t>the </a:t>
            </a:r>
            <a:r>
              <a:rPr sz="1000" spc="-30" dirty="0">
                <a:latin typeface="Tahoma"/>
                <a:cs typeface="Tahoma"/>
              </a:rPr>
              <a:t> </a:t>
            </a:r>
            <a:r>
              <a:rPr sz="1000" spc="-40" dirty="0">
                <a:latin typeface="Tahoma"/>
                <a:cs typeface="Tahoma"/>
              </a:rPr>
              <a:t>snapshot</a:t>
            </a:r>
            <a:r>
              <a:rPr sz="1000" spc="-10" dirty="0">
                <a:latin typeface="Tahoma"/>
                <a:cs typeface="Tahoma"/>
              </a:rPr>
              <a:t> to</a:t>
            </a:r>
            <a:r>
              <a:rPr sz="1000" spc="25" dirty="0">
                <a:latin typeface="Tahoma"/>
                <a:cs typeface="Tahoma"/>
              </a:rPr>
              <a:t> </a:t>
            </a:r>
            <a:r>
              <a:rPr sz="1000" spc="-35" dirty="0">
                <a:latin typeface="Tahoma"/>
                <a:cs typeface="Tahoma"/>
              </a:rPr>
              <a:t>the</a:t>
            </a:r>
            <a:r>
              <a:rPr sz="1000" spc="10" dirty="0">
                <a:latin typeface="Tahoma"/>
                <a:cs typeface="Tahoma"/>
              </a:rPr>
              <a:t> </a:t>
            </a:r>
            <a:r>
              <a:rPr sz="1000" spc="-15" dirty="0">
                <a:latin typeface="Tahoma"/>
                <a:cs typeface="Tahoma"/>
              </a:rPr>
              <a:t>initiator.</a:t>
            </a:r>
            <a:endParaRPr sz="1000">
              <a:latin typeface="Tahoma"/>
              <a:cs typeface="Tahoma"/>
            </a:endParaRPr>
          </a:p>
        </p:txBody>
      </p:sp>
      <p:grpSp>
        <p:nvGrpSpPr>
          <p:cNvPr id="10" name="object 10"/>
          <p:cNvGrpSpPr/>
          <p:nvPr/>
        </p:nvGrpSpPr>
        <p:grpSpPr>
          <a:xfrm>
            <a:off x="-152" y="3365525"/>
            <a:ext cx="4608830" cy="91440"/>
            <a:chOff x="-152" y="3365525"/>
            <a:chExt cx="4608830" cy="91440"/>
          </a:xfrm>
        </p:grpSpPr>
        <p:sp>
          <p:nvSpPr>
            <p:cNvPr id="11" name="object 11"/>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2" name="object 12"/>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3" name="object 13"/>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5" name="object 15"/>
          <p:cNvSpPr txBox="1">
            <a:spLocks noGrp="1"/>
          </p:cNvSpPr>
          <p:nvPr>
            <p:ph type="dt" sz="half" idx="6"/>
          </p:nvPr>
        </p:nvSpPr>
        <p:spPr>
          <a:prstGeom prst="rect">
            <a:avLst/>
          </a:prstGeom>
        </p:spPr>
        <p:txBody>
          <a:bodyPr vert="horz" wrap="square" lIns="0" tIns="0" rIns="0" bIns="0" rtlCol="0">
            <a:spAutoFit/>
          </a:bodyPr>
          <a:lstStyle/>
          <a:p>
            <a:pPr marL="12700">
              <a:lnSpc>
                <a:spcPts val="575"/>
              </a:lnSpc>
            </a:pPr>
            <a:r>
              <a:rPr spc="40" dirty="0"/>
              <a:t>CUP</a:t>
            </a:r>
            <a:r>
              <a:rPr spc="-30" dirty="0"/>
              <a:t> </a:t>
            </a:r>
            <a:r>
              <a:rPr spc="-15" dirty="0"/>
              <a:t>2008</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575"/>
              </a:lnSpc>
            </a:pPr>
            <a:fld id="{81D60167-4931-47E6-BA6A-407CBD079E47}" type="slidenum">
              <a:rPr spc="-10" dirty="0"/>
              <a:t>40</a:t>
            </a:fld>
            <a:r>
              <a:rPr spc="-10" dirty="0"/>
              <a:t> </a:t>
            </a:r>
            <a:r>
              <a:rPr spc="70" dirty="0"/>
              <a:t>/</a:t>
            </a:r>
            <a:r>
              <a:rPr spc="-10" dirty="0"/>
              <a:t> </a:t>
            </a:r>
            <a:r>
              <a:rPr spc="-15" dirty="0"/>
              <a:t>51</a:t>
            </a:r>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4177665" cy="244475"/>
          </a:xfrm>
          <a:prstGeom prst="rect">
            <a:avLst/>
          </a:prstGeom>
        </p:spPr>
        <p:txBody>
          <a:bodyPr vert="horz" wrap="square" lIns="0" tIns="17145" rIns="0" bIns="0" rtlCol="0">
            <a:spAutoFit/>
          </a:bodyPr>
          <a:lstStyle/>
          <a:p>
            <a:pPr marL="12700">
              <a:lnSpc>
                <a:spcPct val="100000"/>
              </a:lnSpc>
              <a:spcBef>
                <a:spcPts val="135"/>
              </a:spcBef>
            </a:pPr>
            <a:r>
              <a:rPr spc="-45" dirty="0"/>
              <a:t>Channel</a:t>
            </a:r>
            <a:r>
              <a:rPr spc="25" dirty="0"/>
              <a:t> </a:t>
            </a:r>
            <a:r>
              <a:rPr spc="-40" dirty="0"/>
              <a:t>state</a:t>
            </a:r>
            <a:r>
              <a:rPr spc="50" dirty="0"/>
              <a:t> </a:t>
            </a:r>
            <a:r>
              <a:rPr spc="-55" dirty="0"/>
              <a:t>recording</a:t>
            </a:r>
            <a:r>
              <a:rPr spc="15" dirty="0"/>
              <a:t> </a:t>
            </a:r>
            <a:r>
              <a:rPr spc="-25" dirty="0"/>
              <a:t>in</a:t>
            </a:r>
            <a:r>
              <a:rPr spc="30" dirty="0"/>
              <a:t> </a:t>
            </a:r>
            <a:r>
              <a:rPr spc="-35" dirty="0"/>
              <a:t>Acharya-Badrinath</a:t>
            </a:r>
            <a:r>
              <a:rPr spc="25" dirty="0"/>
              <a:t> </a:t>
            </a:r>
            <a:r>
              <a:rPr spc="-40" dirty="0"/>
              <a:t>algorithm</a:t>
            </a:r>
          </a:p>
        </p:txBody>
      </p:sp>
      <p:pic>
        <p:nvPicPr>
          <p:cNvPr id="5" name="object 5"/>
          <p:cNvPicPr/>
          <p:nvPr/>
        </p:nvPicPr>
        <p:blipFill>
          <a:blip r:embed="rId2" cstate="print"/>
          <a:stretch>
            <a:fillRect/>
          </a:stretch>
        </p:blipFill>
        <p:spPr>
          <a:xfrm>
            <a:off x="250478" y="1216361"/>
            <a:ext cx="70717" cy="68211"/>
          </a:xfrm>
          <a:prstGeom prst="rect">
            <a:avLst/>
          </a:prstGeom>
        </p:spPr>
      </p:pic>
      <p:pic>
        <p:nvPicPr>
          <p:cNvPr id="6" name="object 6"/>
          <p:cNvPicPr/>
          <p:nvPr/>
        </p:nvPicPr>
        <p:blipFill>
          <a:blip r:embed="rId2" cstate="print"/>
          <a:stretch>
            <a:fillRect/>
          </a:stretch>
        </p:blipFill>
        <p:spPr>
          <a:xfrm>
            <a:off x="250478" y="1406861"/>
            <a:ext cx="70717" cy="68211"/>
          </a:xfrm>
          <a:prstGeom prst="rect">
            <a:avLst/>
          </a:prstGeom>
        </p:spPr>
      </p:pic>
      <p:pic>
        <p:nvPicPr>
          <p:cNvPr id="7" name="object 7"/>
          <p:cNvPicPr/>
          <p:nvPr/>
        </p:nvPicPr>
        <p:blipFill>
          <a:blip r:embed="rId3" cstate="print"/>
          <a:stretch>
            <a:fillRect/>
          </a:stretch>
        </p:blipFill>
        <p:spPr>
          <a:xfrm>
            <a:off x="250478" y="1963121"/>
            <a:ext cx="68374" cy="68211"/>
          </a:xfrm>
          <a:prstGeom prst="rect">
            <a:avLst/>
          </a:prstGeom>
        </p:spPr>
      </p:pic>
      <p:pic>
        <p:nvPicPr>
          <p:cNvPr id="8" name="object 8"/>
          <p:cNvPicPr/>
          <p:nvPr/>
        </p:nvPicPr>
        <p:blipFill>
          <a:blip r:embed="rId4" cstate="print"/>
          <a:stretch>
            <a:fillRect/>
          </a:stretch>
        </p:blipFill>
        <p:spPr>
          <a:xfrm>
            <a:off x="250478" y="2456903"/>
            <a:ext cx="68374" cy="68207"/>
          </a:xfrm>
          <a:prstGeom prst="rect">
            <a:avLst/>
          </a:prstGeom>
        </p:spPr>
      </p:pic>
      <p:sp>
        <p:nvSpPr>
          <p:cNvPr id="9" name="object 9"/>
          <p:cNvSpPr txBox="1"/>
          <p:nvPr/>
        </p:nvSpPr>
        <p:spPr>
          <a:xfrm>
            <a:off x="88389" y="775555"/>
            <a:ext cx="4418330" cy="1936114"/>
          </a:xfrm>
          <a:prstGeom prst="rect">
            <a:avLst/>
          </a:prstGeom>
        </p:spPr>
        <p:txBody>
          <a:bodyPr vert="horz" wrap="square" lIns="0" tIns="12065" rIns="0" bIns="0" rtlCol="0">
            <a:spAutoFit/>
          </a:bodyPr>
          <a:lstStyle/>
          <a:p>
            <a:pPr marL="38100" marR="117475">
              <a:lnSpc>
                <a:spcPct val="100000"/>
              </a:lnSpc>
              <a:spcBef>
                <a:spcPts val="95"/>
              </a:spcBef>
            </a:pPr>
            <a:r>
              <a:rPr sz="1000" spc="-35" dirty="0">
                <a:latin typeface="Tahoma"/>
                <a:cs typeface="Tahoma"/>
              </a:rPr>
              <a:t>When</a:t>
            </a:r>
            <a:r>
              <a:rPr sz="1000" spc="25" dirty="0">
                <a:latin typeface="Tahoma"/>
                <a:cs typeface="Tahoma"/>
              </a:rPr>
              <a:t> </a:t>
            </a:r>
            <a:r>
              <a:rPr sz="1000" spc="-35" dirty="0">
                <a:latin typeface="Tahoma"/>
                <a:cs typeface="Tahoma"/>
              </a:rPr>
              <a:t>the</a:t>
            </a:r>
            <a:r>
              <a:rPr sz="1000" spc="20" dirty="0">
                <a:latin typeface="Tahoma"/>
                <a:cs typeface="Tahoma"/>
              </a:rPr>
              <a:t> </a:t>
            </a:r>
            <a:r>
              <a:rPr sz="1000" spc="-30" dirty="0">
                <a:latin typeface="Tahoma"/>
                <a:cs typeface="Tahoma"/>
              </a:rPr>
              <a:t>algorithm</a:t>
            </a:r>
            <a:r>
              <a:rPr sz="1000" spc="5" dirty="0">
                <a:latin typeface="Tahoma"/>
                <a:cs typeface="Tahoma"/>
              </a:rPr>
              <a:t> </a:t>
            </a:r>
            <a:r>
              <a:rPr sz="1000" spc="-35" dirty="0">
                <a:latin typeface="Tahoma"/>
                <a:cs typeface="Tahoma"/>
              </a:rPr>
              <a:t>terminates,</a:t>
            </a:r>
            <a:r>
              <a:rPr sz="1000" spc="30" dirty="0">
                <a:latin typeface="Tahoma"/>
                <a:cs typeface="Tahoma"/>
              </a:rPr>
              <a:t> </a:t>
            </a:r>
            <a:r>
              <a:rPr sz="1000" spc="-35" dirty="0">
                <a:latin typeface="Tahoma"/>
                <a:cs typeface="Tahoma"/>
              </a:rPr>
              <a:t>the</a:t>
            </a:r>
            <a:r>
              <a:rPr sz="1000" spc="15" dirty="0">
                <a:latin typeface="Tahoma"/>
                <a:cs typeface="Tahoma"/>
              </a:rPr>
              <a:t> </a:t>
            </a:r>
            <a:r>
              <a:rPr sz="1000" spc="-15" dirty="0">
                <a:latin typeface="Tahoma"/>
                <a:cs typeface="Tahoma"/>
              </a:rPr>
              <a:t>initiator</a:t>
            </a:r>
            <a:r>
              <a:rPr sz="1000" spc="10" dirty="0">
                <a:latin typeface="Tahoma"/>
                <a:cs typeface="Tahoma"/>
              </a:rPr>
              <a:t> </a:t>
            </a:r>
            <a:r>
              <a:rPr sz="1000" spc="-45" dirty="0">
                <a:latin typeface="Tahoma"/>
                <a:cs typeface="Tahoma"/>
              </a:rPr>
              <a:t>determines</a:t>
            </a:r>
            <a:r>
              <a:rPr sz="1000" spc="20" dirty="0">
                <a:latin typeface="Tahoma"/>
                <a:cs typeface="Tahoma"/>
              </a:rPr>
              <a:t> </a:t>
            </a:r>
            <a:r>
              <a:rPr sz="1000" spc="-35" dirty="0">
                <a:latin typeface="Tahoma"/>
                <a:cs typeface="Tahoma"/>
              </a:rPr>
              <a:t>the</a:t>
            </a:r>
            <a:r>
              <a:rPr sz="1000" spc="15" dirty="0">
                <a:latin typeface="Tahoma"/>
                <a:cs typeface="Tahoma"/>
              </a:rPr>
              <a:t> </a:t>
            </a:r>
            <a:r>
              <a:rPr sz="1000" spc="-30" dirty="0">
                <a:latin typeface="Tahoma"/>
                <a:cs typeface="Tahoma"/>
              </a:rPr>
              <a:t>state</a:t>
            </a:r>
            <a:r>
              <a:rPr sz="1000" spc="20" dirty="0">
                <a:latin typeface="Tahoma"/>
                <a:cs typeface="Tahoma"/>
              </a:rPr>
              <a:t> </a:t>
            </a:r>
            <a:r>
              <a:rPr sz="1000" spc="-30" dirty="0">
                <a:latin typeface="Tahoma"/>
                <a:cs typeface="Tahoma"/>
              </a:rPr>
              <a:t>of</a:t>
            </a:r>
            <a:r>
              <a:rPr sz="1000" spc="20" dirty="0">
                <a:latin typeface="Tahoma"/>
                <a:cs typeface="Tahoma"/>
              </a:rPr>
              <a:t> </a:t>
            </a:r>
            <a:r>
              <a:rPr sz="1000" spc="-45" dirty="0">
                <a:latin typeface="Tahoma"/>
                <a:cs typeface="Tahoma"/>
              </a:rPr>
              <a:t>channels</a:t>
            </a:r>
            <a:r>
              <a:rPr sz="1000" spc="20" dirty="0">
                <a:latin typeface="Tahoma"/>
                <a:cs typeface="Tahoma"/>
              </a:rPr>
              <a:t> </a:t>
            </a:r>
            <a:r>
              <a:rPr sz="1000" spc="-60" dirty="0">
                <a:latin typeface="Tahoma"/>
                <a:cs typeface="Tahoma"/>
              </a:rPr>
              <a:t>as </a:t>
            </a:r>
            <a:r>
              <a:rPr sz="1000" spc="-300" dirty="0">
                <a:latin typeface="Tahoma"/>
                <a:cs typeface="Tahoma"/>
              </a:rPr>
              <a:t> </a:t>
            </a:r>
            <a:r>
              <a:rPr sz="1000" spc="-40" dirty="0">
                <a:latin typeface="Tahoma"/>
                <a:cs typeface="Tahoma"/>
              </a:rPr>
              <a:t>follows:</a:t>
            </a:r>
            <a:endParaRPr sz="1000">
              <a:latin typeface="Tahoma"/>
              <a:cs typeface="Tahoma"/>
            </a:endParaRPr>
          </a:p>
          <a:p>
            <a:pPr marL="290830">
              <a:lnSpc>
                <a:spcPct val="100000"/>
              </a:lnSpc>
              <a:spcBef>
                <a:spcPts val="490"/>
              </a:spcBef>
            </a:pPr>
            <a:r>
              <a:rPr sz="1000" spc="-10" dirty="0">
                <a:latin typeface="Tahoma"/>
                <a:cs typeface="Tahoma"/>
              </a:rPr>
              <a:t>The</a:t>
            </a:r>
            <a:r>
              <a:rPr sz="1000" spc="10" dirty="0">
                <a:latin typeface="Tahoma"/>
                <a:cs typeface="Tahoma"/>
              </a:rPr>
              <a:t> </a:t>
            </a:r>
            <a:r>
              <a:rPr sz="1000" spc="-30" dirty="0">
                <a:latin typeface="Tahoma"/>
                <a:cs typeface="Tahoma"/>
              </a:rPr>
              <a:t>state</a:t>
            </a:r>
            <a:r>
              <a:rPr sz="1000" spc="10" dirty="0">
                <a:latin typeface="Tahoma"/>
                <a:cs typeface="Tahoma"/>
              </a:rPr>
              <a:t> </a:t>
            </a:r>
            <a:r>
              <a:rPr sz="1000" spc="-30" dirty="0">
                <a:latin typeface="Tahoma"/>
                <a:cs typeface="Tahoma"/>
              </a:rPr>
              <a:t>of</a:t>
            </a:r>
            <a:r>
              <a:rPr sz="1000" spc="20" dirty="0">
                <a:latin typeface="Tahoma"/>
                <a:cs typeface="Tahoma"/>
              </a:rPr>
              <a:t> </a:t>
            </a:r>
            <a:r>
              <a:rPr sz="1000" spc="-50" dirty="0">
                <a:latin typeface="Tahoma"/>
                <a:cs typeface="Tahoma"/>
              </a:rPr>
              <a:t>each</a:t>
            </a:r>
            <a:r>
              <a:rPr sz="1000" spc="10" dirty="0">
                <a:latin typeface="Tahoma"/>
                <a:cs typeface="Tahoma"/>
              </a:rPr>
              <a:t> </a:t>
            </a:r>
            <a:r>
              <a:rPr sz="1000" spc="-40" dirty="0">
                <a:latin typeface="Tahoma"/>
                <a:cs typeface="Tahoma"/>
              </a:rPr>
              <a:t>channel</a:t>
            </a:r>
            <a:r>
              <a:rPr sz="1000" spc="10" dirty="0">
                <a:latin typeface="Tahoma"/>
                <a:cs typeface="Tahoma"/>
              </a:rPr>
              <a:t> </a:t>
            </a:r>
            <a:r>
              <a:rPr sz="1000" spc="-35" dirty="0">
                <a:latin typeface="Tahoma"/>
                <a:cs typeface="Tahoma"/>
              </a:rPr>
              <a:t>from</a:t>
            </a:r>
            <a:r>
              <a:rPr sz="1000" spc="25" dirty="0">
                <a:latin typeface="Tahoma"/>
                <a:cs typeface="Tahoma"/>
              </a:rPr>
              <a:t> </a:t>
            </a:r>
            <a:r>
              <a:rPr sz="1000" spc="-35" dirty="0">
                <a:latin typeface="Tahoma"/>
                <a:cs typeface="Tahoma"/>
              </a:rPr>
              <a:t>the</a:t>
            </a:r>
            <a:r>
              <a:rPr sz="1000" spc="10" dirty="0">
                <a:latin typeface="Tahoma"/>
                <a:cs typeface="Tahoma"/>
              </a:rPr>
              <a:t> </a:t>
            </a:r>
            <a:r>
              <a:rPr sz="1000" spc="-15" dirty="0">
                <a:latin typeface="Tahoma"/>
                <a:cs typeface="Tahoma"/>
              </a:rPr>
              <a:t>initiator</a:t>
            </a:r>
            <a:r>
              <a:rPr sz="1000" spc="5" dirty="0">
                <a:latin typeface="Tahoma"/>
                <a:cs typeface="Tahoma"/>
              </a:rPr>
              <a:t> </a:t>
            </a:r>
            <a:r>
              <a:rPr sz="1000" spc="-10" dirty="0">
                <a:latin typeface="Tahoma"/>
                <a:cs typeface="Tahoma"/>
              </a:rPr>
              <a:t>to</a:t>
            </a:r>
            <a:r>
              <a:rPr sz="1000" spc="20" dirty="0">
                <a:latin typeface="Tahoma"/>
                <a:cs typeface="Tahoma"/>
              </a:rPr>
              <a:t> </a:t>
            </a:r>
            <a:r>
              <a:rPr sz="1000" spc="-50" dirty="0">
                <a:latin typeface="Tahoma"/>
                <a:cs typeface="Tahoma"/>
              </a:rPr>
              <a:t>each</a:t>
            </a:r>
            <a:r>
              <a:rPr sz="1000" spc="10" dirty="0">
                <a:latin typeface="Tahoma"/>
                <a:cs typeface="Tahoma"/>
              </a:rPr>
              <a:t> </a:t>
            </a:r>
            <a:r>
              <a:rPr sz="1000" spc="-50" dirty="0">
                <a:latin typeface="Tahoma"/>
                <a:cs typeface="Tahoma"/>
              </a:rPr>
              <a:t>process</a:t>
            </a:r>
            <a:r>
              <a:rPr sz="1000" spc="10" dirty="0">
                <a:latin typeface="Tahoma"/>
                <a:cs typeface="Tahoma"/>
              </a:rPr>
              <a:t> </a:t>
            </a:r>
            <a:r>
              <a:rPr sz="1000" spc="-30" dirty="0">
                <a:latin typeface="Tahoma"/>
                <a:cs typeface="Tahoma"/>
              </a:rPr>
              <a:t>is</a:t>
            </a:r>
            <a:r>
              <a:rPr sz="1000" spc="15" dirty="0">
                <a:latin typeface="Tahoma"/>
                <a:cs typeface="Tahoma"/>
              </a:rPr>
              <a:t> </a:t>
            </a:r>
            <a:r>
              <a:rPr sz="1000" spc="-55" dirty="0">
                <a:latin typeface="Tahoma"/>
                <a:cs typeface="Tahoma"/>
              </a:rPr>
              <a:t>empty.</a:t>
            </a:r>
            <a:endParaRPr sz="1000">
              <a:latin typeface="Tahoma"/>
              <a:cs typeface="Tahoma"/>
            </a:endParaRPr>
          </a:p>
          <a:p>
            <a:pPr marL="290830" marR="254635">
              <a:lnSpc>
                <a:spcPts val="1190"/>
              </a:lnSpc>
              <a:spcBef>
                <a:spcPts val="350"/>
              </a:spcBef>
            </a:pPr>
            <a:r>
              <a:rPr sz="1000" spc="-10" dirty="0">
                <a:latin typeface="Tahoma"/>
                <a:cs typeface="Tahoma"/>
              </a:rPr>
              <a:t>The</a:t>
            </a:r>
            <a:r>
              <a:rPr sz="1000" spc="10" dirty="0">
                <a:latin typeface="Tahoma"/>
                <a:cs typeface="Tahoma"/>
              </a:rPr>
              <a:t> </a:t>
            </a:r>
            <a:r>
              <a:rPr sz="1000" spc="-30" dirty="0">
                <a:latin typeface="Tahoma"/>
                <a:cs typeface="Tahoma"/>
              </a:rPr>
              <a:t>state</a:t>
            </a:r>
            <a:r>
              <a:rPr sz="1000" spc="10" dirty="0">
                <a:latin typeface="Tahoma"/>
                <a:cs typeface="Tahoma"/>
              </a:rPr>
              <a:t> </a:t>
            </a:r>
            <a:r>
              <a:rPr sz="1000" spc="-30" dirty="0">
                <a:latin typeface="Tahoma"/>
                <a:cs typeface="Tahoma"/>
              </a:rPr>
              <a:t>of</a:t>
            </a:r>
            <a:r>
              <a:rPr sz="1000" spc="15" dirty="0">
                <a:latin typeface="Tahoma"/>
                <a:cs typeface="Tahoma"/>
              </a:rPr>
              <a:t> </a:t>
            </a:r>
            <a:r>
              <a:rPr sz="1000" spc="-40" dirty="0">
                <a:latin typeface="Tahoma"/>
                <a:cs typeface="Tahoma"/>
              </a:rPr>
              <a:t>channel</a:t>
            </a:r>
            <a:r>
              <a:rPr sz="1000" spc="10" dirty="0">
                <a:latin typeface="Tahoma"/>
                <a:cs typeface="Tahoma"/>
              </a:rPr>
              <a:t> </a:t>
            </a:r>
            <a:r>
              <a:rPr sz="1000" spc="-35" dirty="0">
                <a:latin typeface="Tahoma"/>
                <a:cs typeface="Tahoma"/>
              </a:rPr>
              <a:t>from</a:t>
            </a:r>
            <a:r>
              <a:rPr sz="1000" spc="20" dirty="0">
                <a:latin typeface="Tahoma"/>
                <a:cs typeface="Tahoma"/>
              </a:rPr>
              <a:t> </a:t>
            </a:r>
            <a:r>
              <a:rPr sz="1000" spc="-50" dirty="0">
                <a:latin typeface="Tahoma"/>
                <a:cs typeface="Tahoma"/>
              </a:rPr>
              <a:t>process</a:t>
            </a:r>
            <a:r>
              <a:rPr sz="1000" dirty="0">
                <a:latin typeface="Tahoma"/>
                <a:cs typeface="Tahoma"/>
              </a:rPr>
              <a:t> </a:t>
            </a:r>
            <a:r>
              <a:rPr sz="1000" i="1" spc="-15" dirty="0">
                <a:latin typeface="Arial"/>
                <a:cs typeface="Arial"/>
              </a:rPr>
              <a:t>p</a:t>
            </a:r>
            <a:r>
              <a:rPr sz="1050" i="1" spc="-22" baseline="-11904" dirty="0">
                <a:latin typeface="Arial"/>
                <a:cs typeface="Arial"/>
              </a:rPr>
              <a:t>i</a:t>
            </a:r>
            <a:r>
              <a:rPr sz="1050" i="1" spc="135" baseline="-11904" dirty="0">
                <a:latin typeface="Arial"/>
                <a:cs typeface="Arial"/>
              </a:rPr>
              <a:t> </a:t>
            </a:r>
            <a:r>
              <a:rPr sz="1000" spc="-10" dirty="0">
                <a:latin typeface="Tahoma"/>
                <a:cs typeface="Tahoma"/>
              </a:rPr>
              <a:t>to</a:t>
            </a:r>
            <a:r>
              <a:rPr sz="1000" spc="15" dirty="0">
                <a:latin typeface="Tahoma"/>
                <a:cs typeface="Tahoma"/>
              </a:rPr>
              <a:t> </a:t>
            </a:r>
            <a:r>
              <a:rPr sz="1000" spc="-50" dirty="0">
                <a:latin typeface="Tahoma"/>
                <a:cs typeface="Tahoma"/>
              </a:rPr>
              <a:t>process</a:t>
            </a:r>
            <a:r>
              <a:rPr sz="1000" spc="10" dirty="0">
                <a:latin typeface="Tahoma"/>
                <a:cs typeface="Tahoma"/>
              </a:rPr>
              <a:t> </a:t>
            </a:r>
            <a:r>
              <a:rPr sz="1000" i="1" dirty="0">
                <a:latin typeface="Arial"/>
                <a:cs typeface="Arial"/>
              </a:rPr>
              <a:t>p</a:t>
            </a:r>
            <a:r>
              <a:rPr sz="1050" i="1" baseline="-11904" dirty="0">
                <a:latin typeface="Arial"/>
                <a:cs typeface="Arial"/>
              </a:rPr>
              <a:t>j</a:t>
            </a:r>
            <a:r>
              <a:rPr sz="1050" i="1" spc="75" baseline="-11904" dirty="0">
                <a:latin typeface="Arial"/>
                <a:cs typeface="Arial"/>
              </a:rPr>
              <a:t> </a:t>
            </a:r>
            <a:r>
              <a:rPr sz="1000" spc="-30" dirty="0">
                <a:latin typeface="Tahoma"/>
                <a:cs typeface="Tahoma"/>
              </a:rPr>
              <a:t>is</a:t>
            </a:r>
            <a:r>
              <a:rPr sz="1000" spc="30" dirty="0">
                <a:latin typeface="Tahoma"/>
                <a:cs typeface="Tahoma"/>
              </a:rPr>
              <a:t> </a:t>
            </a:r>
            <a:r>
              <a:rPr sz="1000" spc="-35" dirty="0">
                <a:latin typeface="Tahoma"/>
                <a:cs typeface="Tahoma"/>
              </a:rPr>
              <a:t>the</a:t>
            </a:r>
            <a:r>
              <a:rPr sz="1000" spc="10" dirty="0">
                <a:latin typeface="Tahoma"/>
                <a:cs typeface="Tahoma"/>
              </a:rPr>
              <a:t> </a:t>
            </a:r>
            <a:r>
              <a:rPr sz="1000" spc="-45" dirty="0">
                <a:latin typeface="Tahoma"/>
                <a:cs typeface="Tahoma"/>
              </a:rPr>
              <a:t>set</a:t>
            </a:r>
            <a:r>
              <a:rPr sz="1000" spc="10" dirty="0">
                <a:latin typeface="Tahoma"/>
                <a:cs typeface="Tahoma"/>
              </a:rPr>
              <a:t> </a:t>
            </a:r>
            <a:r>
              <a:rPr sz="1000" spc="-30" dirty="0">
                <a:latin typeface="Tahoma"/>
                <a:cs typeface="Tahoma"/>
              </a:rPr>
              <a:t>of</a:t>
            </a:r>
            <a:r>
              <a:rPr sz="1000" spc="15" dirty="0">
                <a:latin typeface="Tahoma"/>
                <a:cs typeface="Tahoma"/>
              </a:rPr>
              <a:t> </a:t>
            </a:r>
            <a:r>
              <a:rPr sz="1000" spc="-65" dirty="0">
                <a:latin typeface="Tahoma"/>
                <a:cs typeface="Tahoma"/>
              </a:rPr>
              <a:t>messages </a:t>
            </a:r>
            <a:r>
              <a:rPr sz="1000" spc="-300" dirty="0">
                <a:latin typeface="Tahoma"/>
                <a:cs typeface="Tahoma"/>
              </a:rPr>
              <a:t> </a:t>
            </a:r>
            <a:r>
              <a:rPr sz="1000" spc="-60" dirty="0">
                <a:latin typeface="Tahoma"/>
                <a:cs typeface="Tahoma"/>
              </a:rPr>
              <a:t>whose</a:t>
            </a:r>
            <a:r>
              <a:rPr sz="1000" spc="10" dirty="0">
                <a:latin typeface="Tahoma"/>
                <a:cs typeface="Tahoma"/>
              </a:rPr>
              <a:t> </a:t>
            </a:r>
            <a:r>
              <a:rPr sz="1000" spc="-60" dirty="0">
                <a:latin typeface="Tahoma"/>
                <a:cs typeface="Tahoma"/>
              </a:rPr>
              <a:t>sequence</a:t>
            </a:r>
            <a:r>
              <a:rPr sz="1000" spc="5" dirty="0">
                <a:latin typeface="Tahoma"/>
                <a:cs typeface="Tahoma"/>
              </a:rPr>
              <a:t> </a:t>
            </a:r>
            <a:r>
              <a:rPr sz="1000" spc="-50" dirty="0">
                <a:latin typeface="Tahoma"/>
                <a:cs typeface="Tahoma"/>
              </a:rPr>
              <a:t>numbers</a:t>
            </a:r>
            <a:r>
              <a:rPr sz="1000" spc="25" dirty="0">
                <a:latin typeface="Tahoma"/>
                <a:cs typeface="Tahoma"/>
              </a:rPr>
              <a:t> </a:t>
            </a:r>
            <a:r>
              <a:rPr sz="1000" spc="-60" dirty="0">
                <a:latin typeface="Tahoma"/>
                <a:cs typeface="Tahoma"/>
              </a:rPr>
              <a:t>are</a:t>
            </a:r>
            <a:r>
              <a:rPr sz="1000" spc="25" dirty="0">
                <a:latin typeface="Tahoma"/>
                <a:cs typeface="Tahoma"/>
              </a:rPr>
              <a:t> </a:t>
            </a:r>
            <a:r>
              <a:rPr sz="1000" spc="-45" dirty="0">
                <a:latin typeface="Tahoma"/>
                <a:cs typeface="Tahoma"/>
              </a:rPr>
              <a:t>given</a:t>
            </a:r>
            <a:r>
              <a:rPr sz="1000" spc="10" dirty="0">
                <a:latin typeface="Tahoma"/>
                <a:cs typeface="Tahoma"/>
              </a:rPr>
              <a:t> </a:t>
            </a:r>
            <a:r>
              <a:rPr sz="1000" spc="-55" dirty="0">
                <a:latin typeface="Tahoma"/>
                <a:cs typeface="Tahoma"/>
              </a:rPr>
              <a:t>by</a:t>
            </a:r>
            <a:r>
              <a:rPr sz="1000" spc="10" dirty="0">
                <a:latin typeface="Tahoma"/>
                <a:cs typeface="Tahoma"/>
              </a:rPr>
              <a:t> </a:t>
            </a:r>
            <a:r>
              <a:rPr sz="1000" spc="-5" dirty="0">
                <a:latin typeface="Lucida Sans Unicode"/>
                <a:cs typeface="Lucida Sans Unicode"/>
              </a:rPr>
              <a:t>{</a:t>
            </a:r>
            <a:r>
              <a:rPr sz="1000" i="1" spc="-5" dirty="0">
                <a:latin typeface="Arial"/>
                <a:cs typeface="Arial"/>
              </a:rPr>
              <a:t>RECD</a:t>
            </a:r>
            <a:r>
              <a:rPr sz="1050" i="1" spc="-7" baseline="-11904" dirty="0">
                <a:latin typeface="Arial"/>
                <a:cs typeface="Arial"/>
              </a:rPr>
              <a:t>j</a:t>
            </a:r>
            <a:r>
              <a:rPr sz="1050" i="1" spc="-142" baseline="-11904" dirty="0">
                <a:latin typeface="Arial"/>
                <a:cs typeface="Arial"/>
              </a:rPr>
              <a:t> </a:t>
            </a:r>
            <a:r>
              <a:rPr sz="1000" spc="-40" dirty="0">
                <a:latin typeface="Tahoma"/>
                <a:cs typeface="Tahoma"/>
              </a:rPr>
              <a:t>[</a:t>
            </a:r>
            <a:r>
              <a:rPr sz="1000" i="1" spc="-40" dirty="0">
                <a:latin typeface="Arial"/>
                <a:cs typeface="Arial"/>
              </a:rPr>
              <a:t>i</a:t>
            </a:r>
            <a:r>
              <a:rPr sz="1000" i="1" spc="-180" dirty="0">
                <a:latin typeface="Arial"/>
                <a:cs typeface="Arial"/>
              </a:rPr>
              <a:t> </a:t>
            </a:r>
            <a:r>
              <a:rPr sz="1000" spc="-95" dirty="0">
                <a:latin typeface="Tahoma"/>
                <a:cs typeface="Tahoma"/>
              </a:rPr>
              <a:t>] </a:t>
            </a:r>
            <a:r>
              <a:rPr sz="1000" spc="45" dirty="0">
                <a:latin typeface="Tahoma"/>
                <a:cs typeface="Tahoma"/>
              </a:rPr>
              <a:t>+</a:t>
            </a:r>
            <a:r>
              <a:rPr sz="1000" spc="-95" dirty="0">
                <a:latin typeface="Tahoma"/>
                <a:cs typeface="Tahoma"/>
              </a:rPr>
              <a:t> </a:t>
            </a:r>
            <a:r>
              <a:rPr sz="1000" spc="-45" dirty="0">
                <a:latin typeface="Tahoma"/>
                <a:cs typeface="Tahoma"/>
              </a:rPr>
              <a:t>1</a:t>
            </a:r>
            <a:r>
              <a:rPr sz="1000" spc="-45" dirty="0">
                <a:latin typeface="Lucida Sans Unicode"/>
                <a:cs typeface="Lucida Sans Unicode"/>
              </a:rPr>
              <a:t>,</a:t>
            </a:r>
            <a:r>
              <a:rPr sz="1000" spc="-150" dirty="0">
                <a:latin typeface="Lucida Sans Unicode"/>
                <a:cs typeface="Lucida Sans Unicode"/>
              </a:rPr>
              <a:t> </a:t>
            </a:r>
            <a:r>
              <a:rPr sz="1000" spc="-40" dirty="0">
                <a:latin typeface="Lucida Sans Unicode"/>
                <a:cs typeface="Lucida Sans Unicode"/>
              </a:rPr>
              <a:t>.</a:t>
            </a:r>
            <a:r>
              <a:rPr sz="1000" spc="-150" dirty="0">
                <a:latin typeface="Lucida Sans Unicode"/>
                <a:cs typeface="Lucida Sans Unicode"/>
              </a:rPr>
              <a:t> </a:t>
            </a:r>
            <a:r>
              <a:rPr sz="1000" spc="-40" dirty="0">
                <a:latin typeface="Lucida Sans Unicode"/>
                <a:cs typeface="Lucida Sans Unicode"/>
              </a:rPr>
              <a:t>.</a:t>
            </a:r>
            <a:r>
              <a:rPr sz="1000" spc="-145" dirty="0">
                <a:latin typeface="Lucida Sans Unicode"/>
                <a:cs typeface="Lucida Sans Unicode"/>
              </a:rPr>
              <a:t> </a:t>
            </a:r>
            <a:r>
              <a:rPr sz="1000" spc="-40" dirty="0">
                <a:latin typeface="Lucida Sans Unicode"/>
                <a:cs typeface="Lucida Sans Unicode"/>
              </a:rPr>
              <a:t>.</a:t>
            </a:r>
            <a:r>
              <a:rPr sz="1000" spc="-165" dirty="0">
                <a:latin typeface="Lucida Sans Unicode"/>
                <a:cs typeface="Lucida Sans Unicode"/>
              </a:rPr>
              <a:t> </a:t>
            </a:r>
            <a:r>
              <a:rPr sz="1000" spc="-40" dirty="0">
                <a:latin typeface="Lucida Sans Unicode"/>
                <a:cs typeface="Lucida Sans Unicode"/>
              </a:rPr>
              <a:t>,</a:t>
            </a:r>
            <a:r>
              <a:rPr sz="1000" spc="-155" dirty="0">
                <a:latin typeface="Lucida Sans Unicode"/>
                <a:cs typeface="Lucida Sans Unicode"/>
              </a:rPr>
              <a:t> </a:t>
            </a:r>
            <a:r>
              <a:rPr sz="1000" i="1" spc="-25" dirty="0">
                <a:latin typeface="Arial"/>
                <a:cs typeface="Arial"/>
              </a:rPr>
              <a:t>SENT</a:t>
            </a:r>
            <a:r>
              <a:rPr sz="1050" i="1" spc="-37" baseline="-11904" dirty="0">
                <a:latin typeface="Arial"/>
                <a:cs typeface="Arial"/>
              </a:rPr>
              <a:t>i</a:t>
            </a:r>
            <a:r>
              <a:rPr sz="1050" i="1" spc="-127" baseline="-11904" dirty="0">
                <a:latin typeface="Arial"/>
                <a:cs typeface="Arial"/>
              </a:rPr>
              <a:t> </a:t>
            </a:r>
            <a:r>
              <a:rPr sz="1000" spc="15" dirty="0">
                <a:latin typeface="Tahoma"/>
                <a:cs typeface="Tahoma"/>
              </a:rPr>
              <a:t>[</a:t>
            </a:r>
            <a:r>
              <a:rPr sz="1000" i="1" spc="15" dirty="0">
                <a:latin typeface="Arial"/>
                <a:cs typeface="Arial"/>
              </a:rPr>
              <a:t>j</a:t>
            </a:r>
            <a:r>
              <a:rPr sz="1000" spc="15" dirty="0">
                <a:latin typeface="Tahoma"/>
                <a:cs typeface="Tahoma"/>
              </a:rPr>
              <a:t>]</a:t>
            </a:r>
            <a:r>
              <a:rPr sz="1000" spc="15" dirty="0">
                <a:latin typeface="Lucida Sans Unicode"/>
                <a:cs typeface="Lucida Sans Unicode"/>
              </a:rPr>
              <a:t>}</a:t>
            </a:r>
            <a:r>
              <a:rPr sz="1000" spc="15" dirty="0">
                <a:latin typeface="Tahoma"/>
                <a:cs typeface="Tahoma"/>
              </a:rPr>
              <a:t>.</a:t>
            </a:r>
            <a:endParaRPr sz="1000">
              <a:latin typeface="Tahoma"/>
              <a:cs typeface="Tahoma"/>
            </a:endParaRPr>
          </a:p>
          <a:p>
            <a:pPr marL="38100">
              <a:lnSpc>
                <a:spcPct val="100000"/>
              </a:lnSpc>
              <a:spcBef>
                <a:spcPts val="450"/>
              </a:spcBef>
            </a:pPr>
            <a:r>
              <a:rPr sz="1000" spc="10" dirty="0">
                <a:latin typeface="Microsoft Sans Serif"/>
                <a:cs typeface="Microsoft Sans Serif"/>
              </a:rPr>
              <a:t>Complexity:</a:t>
            </a:r>
            <a:endParaRPr sz="1000">
              <a:latin typeface="Microsoft Sans Serif"/>
              <a:cs typeface="Microsoft Sans Serif"/>
            </a:endParaRPr>
          </a:p>
          <a:p>
            <a:pPr marL="290830" marR="30480">
              <a:lnSpc>
                <a:spcPct val="99500"/>
              </a:lnSpc>
              <a:spcBef>
                <a:spcPts val="309"/>
              </a:spcBef>
            </a:pPr>
            <a:r>
              <a:rPr sz="1000" dirty="0">
                <a:latin typeface="Tahoma"/>
                <a:cs typeface="Tahoma"/>
              </a:rPr>
              <a:t>This</a:t>
            </a:r>
            <a:r>
              <a:rPr sz="1000" spc="10" dirty="0">
                <a:latin typeface="Tahoma"/>
                <a:cs typeface="Tahoma"/>
              </a:rPr>
              <a:t> </a:t>
            </a:r>
            <a:r>
              <a:rPr sz="1000" spc="-30" dirty="0">
                <a:latin typeface="Tahoma"/>
                <a:cs typeface="Tahoma"/>
              </a:rPr>
              <a:t>algorithm</a:t>
            </a:r>
            <a:r>
              <a:rPr sz="1000" dirty="0">
                <a:latin typeface="Tahoma"/>
                <a:cs typeface="Tahoma"/>
              </a:rPr>
              <a:t> </a:t>
            </a:r>
            <a:r>
              <a:rPr sz="1000" spc="-45" dirty="0">
                <a:latin typeface="Tahoma"/>
                <a:cs typeface="Tahoma"/>
              </a:rPr>
              <a:t>requires</a:t>
            </a:r>
            <a:r>
              <a:rPr sz="1000" spc="25" dirty="0">
                <a:latin typeface="Tahoma"/>
                <a:cs typeface="Tahoma"/>
              </a:rPr>
              <a:t> </a:t>
            </a:r>
            <a:r>
              <a:rPr sz="1000" spc="-45" dirty="0">
                <a:latin typeface="Tahoma"/>
                <a:cs typeface="Tahoma"/>
              </a:rPr>
              <a:t>2</a:t>
            </a:r>
            <a:r>
              <a:rPr sz="1000" i="1" spc="-45" dirty="0">
                <a:latin typeface="Arial"/>
                <a:cs typeface="Arial"/>
              </a:rPr>
              <a:t>n</a:t>
            </a:r>
            <a:r>
              <a:rPr sz="1000" i="1" spc="55" dirty="0">
                <a:latin typeface="Arial"/>
                <a:cs typeface="Arial"/>
              </a:rPr>
              <a:t> </a:t>
            </a:r>
            <a:r>
              <a:rPr sz="1000" spc="-65" dirty="0">
                <a:latin typeface="Tahoma"/>
                <a:cs typeface="Tahoma"/>
              </a:rPr>
              <a:t>messages</a:t>
            </a:r>
            <a:r>
              <a:rPr sz="1000" dirty="0">
                <a:latin typeface="Tahoma"/>
                <a:cs typeface="Tahoma"/>
              </a:rPr>
              <a:t> </a:t>
            </a:r>
            <a:r>
              <a:rPr sz="1000" spc="-45" dirty="0">
                <a:latin typeface="Tahoma"/>
                <a:cs typeface="Tahoma"/>
              </a:rPr>
              <a:t>and</a:t>
            </a:r>
            <a:r>
              <a:rPr sz="1000" spc="20" dirty="0">
                <a:latin typeface="Tahoma"/>
                <a:cs typeface="Tahoma"/>
              </a:rPr>
              <a:t> </a:t>
            </a:r>
            <a:r>
              <a:rPr sz="1000" spc="-50" dirty="0">
                <a:latin typeface="Tahoma"/>
                <a:cs typeface="Tahoma"/>
              </a:rPr>
              <a:t>2</a:t>
            </a:r>
            <a:r>
              <a:rPr sz="1000" spc="20" dirty="0">
                <a:latin typeface="Tahoma"/>
                <a:cs typeface="Tahoma"/>
              </a:rPr>
              <a:t> </a:t>
            </a:r>
            <a:r>
              <a:rPr sz="1000" spc="-25" dirty="0">
                <a:latin typeface="Tahoma"/>
                <a:cs typeface="Tahoma"/>
              </a:rPr>
              <a:t>time</a:t>
            </a:r>
            <a:r>
              <a:rPr sz="1000" spc="10" dirty="0">
                <a:latin typeface="Tahoma"/>
                <a:cs typeface="Tahoma"/>
              </a:rPr>
              <a:t> </a:t>
            </a:r>
            <a:r>
              <a:rPr sz="1000" spc="-25" dirty="0">
                <a:latin typeface="Tahoma"/>
                <a:cs typeface="Tahoma"/>
              </a:rPr>
              <a:t>units</a:t>
            </a:r>
            <a:r>
              <a:rPr sz="1000" spc="10" dirty="0">
                <a:latin typeface="Tahoma"/>
                <a:cs typeface="Tahoma"/>
              </a:rPr>
              <a:t> </a:t>
            </a:r>
            <a:r>
              <a:rPr sz="1000" spc="-35" dirty="0">
                <a:latin typeface="Tahoma"/>
                <a:cs typeface="Tahoma"/>
              </a:rPr>
              <a:t>for</a:t>
            </a:r>
            <a:r>
              <a:rPr sz="1000" spc="15" dirty="0">
                <a:latin typeface="Tahoma"/>
                <a:cs typeface="Tahoma"/>
              </a:rPr>
              <a:t> </a:t>
            </a:r>
            <a:r>
              <a:rPr sz="1000" spc="-40" dirty="0">
                <a:latin typeface="Tahoma"/>
                <a:cs typeface="Tahoma"/>
              </a:rPr>
              <a:t>recording</a:t>
            </a:r>
            <a:r>
              <a:rPr sz="1000" spc="15" dirty="0">
                <a:latin typeface="Tahoma"/>
                <a:cs typeface="Tahoma"/>
              </a:rPr>
              <a:t> </a:t>
            </a:r>
            <a:r>
              <a:rPr sz="1000" spc="-45" dirty="0">
                <a:latin typeface="Tahoma"/>
                <a:cs typeface="Tahoma"/>
              </a:rPr>
              <a:t>and </a:t>
            </a:r>
            <a:r>
              <a:rPr sz="1000" spc="-40" dirty="0">
                <a:latin typeface="Tahoma"/>
                <a:cs typeface="Tahoma"/>
              </a:rPr>
              <a:t> </a:t>
            </a:r>
            <a:r>
              <a:rPr sz="1000" spc="-45" dirty="0">
                <a:latin typeface="Tahoma"/>
                <a:cs typeface="Tahoma"/>
              </a:rPr>
              <a:t>assembling</a:t>
            </a:r>
            <a:r>
              <a:rPr sz="1000" spc="5" dirty="0">
                <a:latin typeface="Tahoma"/>
                <a:cs typeface="Tahoma"/>
              </a:rPr>
              <a:t> </a:t>
            </a:r>
            <a:r>
              <a:rPr sz="1000" spc="-35" dirty="0">
                <a:latin typeface="Tahoma"/>
                <a:cs typeface="Tahoma"/>
              </a:rPr>
              <a:t>the</a:t>
            </a:r>
            <a:r>
              <a:rPr sz="1000" spc="25" dirty="0">
                <a:latin typeface="Tahoma"/>
                <a:cs typeface="Tahoma"/>
              </a:rPr>
              <a:t> </a:t>
            </a:r>
            <a:r>
              <a:rPr sz="1000" spc="-40" dirty="0">
                <a:latin typeface="Tahoma"/>
                <a:cs typeface="Tahoma"/>
              </a:rPr>
              <a:t>snapshot,</a:t>
            </a:r>
            <a:r>
              <a:rPr sz="1000" dirty="0">
                <a:latin typeface="Tahoma"/>
                <a:cs typeface="Tahoma"/>
              </a:rPr>
              <a:t> </a:t>
            </a:r>
            <a:r>
              <a:rPr sz="1000" spc="-60" dirty="0">
                <a:latin typeface="Tahoma"/>
                <a:cs typeface="Tahoma"/>
              </a:rPr>
              <a:t>where</a:t>
            </a:r>
            <a:r>
              <a:rPr sz="1000" spc="15" dirty="0">
                <a:latin typeface="Tahoma"/>
                <a:cs typeface="Tahoma"/>
              </a:rPr>
              <a:t> </a:t>
            </a:r>
            <a:r>
              <a:rPr sz="1000" spc="-60" dirty="0">
                <a:latin typeface="Tahoma"/>
                <a:cs typeface="Tahoma"/>
              </a:rPr>
              <a:t>one</a:t>
            </a:r>
            <a:r>
              <a:rPr sz="1000" spc="15" dirty="0">
                <a:latin typeface="Tahoma"/>
                <a:cs typeface="Tahoma"/>
              </a:rPr>
              <a:t> </a:t>
            </a:r>
            <a:r>
              <a:rPr sz="1000" spc="-25" dirty="0">
                <a:latin typeface="Tahoma"/>
                <a:cs typeface="Tahoma"/>
              </a:rPr>
              <a:t>time</a:t>
            </a:r>
            <a:r>
              <a:rPr sz="1000" spc="25" dirty="0">
                <a:latin typeface="Tahoma"/>
                <a:cs typeface="Tahoma"/>
              </a:rPr>
              <a:t> </a:t>
            </a:r>
            <a:r>
              <a:rPr sz="1000" spc="-15" dirty="0">
                <a:latin typeface="Tahoma"/>
                <a:cs typeface="Tahoma"/>
              </a:rPr>
              <a:t>unit</a:t>
            </a:r>
            <a:r>
              <a:rPr sz="1000" spc="15" dirty="0">
                <a:latin typeface="Tahoma"/>
                <a:cs typeface="Tahoma"/>
              </a:rPr>
              <a:t> </a:t>
            </a:r>
            <a:r>
              <a:rPr sz="1000" spc="-30" dirty="0">
                <a:latin typeface="Tahoma"/>
                <a:cs typeface="Tahoma"/>
              </a:rPr>
              <a:t>is</a:t>
            </a:r>
            <a:r>
              <a:rPr sz="1000" spc="15" dirty="0">
                <a:latin typeface="Tahoma"/>
                <a:cs typeface="Tahoma"/>
              </a:rPr>
              <a:t> </a:t>
            </a:r>
            <a:r>
              <a:rPr sz="1000" spc="-45" dirty="0">
                <a:latin typeface="Tahoma"/>
                <a:cs typeface="Tahoma"/>
              </a:rPr>
              <a:t>required</a:t>
            </a:r>
            <a:r>
              <a:rPr sz="1000" spc="25" dirty="0">
                <a:latin typeface="Tahoma"/>
                <a:cs typeface="Tahoma"/>
              </a:rPr>
              <a:t> </a:t>
            </a:r>
            <a:r>
              <a:rPr sz="1000" spc="-35" dirty="0">
                <a:latin typeface="Tahoma"/>
                <a:cs typeface="Tahoma"/>
              </a:rPr>
              <a:t>for</a:t>
            </a:r>
            <a:r>
              <a:rPr sz="1000" spc="20" dirty="0">
                <a:latin typeface="Tahoma"/>
                <a:cs typeface="Tahoma"/>
              </a:rPr>
              <a:t> </a:t>
            </a:r>
            <a:r>
              <a:rPr sz="1000" spc="-35" dirty="0">
                <a:latin typeface="Tahoma"/>
                <a:cs typeface="Tahoma"/>
              </a:rPr>
              <a:t>the</a:t>
            </a:r>
            <a:r>
              <a:rPr sz="1000" spc="15" dirty="0">
                <a:latin typeface="Tahoma"/>
                <a:cs typeface="Tahoma"/>
              </a:rPr>
              <a:t> </a:t>
            </a:r>
            <a:r>
              <a:rPr sz="1000" spc="-40" dirty="0">
                <a:latin typeface="Tahoma"/>
                <a:cs typeface="Tahoma"/>
              </a:rPr>
              <a:t>delivery</a:t>
            </a:r>
            <a:r>
              <a:rPr sz="1000" spc="25" dirty="0">
                <a:latin typeface="Tahoma"/>
                <a:cs typeface="Tahoma"/>
              </a:rPr>
              <a:t> </a:t>
            </a:r>
            <a:r>
              <a:rPr sz="1000" spc="-30" dirty="0">
                <a:latin typeface="Tahoma"/>
                <a:cs typeface="Tahoma"/>
              </a:rPr>
              <a:t>of</a:t>
            </a:r>
            <a:r>
              <a:rPr sz="1000" spc="20" dirty="0">
                <a:latin typeface="Tahoma"/>
                <a:cs typeface="Tahoma"/>
              </a:rPr>
              <a:t> </a:t>
            </a:r>
            <a:r>
              <a:rPr sz="1000" spc="-50" dirty="0">
                <a:latin typeface="Tahoma"/>
                <a:cs typeface="Tahoma"/>
              </a:rPr>
              <a:t>a </a:t>
            </a:r>
            <a:r>
              <a:rPr sz="1000" spc="-300" dirty="0">
                <a:latin typeface="Tahoma"/>
                <a:cs typeface="Tahoma"/>
              </a:rPr>
              <a:t> </a:t>
            </a:r>
            <a:r>
              <a:rPr sz="1000" spc="-60" dirty="0">
                <a:latin typeface="Tahoma"/>
                <a:cs typeface="Tahoma"/>
              </a:rPr>
              <a:t>message.</a:t>
            </a:r>
            <a:endParaRPr sz="1000">
              <a:latin typeface="Tahoma"/>
              <a:cs typeface="Tahoma"/>
            </a:endParaRPr>
          </a:p>
          <a:p>
            <a:pPr marL="290830" marR="296545">
              <a:lnSpc>
                <a:spcPts val="1190"/>
              </a:lnSpc>
              <a:spcBef>
                <a:spcPts val="345"/>
              </a:spcBef>
            </a:pPr>
            <a:r>
              <a:rPr sz="1000" spc="-60" dirty="0">
                <a:latin typeface="Tahoma"/>
                <a:cs typeface="Tahoma"/>
              </a:rPr>
              <a:t>If</a:t>
            </a:r>
            <a:r>
              <a:rPr sz="1000" spc="20" dirty="0">
                <a:latin typeface="Tahoma"/>
                <a:cs typeface="Tahoma"/>
              </a:rPr>
              <a:t> </a:t>
            </a:r>
            <a:r>
              <a:rPr sz="1000" spc="-35" dirty="0">
                <a:latin typeface="Tahoma"/>
                <a:cs typeface="Tahoma"/>
              </a:rPr>
              <a:t>the</a:t>
            </a:r>
            <a:r>
              <a:rPr sz="1000" spc="25" dirty="0">
                <a:latin typeface="Tahoma"/>
                <a:cs typeface="Tahoma"/>
              </a:rPr>
              <a:t> </a:t>
            </a:r>
            <a:r>
              <a:rPr sz="1000" spc="-35" dirty="0">
                <a:latin typeface="Tahoma"/>
                <a:cs typeface="Tahoma"/>
              </a:rPr>
              <a:t>contents</a:t>
            </a:r>
            <a:r>
              <a:rPr sz="1000" spc="5" dirty="0">
                <a:latin typeface="Tahoma"/>
                <a:cs typeface="Tahoma"/>
              </a:rPr>
              <a:t> </a:t>
            </a:r>
            <a:r>
              <a:rPr sz="1000" spc="-30" dirty="0">
                <a:latin typeface="Tahoma"/>
                <a:cs typeface="Tahoma"/>
              </a:rPr>
              <a:t>of</a:t>
            </a:r>
            <a:r>
              <a:rPr sz="1000" spc="20" dirty="0">
                <a:latin typeface="Tahoma"/>
                <a:cs typeface="Tahoma"/>
              </a:rPr>
              <a:t> </a:t>
            </a:r>
            <a:r>
              <a:rPr sz="1000" spc="-65" dirty="0">
                <a:latin typeface="Tahoma"/>
                <a:cs typeface="Tahoma"/>
              </a:rPr>
              <a:t>messages</a:t>
            </a:r>
            <a:r>
              <a:rPr sz="1000" spc="5" dirty="0">
                <a:latin typeface="Tahoma"/>
                <a:cs typeface="Tahoma"/>
              </a:rPr>
              <a:t> </a:t>
            </a:r>
            <a:r>
              <a:rPr sz="1000" spc="-20" dirty="0">
                <a:latin typeface="Tahoma"/>
                <a:cs typeface="Tahoma"/>
              </a:rPr>
              <a:t>in</a:t>
            </a:r>
            <a:r>
              <a:rPr sz="1000" spc="15" dirty="0">
                <a:latin typeface="Tahoma"/>
                <a:cs typeface="Tahoma"/>
              </a:rPr>
              <a:t> </a:t>
            </a:r>
            <a:r>
              <a:rPr sz="1000" spc="-45" dirty="0">
                <a:latin typeface="Tahoma"/>
                <a:cs typeface="Tahoma"/>
              </a:rPr>
              <a:t>channels</a:t>
            </a:r>
            <a:r>
              <a:rPr sz="1000" spc="15" dirty="0">
                <a:latin typeface="Tahoma"/>
                <a:cs typeface="Tahoma"/>
              </a:rPr>
              <a:t> </a:t>
            </a:r>
            <a:r>
              <a:rPr sz="1000" spc="-30" dirty="0">
                <a:latin typeface="Tahoma"/>
                <a:cs typeface="Tahoma"/>
              </a:rPr>
              <a:t>state</a:t>
            </a:r>
            <a:r>
              <a:rPr sz="1000" spc="15" dirty="0">
                <a:latin typeface="Tahoma"/>
                <a:cs typeface="Tahoma"/>
              </a:rPr>
              <a:t> </a:t>
            </a:r>
            <a:r>
              <a:rPr sz="1000" spc="-60" dirty="0">
                <a:latin typeface="Tahoma"/>
                <a:cs typeface="Tahoma"/>
              </a:rPr>
              <a:t>are</a:t>
            </a:r>
            <a:r>
              <a:rPr sz="1000" spc="25" dirty="0">
                <a:latin typeface="Tahoma"/>
                <a:cs typeface="Tahoma"/>
              </a:rPr>
              <a:t> </a:t>
            </a:r>
            <a:r>
              <a:rPr sz="1000" spc="-40" dirty="0">
                <a:latin typeface="Tahoma"/>
                <a:cs typeface="Tahoma"/>
              </a:rPr>
              <a:t>required,</a:t>
            </a:r>
            <a:r>
              <a:rPr sz="1000" spc="25" dirty="0">
                <a:latin typeface="Tahoma"/>
                <a:cs typeface="Tahoma"/>
              </a:rPr>
              <a:t> </a:t>
            </a:r>
            <a:r>
              <a:rPr sz="1000" spc="-35" dirty="0">
                <a:latin typeface="Tahoma"/>
                <a:cs typeface="Tahoma"/>
              </a:rPr>
              <a:t>the</a:t>
            </a:r>
            <a:r>
              <a:rPr sz="1000" spc="15" dirty="0">
                <a:latin typeface="Tahoma"/>
                <a:cs typeface="Tahoma"/>
              </a:rPr>
              <a:t> </a:t>
            </a:r>
            <a:r>
              <a:rPr sz="1000" spc="-30" dirty="0">
                <a:latin typeface="Tahoma"/>
                <a:cs typeface="Tahoma"/>
              </a:rPr>
              <a:t>algorithm </a:t>
            </a:r>
            <a:r>
              <a:rPr sz="1000" spc="-295" dirty="0">
                <a:latin typeface="Tahoma"/>
                <a:cs typeface="Tahoma"/>
              </a:rPr>
              <a:t> </a:t>
            </a:r>
            <a:r>
              <a:rPr sz="1000" spc="-45" dirty="0">
                <a:latin typeface="Tahoma"/>
                <a:cs typeface="Tahoma"/>
              </a:rPr>
              <a:t>requires</a:t>
            </a:r>
            <a:r>
              <a:rPr sz="1000" spc="25" dirty="0">
                <a:latin typeface="Tahoma"/>
                <a:cs typeface="Tahoma"/>
              </a:rPr>
              <a:t> </a:t>
            </a:r>
            <a:r>
              <a:rPr sz="1000" spc="-45" dirty="0">
                <a:latin typeface="Tahoma"/>
                <a:cs typeface="Tahoma"/>
              </a:rPr>
              <a:t>2</a:t>
            </a:r>
            <a:r>
              <a:rPr sz="1000" i="1" spc="-45" dirty="0">
                <a:latin typeface="Arial"/>
                <a:cs typeface="Arial"/>
              </a:rPr>
              <a:t>n</a:t>
            </a:r>
            <a:r>
              <a:rPr sz="1000" i="1" spc="55" dirty="0">
                <a:latin typeface="Arial"/>
                <a:cs typeface="Arial"/>
              </a:rPr>
              <a:t> </a:t>
            </a:r>
            <a:r>
              <a:rPr sz="1000" spc="-65" dirty="0">
                <a:latin typeface="Tahoma"/>
                <a:cs typeface="Tahoma"/>
              </a:rPr>
              <a:t>messages</a:t>
            </a:r>
            <a:r>
              <a:rPr sz="1000" spc="10" dirty="0">
                <a:latin typeface="Tahoma"/>
                <a:cs typeface="Tahoma"/>
              </a:rPr>
              <a:t> </a:t>
            </a:r>
            <a:r>
              <a:rPr sz="1000" spc="-45" dirty="0">
                <a:latin typeface="Tahoma"/>
                <a:cs typeface="Tahoma"/>
              </a:rPr>
              <a:t>and</a:t>
            </a:r>
            <a:r>
              <a:rPr sz="1000" spc="10" dirty="0">
                <a:latin typeface="Tahoma"/>
                <a:cs typeface="Tahoma"/>
              </a:rPr>
              <a:t> </a:t>
            </a:r>
            <a:r>
              <a:rPr sz="1000" spc="-50" dirty="0">
                <a:latin typeface="Tahoma"/>
                <a:cs typeface="Tahoma"/>
              </a:rPr>
              <a:t>2</a:t>
            </a:r>
            <a:r>
              <a:rPr sz="1000" spc="15" dirty="0">
                <a:latin typeface="Tahoma"/>
                <a:cs typeface="Tahoma"/>
              </a:rPr>
              <a:t> </a:t>
            </a:r>
            <a:r>
              <a:rPr sz="1000" spc="-25" dirty="0">
                <a:latin typeface="Tahoma"/>
                <a:cs typeface="Tahoma"/>
              </a:rPr>
              <a:t>time</a:t>
            </a:r>
            <a:r>
              <a:rPr sz="1000" spc="10" dirty="0">
                <a:latin typeface="Tahoma"/>
                <a:cs typeface="Tahoma"/>
              </a:rPr>
              <a:t> </a:t>
            </a:r>
            <a:r>
              <a:rPr sz="1000" spc="-25" dirty="0">
                <a:latin typeface="Tahoma"/>
                <a:cs typeface="Tahoma"/>
              </a:rPr>
              <a:t>units</a:t>
            </a:r>
            <a:r>
              <a:rPr sz="1000" spc="25" dirty="0">
                <a:latin typeface="Tahoma"/>
                <a:cs typeface="Tahoma"/>
              </a:rPr>
              <a:t> </a:t>
            </a:r>
            <a:r>
              <a:rPr sz="1000" spc="-30" dirty="0">
                <a:latin typeface="Tahoma"/>
                <a:cs typeface="Tahoma"/>
              </a:rPr>
              <a:t>additionally.</a:t>
            </a:r>
            <a:endParaRPr sz="1000">
              <a:latin typeface="Tahoma"/>
              <a:cs typeface="Tahoma"/>
            </a:endParaRPr>
          </a:p>
        </p:txBody>
      </p:sp>
      <p:grpSp>
        <p:nvGrpSpPr>
          <p:cNvPr id="10" name="object 10"/>
          <p:cNvGrpSpPr/>
          <p:nvPr/>
        </p:nvGrpSpPr>
        <p:grpSpPr>
          <a:xfrm>
            <a:off x="-152" y="3365525"/>
            <a:ext cx="4608830" cy="91440"/>
            <a:chOff x="-152" y="3365525"/>
            <a:chExt cx="4608830" cy="91440"/>
          </a:xfrm>
        </p:grpSpPr>
        <p:sp>
          <p:nvSpPr>
            <p:cNvPr id="11" name="object 11"/>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2" name="object 12"/>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3" name="object 13"/>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5" name="object 15"/>
          <p:cNvSpPr txBox="1">
            <a:spLocks noGrp="1"/>
          </p:cNvSpPr>
          <p:nvPr>
            <p:ph type="dt" sz="half" idx="6"/>
          </p:nvPr>
        </p:nvSpPr>
        <p:spPr>
          <a:prstGeom prst="rect">
            <a:avLst/>
          </a:prstGeom>
        </p:spPr>
        <p:txBody>
          <a:bodyPr vert="horz" wrap="square" lIns="0" tIns="0" rIns="0" bIns="0" rtlCol="0">
            <a:spAutoFit/>
          </a:bodyPr>
          <a:lstStyle/>
          <a:p>
            <a:pPr marL="12700">
              <a:lnSpc>
                <a:spcPts val="575"/>
              </a:lnSpc>
            </a:pPr>
            <a:r>
              <a:rPr spc="40" dirty="0"/>
              <a:t>CUP</a:t>
            </a:r>
            <a:r>
              <a:rPr spc="-30" dirty="0"/>
              <a:t> </a:t>
            </a:r>
            <a:r>
              <a:rPr spc="-15" dirty="0"/>
              <a:t>2008</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575"/>
              </a:lnSpc>
            </a:pPr>
            <a:fld id="{81D60167-4931-47E6-BA6A-407CBD079E47}" type="slidenum">
              <a:rPr spc="-10" dirty="0"/>
              <a:t>41</a:t>
            </a:fld>
            <a:r>
              <a:rPr spc="-10" dirty="0"/>
              <a:t> </a:t>
            </a:r>
            <a:r>
              <a:rPr spc="70" dirty="0"/>
              <a:t>/</a:t>
            </a:r>
            <a:r>
              <a:rPr spc="-10" dirty="0"/>
              <a:t> </a:t>
            </a:r>
            <a:r>
              <a:rPr spc="-15" dirty="0"/>
              <a:t>51</a:t>
            </a:r>
          </a:p>
        </p:txBody>
      </p:sp>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4170045" cy="244475"/>
          </a:xfrm>
          <a:prstGeom prst="rect">
            <a:avLst/>
          </a:prstGeom>
        </p:spPr>
        <p:txBody>
          <a:bodyPr vert="horz" wrap="square" lIns="0" tIns="17145" rIns="0" bIns="0" rtlCol="0">
            <a:spAutoFit/>
          </a:bodyPr>
          <a:lstStyle/>
          <a:p>
            <a:pPr marL="12700">
              <a:lnSpc>
                <a:spcPct val="100000"/>
              </a:lnSpc>
              <a:spcBef>
                <a:spcPts val="135"/>
              </a:spcBef>
            </a:pPr>
            <a:r>
              <a:rPr spc="-45" dirty="0"/>
              <a:t>Channel</a:t>
            </a:r>
            <a:r>
              <a:rPr spc="15" dirty="0"/>
              <a:t> </a:t>
            </a:r>
            <a:r>
              <a:rPr spc="-40" dirty="0"/>
              <a:t>state</a:t>
            </a:r>
            <a:r>
              <a:rPr spc="35" dirty="0"/>
              <a:t> </a:t>
            </a:r>
            <a:r>
              <a:rPr spc="-55" dirty="0"/>
              <a:t>recording</a:t>
            </a:r>
            <a:r>
              <a:rPr spc="5" dirty="0"/>
              <a:t> </a:t>
            </a:r>
            <a:r>
              <a:rPr spc="-25" dirty="0"/>
              <a:t>in</a:t>
            </a:r>
            <a:r>
              <a:rPr spc="25" dirty="0"/>
              <a:t> </a:t>
            </a:r>
            <a:r>
              <a:rPr spc="-45" dirty="0"/>
              <a:t>Alagar-Venkatesan</a:t>
            </a:r>
            <a:r>
              <a:rPr spc="10" dirty="0"/>
              <a:t> </a:t>
            </a:r>
            <a:r>
              <a:rPr spc="-40" dirty="0"/>
              <a:t>algorithm</a:t>
            </a:r>
          </a:p>
        </p:txBody>
      </p:sp>
      <p:pic>
        <p:nvPicPr>
          <p:cNvPr id="5" name="object 5"/>
          <p:cNvPicPr/>
          <p:nvPr/>
        </p:nvPicPr>
        <p:blipFill>
          <a:blip r:embed="rId2" cstate="print"/>
          <a:stretch>
            <a:fillRect/>
          </a:stretch>
        </p:blipFill>
        <p:spPr>
          <a:xfrm>
            <a:off x="250478" y="878046"/>
            <a:ext cx="70717" cy="68199"/>
          </a:xfrm>
          <a:prstGeom prst="rect">
            <a:avLst/>
          </a:prstGeom>
        </p:spPr>
      </p:pic>
      <p:pic>
        <p:nvPicPr>
          <p:cNvPr id="6" name="object 6"/>
          <p:cNvPicPr/>
          <p:nvPr/>
        </p:nvPicPr>
        <p:blipFill>
          <a:blip r:embed="rId3" cstate="print"/>
          <a:stretch>
            <a:fillRect/>
          </a:stretch>
        </p:blipFill>
        <p:spPr>
          <a:xfrm>
            <a:off x="250478" y="1219409"/>
            <a:ext cx="70717" cy="68211"/>
          </a:xfrm>
          <a:prstGeom prst="rect">
            <a:avLst/>
          </a:prstGeom>
        </p:spPr>
      </p:pic>
      <p:sp>
        <p:nvSpPr>
          <p:cNvPr id="7" name="object 7"/>
          <p:cNvSpPr txBox="1"/>
          <p:nvPr/>
        </p:nvSpPr>
        <p:spPr>
          <a:xfrm>
            <a:off x="113790" y="804511"/>
            <a:ext cx="4275455" cy="734060"/>
          </a:xfrm>
          <a:prstGeom prst="rect">
            <a:avLst/>
          </a:prstGeom>
        </p:spPr>
        <p:txBody>
          <a:bodyPr vert="horz" wrap="square" lIns="0" tIns="18415" rIns="0" bIns="0" rtlCol="0">
            <a:spAutoFit/>
          </a:bodyPr>
          <a:lstStyle/>
          <a:p>
            <a:pPr marL="265430" marR="5080">
              <a:lnSpc>
                <a:spcPts val="1190"/>
              </a:lnSpc>
              <a:spcBef>
                <a:spcPts val="145"/>
              </a:spcBef>
            </a:pPr>
            <a:r>
              <a:rPr sz="1000" spc="60" dirty="0">
                <a:latin typeface="Tahoma"/>
                <a:cs typeface="Tahoma"/>
              </a:rPr>
              <a:t>A</a:t>
            </a:r>
            <a:r>
              <a:rPr sz="1000" spc="15" dirty="0">
                <a:latin typeface="Tahoma"/>
                <a:cs typeface="Tahoma"/>
              </a:rPr>
              <a:t> </a:t>
            </a:r>
            <a:r>
              <a:rPr sz="1000" spc="-65" dirty="0">
                <a:latin typeface="Tahoma"/>
                <a:cs typeface="Tahoma"/>
              </a:rPr>
              <a:t>message</a:t>
            </a:r>
            <a:r>
              <a:rPr sz="1000" spc="10" dirty="0">
                <a:latin typeface="Tahoma"/>
                <a:cs typeface="Tahoma"/>
              </a:rPr>
              <a:t> </a:t>
            </a:r>
            <a:r>
              <a:rPr sz="1000" spc="-30" dirty="0">
                <a:latin typeface="Tahoma"/>
                <a:cs typeface="Tahoma"/>
              </a:rPr>
              <a:t>is</a:t>
            </a:r>
            <a:r>
              <a:rPr sz="1000" spc="15" dirty="0">
                <a:latin typeface="Tahoma"/>
                <a:cs typeface="Tahoma"/>
              </a:rPr>
              <a:t> </a:t>
            </a:r>
            <a:r>
              <a:rPr sz="1000" spc="-50" dirty="0">
                <a:latin typeface="Tahoma"/>
                <a:cs typeface="Tahoma"/>
              </a:rPr>
              <a:t>referred</a:t>
            </a:r>
            <a:r>
              <a:rPr sz="1000" spc="35" dirty="0">
                <a:latin typeface="Tahoma"/>
                <a:cs typeface="Tahoma"/>
              </a:rPr>
              <a:t> </a:t>
            </a:r>
            <a:r>
              <a:rPr sz="1000" spc="-10" dirty="0">
                <a:latin typeface="Tahoma"/>
                <a:cs typeface="Tahoma"/>
              </a:rPr>
              <a:t>to</a:t>
            </a:r>
            <a:r>
              <a:rPr sz="1000" spc="20" dirty="0">
                <a:latin typeface="Tahoma"/>
                <a:cs typeface="Tahoma"/>
              </a:rPr>
              <a:t> </a:t>
            </a:r>
            <a:r>
              <a:rPr sz="1000" spc="-60" dirty="0">
                <a:latin typeface="Tahoma"/>
                <a:cs typeface="Tahoma"/>
              </a:rPr>
              <a:t>as</a:t>
            </a:r>
            <a:r>
              <a:rPr sz="1000" spc="10" dirty="0">
                <a:latin typeface="Tahoma"/>
                <a:cs typeface="Tahoma"/>
              </a:rPr>
              <a:t> </a:t>
            </a:r>
            <a:r>
              <a:rPr sz="1000" i="1" spc="-30" dirty="0">
                <a:latin typeface="Arial"/>
                <a:cs typeface="Arial"/>
              </a:rPr>
              <a:t>old</a:t>
            </a:r>
            <a:r>
              <a:rPr sz="1000" i="1" spc="45" dirty="0">
                <a:latin typeface="Arial"/>
                <a:cs typeface="Arial"/>
              </a:rPr>
              <a:t> </a:t>
            </a:r>
            <a:r>
              <a:rPr sz="1000" spc="-5" dirty="0">
                <a:latin typeface="Tahoma"/>
                <a:cs typeface="Tahoma"/>
              </a:rPr>
              <a:t>if</a:t>
            </a:r>
            <a:r>
              <a:rPr sz="1000" spc="20" dirty="0">
                <a:latin typeface="Tahoma"/>
                <a:cs typeface="Tahoma"/>
              </a:rPr>
              <a:t> </a:t>
            </a:r>
            <a:r>
              <a:rPr sz="1000" spc="-35" dirty="0">
                <a:latin typeface="Tahoma"/>
                <a:cs typeface="Tahoma"/>
              </a:rPr>
              <a:t>the</a:t>
            </a:r>
            <a:r>
              <a:rPr sz="1000" spc="10" dirty="0">
                <a:latin typeface="Tahoma"/>
                <a:cs typeface="Tahoma"/>
              </a:rPr>
              <a:t> </a:t>
            </a:r>
            <a:r>
              <a:rPr sz="1000" spc="-60" dirty="0">
                <a:latin typeface="Tahoma"/>
                <a:cs typeface="Tahoma"/>
              </a:rPr>
              <a:t>send</a:t>
            </a:r>
            <a:r>
              <a:rPr sz="1000" spc="25" dirty="0">
                <a:latin typeface="Tahoma"/>
                <a:cs typeface="Tahoma"/>
              </a:rPr>
              <a:t> </a:t>
            </a:r>
            <a:r>
              <a:rPr sz="1000" spc="-30" dirty="0">
                <a:latin typeface="Tahoma"/>
                <a:cs typeface="Tahoma"/>
              </a:rPr>
              <a:t>of</a:t>
            </a:r>
            <a:r>
              <a:rPr sz="1000" spc="5" dirty="0">
                <a:latin typeface="Tahoma"/>
                <a:cs typeface="Tahoma"/>
              </a:rPr>
              <a:t> </a:t>
            </a:r>
            <a:r>
              <a:rPr sz="1000" spc="-35" dirty="0">
                <a:latin typeface="Tahoma"/>
                <a:cs typeface="Tahoma"/>
              </a:rPr>
              <a:t>the</a:t>
            </a:r>
            <a:r>
              <a:rPr sz="1000" spc="20" dirty="0">
                <a:latin typeface="Tahoma"/>
                <a:cs typeface="Tahoma"/>
              </a:rPr>
              <a:t> </a:t>
            </a:r>
            <a:r>
              <a:rPr sz="1000" spc="-65" dirty="0">
                <a:latin typeface="Tahoma"/>
                <a:cs typeface="Tahoma"/>
              </a:rPr>
              <a:t>message</a:t>
            </a:r>
            <a:r>
              <a:rPr sz="1000" spc="5" dirty="0">
                <a:latin typeface="Tahoma"/>
                <a:cs typeface="Tahoma"/>
              </a:rPr>
              <a:t> </a:t>
            </a:r>
            <a:r>
              <a:rPr sz="1000" spc="-30" dirty="0">
                <a:latin typeface="Tahoma"/>
                <a:cs typeface="Tahoma"/>
              </a:rPr>
              <a:t>causally</a:t>
            </a:r>
            <a:r>
              <a:rPr sz="1000" spc="5" dirty="0">
                <a:latin typeface="Tahoma"/>
                <a:cs typeface="Tahoma"/>
              </a:rPr>
              <a:t> </a:t>
            </a:r>
            <a:r>
              <a:rPr sz="1000" spc="-60" dirty="0">
                <a:latin typeface="Tahoma"/>
                <a:cs typeface="Tahoma"/>
              </a:rPr>
              <a:t>precedes </a:t>
            </a:r>
            <a:r>
              <a:rPr sz="1000" spc="-295" dirty="0">
                <a:latin typeface="Tahoma"/>
                <a:cs typeface="Tahoma"/>
              </a:rPr>
              <a:t> </a:t>
            </a:r>
            <a:r>
              <a:rPr sz="1000" spc="-35" dirty="0">
                <a:latin typeface="Tahoma"/>
                <a:cs typeface="Tahoma"/>
              </a:rPr>
              <a:t>the</a:t>
            </a:r>
            <a:r>
              <a:rPr sz="1000" spc="15" dirty="0">
                <a:latin typeface="Tahoma"/>
                <a:cs typeface="Tahoma"/>
              </a:rPr>
              <a:t> </a:t>
            </a:r>
            <a:r>
              <a:rPr sz="1000" spc="-60" dirty="0">
                <a:latin typeface="Tahoma"/>
                <a:cs typeface="Tahoma"/>
              </a:rPr>
              <a:t>send</a:t>
            </a:r>
            <a:r>
              <a:rPr sz="1000" spc="10" dirty="0">
                <a:latin typeface="Tahoma"/>
                <a:cs typeface="Tahoma"/>
              </a:rPr>
              <a:t> </a:t>
            </a:r>
            <a:r>
              <a:rPr sz="1000" spc="-30" dirty="0">
                <a:latin typeface="Tahoma"/>
                <a:cs typeface="Tahoma"/>
              </a:rPr>
              <a:t>of</a:t>
            </a:r>
            <a:r>
              <a:rPr sz="1000" spc="5" dirty="0">
                <a:latin typeface="Tahoma"/>
                <a:cs typeface="Tahoma"/>
              </a:rPr>
              <a:t> </a:t>
            </a:r>
            <a:r>
              <a:rPr sz="1000" spc="-35" dirty="0">
                <a:latin typeface="Tahoma"/>
                <a:cs typeface="Tahoma"/>
              </a:rPr>
              <a:t>the</a:t>
            </a:r>
            <a:r>
              <a:rPr sz="1000" spc="20" dirty="0">
                <a:latin typeface="Tahoma"/>
                <a:cs typeface="Tahoma"/>
              </a:rPr>
              <a:t> </a:t>
            </a:r>
            <a:r>
              <a:rPr sz="1000" spc="-35" dirty="0">
                <a:latin typeface="Tahoma"/>
                <a:cs typeface="Tahoma"/>
              </a:rPr>
              <a:t>token.</a:t>
            </a:r>
            <a:endParaRPr sz="1000">
              <a:latin typeface="Tahoma"/>
              <a:cs typeface="Tahoma"/>
            </a:endParaRPr>
          </a:p>
          <a:p>
            <a:pPr marL="265430">
              <a:lnSpc>
                <a:spcPct val="100000"/>
              </a:lnSpc>
              <a:spcBef>
                <a:spcPts val="259"/>
              </a:spcBef>
            </a:pPr>
            <a:r>
              <a:rPr sz="1000" spc="-35" dirty="0">
                <a:latin typeface="Tahoma"/>
                <a:cs typeface="Tahoma"/>
              </a:rPr>
              <a:t>Otherwise,</a:t>
            </a:r>
            <a:r>
              <a:rPr sz="1000" spc="5" dirty="0">
                <a:latin typeface="Tahoma"/>
                <a:cs typeface="Tahoma"/>
              </a:rPr>
              <a:t> </a:t>
            </a:r>
            <a:r>
              <a:rPr sz="1000" spc="-35" dirty="0">
                <a:latin typeface="Tahoma"/>
                <a:cs typeface="Tahoma"/>
              </a:rPr>
              <a:t>the</a:t>
            </a:r>
            <a:r>
              <a:rPr sz="1000" spc="20" dirty="0">
                <a:latin typeface="Tahoma"/>
                <a:cs typeface="Tahoma"/>
              </a:rPr>
              <a:t> </a:t>
            </a:r>
            <a:r>
              <a:rPr sz="1000" spc="-65" dirty="0">
                <a:latin typeface="Tahoma"/>
                <a:cs typeface="Tahoma"/>
              </a:rPr>
              <a:t>message</a:t>
            </a:r>
            <a:r>
              <a:rPr sz="1000" spc="-5" dirty="0">
                <a:latin typeface="Tahoma"/>
                <a:cs typeface="Tahoma"/>
              </a:rPr>
              <a:t> </a:t>
            </a:r>
            <a:r>
              <a:rPr sz="1000" spc="-30" dirty="0">
                <a:latin typeface="Tahoma"/>
                <a:cs typeface="Tahoma"/>
              </a:rPr>
              <a:t>is</a:t>
            </a:r>
            <a:r>
              <a:rPr sz="1000" spc="25" dirty="0">
                <a:latin typeface="Tahoma"/>
                <a:cs typeface="Tahoma"/>
              </a:rPr>
              <a:t> </a:t>
            </a:r>
            <a:r>
              <a:rPr sz="1000" spc="-50" dirty="0">
                <a:latin typeface="Tahoma"/>
                <a:cs typeface="Tahoma"/>
              </a:rPr>
              <a:t>referred</a:t>
            </a:r>
            <a:r>
              <a:rPr sz="1000" spc="20" dirty="0">
                <a:latin typeface="Tahoma"/>
                <a:cs typeface="Tahoma"/>
              </a:rPr>
              <a:t> </a:t>
            </a:r>
            <a:r>
              <a:rPr sz="1000" spc="-10" dirty="0">
                <a:latin typeface="Tahoma"/>
                <a:cs typeface="Tahoma"/>
              </a:rPr>
              <a:t>to</a:t>
            </a:r>
            <a:r>
              <a:rPr sz="1000" spc="20" dirty="0">
                <a:latin typeface="Tahoma"/>
                <a:cs typeface="Tahoma"/>
              </a:rPr>
              <a:t> </a:t>
            </a:r>
            <a:r>
              <a:rPr sz="1000" spc="-60" dirty="0">
                <a:latin typeface="Tahoma"/>
                <a:cs typeface="Tahoma"/>
              </a:rPr>
              <a:t>as</a:t>
            </a:r>
            <a:r>
              <a:rPr sz="1000" spc="15" dirty="0">
                <a:latin typeface="Tahoma"/>
                <a:cs typeface="Tahoma"/>
              </a:rPr>
              <a:t> </a:t>
            </a:r>
            <a:r>
              <a:rPr sz="1000" i="1" spc="-60" dirty="0">
                <a:latin typeface="Arial"/>
                <a:cs typeface="Arial"/>
              </a:rPr>
              <a:t>new</a:t>
            </a:r>
            <a:r>
              <a:rPr sz="1000" spc="-60" dirty="0">
                <a:latin typeface="Tahoma"/>
                <a:cs typeface="Tahoma"/>
              </a:rPr>
              <a:t>.</a:t>
            </a:r>
            <a:endParaRPr sz="1000">
              <a:latin typeface="Tahoma"/>
              <a:cs typeface="Tahoma"/>
            </a:endParaRPr>
          </a:p>
          <a:p>
            <a:pPr marL="12700">
              <a:lnSpc>
                <a:spcPct val="100000"/>
              </a:lnSpc>
              <a:spcBef>
                <a:spcPts val="490"/>
              </a:spcBef>
            </a:pPr>
            <a:r>
              <a:rPr sz="1000" spc="-75" dirty="0">
                <a:latin typeface="Tahoma"/>
                <a:cs typeface="Tahoma"/>
              </a:rPr>
              <a:t>In</a:t>
            </a:r>
            <a:r>
              <a:rPr sz="1000" spc="25" dirty="0">
                <a:latin typeface="Tahoma"/>
                <a:cs typeface="Tahoma"/>
              </a:rPr>
              <a:t> </a:t>
            </a:r>
            <a:r>
              <a:rPr sz="1000" spc="-35" dirty="0">
                <a:latin typeface="Tahoma"/>
                <a:cs typeface="Tahoma"/>
              </a:rPr>
              <a:t>Alagar-Venkatesan</a:t>
            </a:r>
            <a:r>
              <a:rPr sz="1000" spc="-10" dirty="0">
                <a:latin typeface="Tahoma"/>
                <a:cs typeface="Tahoma"/>
              </a:rPr>
              <a:t> </a:t>
            </a:r>
            <a:r>
              <a:rPr sz="1000" spc="-30" dirty="0">
                <a:latin typeface="Tahoma"/>
                <a:cs typeface="Tahoma"/>
              </a:rPr>
              <a:t>algorithm</a:t>
            </a:r>
            <a:r>
              <a:rPr sz="1000" spc="10" dirty="0">
                <a:latin typeface="Tahoma"/>
                <a:cs typeface="Tahoma"/>
              </a:rPr>
              <a:t> </a:t>
            </a:r>
            <a:r>
              <a:rPr sz="1000" spc="-40" dirty="0">
                <a:latin typeface="Tahoma"/>
                <a:cs typeface="Tahoma"/>
              </a:rPr>
              <a:t>channel</a:t>
            </a:r>
            <a:r>
              <a:rPr sz="1000" spc="15" dirty="0">
                <a:latin typeface="Tahoma"/>
                <a:cs typeface="Tahoma"/>
              </a:rPr>
              <a:t> </a:t>
            </a:r>
            <a:r>
              <a:rPr sz="1000" spc="-35" dirty="0">
                <a:latin typeface="Tahoma"/>
                <a:cs typeface="Tahoma"/>
              </a:rPr>
              <a:t>states</a:t>
            </a:r>
            <a:r>
              <a:rPr sz="1000" spc="20" dirty="0">
                <a:latin typeface="Tahoma"/>
                <a:cs typeface="Tahoma"/>
              </a:rPr>
              <a:t> </a:t>
            </a:r>
            <a:r>
              <a:rPr sz="1000" spc="-60" dirty="0">
                <a:latin typeface="Tahoma"/>
                <a:cs typeface="Tahoma"/>
              </a:rPr>
              <a:t>are</a:t>
            </a:r>
            <a:r>
              <a:rPr sz="1000" spc="25" dirty="0">
                <a:latin typeface="Tahoma"/>
                <a:cs typeface="Tahoma"/>
              </a:rPr>
              <a:t> </a:t>
            </a:r>
            <a:r>
              <a:rPr sz="1000" spc="-50" dirty="0">
                <a:latin typeface="Tahoma"/>
                <a:cs typeface="Tahoma"/>
              </a:rPr>
              <a:t>recorded</a:t>
            </a:r>
            <a:r>
              <a:rPr sz="1000" spc="20" dirty="0">
                <a:latin typeface="Tahoma"/>
                <a:cs typeface="Tahoma"/>
              </a:rPr>
              <a:t> </a:t>
            </a:r>
            <a:r>
              <a:rPr sz="1000" spc="-60" dirty="0">
                <a:latin typeface="Tahoma"/>
                <a:cs typeface="Tahoma"/>
              </a:rPr>
              <a:t>as</a:t>
            </a:r>
            <a:r>
              <a:rPr sz="1000" spc="15" dirty="0">
                <a:latin typeface="Tahoma"/>
                <a:cs typeface="Tahoma"/>
              </a:rPr>
              <a:t> </a:t>
            </a:r>
            <a:r>
              <a:rPr sz="1000" spc="-40" dirty="0">
                <a:latin typeface="Tahoma"/>
                <a:cs typeface="Tahoma"/>
              </a:rPr>
              <a:t>follows:</a:t>
            </a:r>
            <a:endParaRPr sz="1000">
              <a:latin typeface="Tahoma"/>
              <a:cs typeface="Tahoma"/>
            </a:endParaRPr>
          </a:p>
        </p:txBody>
      </p:sp>
      <p:pic>
        <p:nvPicPr>
          <p:cNvPr id="8" name="object 8"/>
          <p:cNvPicPr/>
          <p:nvPr/>
        </p:nvPicPr>
        <p:blipFill>
          <a:blip r:embed="rId4" cstate="print"/>
          <a:stretch>
            <a:fillRect/>
          </a:stretch>
        </p:blipFill>
        <p:spPr>
          <a:xfrm>
            <a:off x="198725" y="1620816"/>
            <a:ext cx="123760" cy="119370"/>
          </a:xfrm>
          <a:prstGeom prst="rect">
            <a:avLst/>
          </a:prstGeom>
        </p:spPr>
      </p:pic>
      <p:sp>
        <p:nvSpPr>
          <p:cNvPr id="9" name="object 9"/>
          <p:cNvSpPr txBox="1"/>
          <p:nvPr/>
        </p:nvSpPr>
        <p:spPr>
          <a:xfrm>
            <a:off x="231100" y="1616769"/>
            <a:ext cx="590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Tahoma"/>
                <a:cs typeface="Tahoma"/>
              </a:rPr>
              <a:t>1</a:t>
            </a:r>
            <a:endParaRPr sz="500">
              <a:latin typeface="Tahoma"/>
              <a:cs typeface="Tahoma"/>
            </a:endParaRPr>
          </a:p>
        </p:txBody>
      </p:sp>
      <p:pic>
        <p:nvPicPr>
          <p:cNvPr id="10" name="object 10"/>
          <p:cNvPicPr/>
          <p:nvPr/>
        </p:nvPicPr>
        <p:blipFill>
          <a:blip r:embed="rId5" cstate="print"/>
          <a:stretch>
            <a:fillRect/>
          </a:stretch>
        </p:blipFill>
        <p:spPr>
          <a:xfrm>
            <a:off x="198725" y="2265475"/>
            <a:ext cx="119661" cy="119360"/>
          </a:xfrm>
          <a:prstGeom prst="rect">
            <a:avLst/>
          </a:prstGeom>
        </p:spPr>
      </p:pic>
      <p:sp>
        <p:nvSpPr>
          <p:cNvPr id="11" name="object 11"/>
          <p:cNvSpPr txBox="1"/>
          <p:nvPr/>
        </p:nvSpPr>
        <p:spPr>
          <a:xfrm>
            <a:off x="231100" y="2261426"/>
            <a:ext cx="590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Tahoma"/>
                <a:cs typeface="Tahoma"/>
              </a:rPr>
              <a:t>2</a:t>
            </a:r>
            <a:endParaRPr sz="500">
              <a:latin typeface="Tahoma"/>
              <a:cs typeface="Tahoma"/>
            </a:endParaRPr>
          </a:p>
        </p:txBody>
      </p:sp>
      <p:pic>
        <p:nvPicPr>
          <p:cNvPr id="12" name="object 12"/>
          <p:cNvPicPr/>
          <p:nvPr/>
        </p:nvPicPr>
        <p:blipFill>
          <a:blip r:embed="rId5" cstate="print"/>
          <a:stretch>
            <a:fillRect/>
          </a:stretch>
        </p:blipFill>
        <p:spPr>
          <a:xfrm>
            <a:off x="198725" y="2608375"/>
            <a:ext cx="119661" cy="119360"/>
          </a:xfrm>
          <a:prstGeom prst="rect">
            <a:avLst/>
          </a:prstGeom>
        </p:spPr>
      </p:pic>
      <p:sp>
        <p:nvSpPr>
          <p:cNvPr id="13" name="object 13"/>
          <p:cNvSpPr txBox="1"/>
          <p:nvPr/>
        </p:nvSpPr>
        <p:spPr>
          <a:xfrm>
            <a:off x="231100" y="2604326"/>
            <a:ext cx="590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Tahoma"/>
                <a:cs typeface="Tahoma"/>
              </a:rPr>
              <a:t>3</a:t>
            </a:r>
            <a:endParaRPr sz="500">
              <a:latin typeface="Tahoma"/>
              <a:cs typeface="Tahoma"/>
            </a:endParaRPr>
          </a:p>
        </p:txBody>
      </p:sp>
      <p:sp>
        <p:nvSpPr>
          <p:cNvPr id="14" name="object 14"/>
          <p:cNvSpPr txBox="1"/>
          <p:nvPr/>
        </p:nvSpPr>
        <p:spPr>
          <a:xfrm>
            <a:off x="366775" y="1575655"/>
            <a:ext cx="4091940" cy="1165225"/>
          </a:xfrm>
          <a:prstGeom prst="rect">
            <a:avLst/>
          </a:prstGeom>
        </p:spPr>
        <p:txBody>
          <a:bodyPr vert="horz" wrap="square" lIns="0" tIns="12700" rIns="0" bIns="0" rtlCol="0">
            <a:spAutoFit/>
          </a:bodyPr>
          <a:lstStyle/>
          <a:p>
            <a:pPr marL="12700" marR="44450">
              <a:lnSpc>
                <a:spcPct val="99700"/>
              </a:lnSpc>
              <a:spcBef>
                <a:spcPts val="100"/>
              </a:spcBef>
            </a:pPr>
            <a:r>
              <a:rPr sz="1000" spc="-35" dirty="0">
                <a:latin typeface="Tahoma"/>
                <a:cs typeface="Tahoma"/>
              </a:rPr>
              <a:t>When</a:t>
            </a:r>
            <a:r>
              <a:rPr sz="1000" spc="20" dirty="0">
                <a:latin typeface="Tahoma"/>
                <a:cs typeface="Tahoma"/>
              </a:rPr>
              <a:t> </a:t>
            </a:r>
            <a:r>
              <a:rPr sz="1000" spc="-50" dirty="0">
                <a:latin typeface="Tahoma"/>
                <a:cs typeface="Tahoma"/>
              </a:rPr>
              <a:t>a</a:t>
            </a:r>
            <a:r>
              <a:rPr sz="1000" spc="10" dirty="0">
                <a:latin typeface="Tahoma"/>
                <a:cs typeface="Tahoma"/>
              </a:rPr>
              <a:t> </a:t>
            </a:r>
            <a:r>
              <a:rPr sz="1000" spc="-50" dirty="0">
                <a:latin typeface="Tahoma"/>
                <a:cs typeface="Tahoma"/>
              </a:rPr>
              <a:t>process</a:t>
            </a:r>
            <a:r>
              <a:rPr sz="1000" spc="15" dirty="0">
                <a:latin typeface="Tahoma"/>
                <a:cs typeface="Tahoma"/>
              </a:rPr>
              <a:t> </a:t>
            </a:r>
            <a:r>
              <a:rPr sz="1000" spc="-50" dirty="0">
                <a:latin typeface="Tahoma"/>
                <a:cs typeface="Tahoma"/>
              </a:rPr>
              <a:t>receives</a:t>
            </a:r>
            <a:r>
              <a:rPr sz="1000" spc="25" dirty="0">
                <a:latin typeface="Tahoma"/>
                <a:cs typeface="Tahoma"/>
              </a:rPr>
              <a:t> </a:t>
            </a:r>
            <a:r>
              <a:rPr sz="1000" spc="-35" dirty="0">
                <a:latin typeface="Tahoma"/>
                <a:cs typeface="Tahoma"/>
              </a:rPr>
              <a:t>the</a:t>
            </a:r>
            <a:r>
              <a:rPr sz="1000" spc="20" dirty="0">
                <a:latin typeface="Tahoma"/>
                <a:cs typeface="Tahoma"/>
              </a:rPr>
              <a:t> </a:t>
            </a:r>
            <a:r>
              <a:rPr sz="1000" i="1" spc="-35" dirty="0">
                <a:latin typeface="Arial"/>
                <a:cs typeface="Arial"/>
              </a:rPr>
              <a:t>token</a:t>
            </a:r>
            <a:r>
              <a:rPr sz="1000" spc="-35" dirty="0">
                <a:latin typeface="Tahoma"/>
                <a:cs typeface="Tahoma"/>
              </a:rPr>
              <a:t>,</a:t>
            </a:r>
            <a:r>
              <a:rPr sz="1000" spc="10" dirty="0">
                <a:latin typeface="Tahoma"/>
                <a:cs typeface="Tahoma"/>
              </a:rPr>
              <a:t> </a:t>
            </a:r>
            <a:r>
              <a:rPr sz="1000" spc="15" dirty="0">
                <a:latin typeface="Tahoma"/>
                <a:cs typeface="Tahoma"/>
              </a:rPr>
              <a:t>it </a:t>
            </a:r>
            <a:r>
              <a:rPr sz="1000" spc="-40" dirty="0">
                <a:latin typeface="Tahoma"/>
                <a:cs typeface="Tahoma"/>
              </a:rPr>
              <a:t>takes</a:t>
            </a:r>
            <a:r>
              <a:rPr sz="1000" spc="10" dirty="0">
                <a:latin typeface="Tahoma"/>
                <a:cs typeface="Tahoma"/>
              </a:rPr>
              <a:t> </a:t>
            </a:r>
            <a:r>
              <a:rPr sz="1000" spc="-10" dirty="0">
                <a:latin typeface="Tahoma"/>
                <a:cs typeface="Tahoma"/>
              </a:rPr>
              <a:t>its</a:t>
            </a:r>
            <a:r>
              <a:rPr sz="1000" spc="15" dirty="0">
                <a:latin typeface="Tahoma"/>
                <a:cs typeface="Tahoma"/>
              </a:rPr>
              <a:t> </a:t>
            </a:r>
            <a:r>
              <a:rPr sz="1000" spc="-40" dirty="0">
                <a:latin typeface="Tahoma"/>
                <a:cs typeface="Tahoma"/>
              </a:rPr>
              <a:t>snapshot,</a:t>
            </a:r>
            <a:r>
              <a:rPr sz="1000" spc="-5" dirty="0">
                <a:latin typeface="Tahoma"/>
                <a:cs typeface="Tahoma"/>
              </a:rPr>
              <a:t> </a:t>
            </a:r>
            <a:r>
              <a:rPr sz="1000" spc="-20" dirty="0">
                <a:latin typeface="Tahoma"/>
                <a:cs typeface="Tahoma"/>
              </a:rPr>
              <a:t>initializes</a:t>
            </a:r>
            <a:r>
              <a:rPr sz="1000" spc="15" dirty="0">
                <a:latin typeface="Tahoma"/>
                <a:cs typeface="Tahoma"/>
              </a:rPr>
              <a:t> </a:t>
            </a:r>
            <a:r>
              <a:rPr sz="1000" spc="-35" dirty="0">
                <a:latin typeface="Tahoma"/>
                <a:cs typeface="Tahoma"/>
              </a:rPr>
              <a:t>the</a:t>
            </a:r>
            <a:r>
              <a:rPr sz="1000" spc="10" dirty="0">
                <a:latin typeface="Tahoma"/>
                <a:cs typeface="Tahoma"/>
              </a:rPr>
              <a:t> </a:t>
            </a:r>
            <a:r>
              <a:rPr sz="1000" spc="-30" dirty="0">
                <a:latin typeface="Tahoma"/>
                <a:cs typeface="Tahoma"/>
              </a:rPr>
              <a:t>state </a:t>
            </a:r>
            <a:r>
              <a:rPr sz="1000" spc="-295" dirty="0">
                <a:latin typeface="Tahoma"/>
                <a:cs typeface="Tahoma"/>
              </a:rPr>
              <a:t> </a:t>
            </a:r>
            <a:r>
              <a:rPr sz="1000" spc="-30" dirty="0">
                <a:latin typeface="Tahoma"/>
                <a:cs typeface="Tahoma"/>
              </a:rPr>
              <a:t>of</a:t>
            </a:r>
            <a:r>
              <a:rPr sz="1000" spc="15" dirty="0">
                <a:latin typeface="Tahoma"/>
                <a:cs typeface="Tahoma"/>
              </a:rPr>
              <a:t> </a:t>
            </a:r>
            <a:r>
              <a:rPr sz="1000" spc="-10" dirty="0">
                <a:latin typeface="Tahoma"/>
                <a:cs typeface="Tahoma"/>
              </a:rPr>
              <a:t>all</a:t>
            </a:r>
            <a:r>
              <a:rPr sz="1000" spc="10" dirty="0">
                <a:latin typeface="Tahoma"/>
                <a:cs typeface="Tahoma"/>
              </a:rPr>
              <a:t> </a:t>
            </a:r>
            <a:r>
              <a:rPr sz="1000" spc="-45" dirty="0">
                <a:latin typeface="Tahoma"/>
                <a:cs typeface="Tahoma"/>
              </a:rPr>
              <a:t>channels</a:t>
            </a:r>
            <a:r>
              <a:rPr sz="1000" spc="15" dirty="0">
                <a:latin typeface="Tahoma"/>
                <a:cs typeface="Tahoma"/>
              </a:rPr>
              <a:t> </a:t>
            </a:r>
            <a:r>
              <a:rPr sz="1000" spc="-10" dirty="0">
                <a:latin typeface="Tahoma"/>
                <a:cs typeface="Tahoma"/>
              </a:rPr>
              <a:t>to</a:t>
            </a:r>
            <a:r>
              <a:rPr sz="1000" spc="15" dirty="0">
                <a:latin typeface="Tahoma"/>
                <a:cs typeface="Tahoma"/>
              </a:rPr>
              <a:t> </a:t>
            </a:r>
            <a:r>
              <a:rPr sz="1000" spc="-55" dirty="0">
                <a:latin typeface="Tahoma"/>
                <a:cs typeface="Tahoma"/>
              </a:rPr>
              <a:t>empty,</a:t>
            </a:r>
            <a:r>
              <a:rPr sz="1000" spc="10" dirty="0">
                <a:latin typeface="Tahoma"/>
                <a:cs typeface="Tahoma"/>
              </a:rPr>
              <a:t> </a:t>
            </a:r>
            <a:r>
              <a:rPr sz="1000" spc="-45" dirty="0">
                <a:latin typeface="Tahoma"/>
                <a:cs typeface="Tahoma"/>
              </a:rPr>
              <a:t>and</a:t>
            </a:r>
            <a:r>
              <a:rPr sz="1000" spc="25" dirty="0">
                <a:latin typeface="Tahoma"/>
                <a:cs typeface="Tahoma"/>
              </a:rPr>
              <a:t> </a:t>
            </a:r>
            <a:r>
              <a:rPr sz="1000" spc="-40" dirty="0">
                <a:latin typeface="Tahoma"/>
                <a:cs typeface="Tahoma"/>
              </a:rPr>
              <a:t>returns</a:t>
            </a:r>
            <a:r>
              <a:rPr sz="1000" spc="20" dirty="0">
                <a:latin typeface="Tahoma"/>
                <a:cs typeface="Tahoma"/>
              </a:rPr>
              <a:t> </a:t>
            </a:r>
            <a:r>
              <a:rPr sz="1000" i="1" spc="-55" dirty="0">
                <a:latin typeface="Arial"/>
                <a:cs typeface="Arial"/>
              </a:rPr>
              <a:t>Done</a:t>
            </a:r>
            <a:r>
              <a:rPr sz="1000" i="1" spc="105" dirty="0">
                <a:latin typeface="Arial"/>
                <a:cs typeface="Arial"/>
              </a:rPr>
              <a:t> </a:t>
            </a:r>
            <a:r>
              <a:rPr sz="1000" spc="-65" dirty="0">
                <a:latin typeface="Tahoma"/>
                <a:cs typeface="Tahoma"/>
              </a:rPr>
              <a:t>message</a:t>
            </a:r>
            <a:r>
              <a:rPr sz="1000" spc="15" dirty="0">
                <a:latin typeface="Tahoma"/>
                <a:cs typeface="Tahoma"/>
              </a:rPr>
              <a:t> </a:t>
            </a:r>
            <a:r>
              <a:rPr sz="1000" spc="-10" dirty="0">
                <a:latin typeface="Tahoma"/>
                <a:cs typeface="Tahoma"/>
              </a:rPr>
              <a:t>to</a:t>
            </a:r>
            <a:r>
              <a:rPr sz="1000" spc="15" dirty="0">
                <a:latin typeface="Tahoma"/>
                <a:cs typeface="Tahoma"/>
              </a:rPr>
              <a:t> </a:t>
            </a:r>
            <a:r>
              <a:rPr sz="1000" spc="-35" dirty="0">
                <a:latin typeface="Tahoma"/>
                <a:cs typeface="Tahoma"/>
              </a:rPr>
              <a:t>the</a:t>
            </a:r>
            <a:r>
              <a:rPr sz="1000" spc="10" dirty="0">
                <a:latin typeface="Tahoma"/>
                <a:cs typeface="Tahoma"/>
              </a:rPr>
              <a:t> </a:t>
            </a:r>
            <a:r>
              <a:rPr sz="1000" spc="-15" dirty="0">
                <a:latin typeface="Tahoma"/>
                <a:cs typeface="Tahoma"/>
              </a:rPr>
              <a:t>initiator.</a:t>
            </a:r>
            <a:r>
              <a:rPr sz="1000" spc="120" dirty="0">
                <a:latin typeface="Tahoma"/>
                <a:cs typeface="Tahoma"/>
              </a:rPr>
              <a:t> </a:t>
            </a:r>
            <a:r>
              <a:rPr sz="1000" spc="-30" dirty="0">
                <a:latin typeface="Tahoma"/>
                <a:cs typeface="Tahoma"/>
              </a:rPr>
              <a:t>Now </a:t>
            </a:r>
            <a:r>
              <a:rPr sz="1000" spc="-25" dirty="0">
                <a:latin typeface="Tahoma"/>
                <a:cs typeface="Tahoma"/>
              </a:rPr>
              <a:t> </a:t>
            </a:r>
            <a:r>
              <a:rPr sz="1000" spc="-50" dirty="0">
                <a:latin typeface="Tahoma"/>
                <a:cs typeface="Tahoma"/>
              </a:rPr>
              <a:t>onwards,</a:t>
            </a:r>
            <a:r>
              <a:rPr sz="1000" spc="-5" dirty="0">
                <a:latin typeface="Tahoma"/>
                <a:cs typeface="Tahoma"/>
              </a:rPr>
              <a:t> </a:t>
            </a:r>
            <a:r>
              <a:rPr sz="1000" spc="-50" dirty="0">
                <a:latin typeface="Tahoma"/>
                <a:cs typeface="Tahoma"/>
              </a:rPr>
              <a:t>a</a:t>
            </a:r>
            <a:r>
              <a:rPr sz="1000" spc="20" dirty="0">
                <a:latin typeface="Tahoma"/>
                <a:cs typeface="Tahoma"/>
              </a:rPr>
              <a:t> </a:t>
            </a:r>
            <a:r>
              <a:rPr sz="1000" spc="-50" dirty="0">
                <a:latin typeface="Tahoma"/>
                <a:cs typeface="Tahoma"/>
              </a:rPr>
              <a:t>process</a:t>
            </a:r>
            <a:r>
              <a:rPr sz="1000" spc="15" dirty="0">
                <a:latin typeface="Tahoma"/>
                <a:cs typeface="Tahoma"/>
              </a:rPr>
              <a:t> </a:t>
            </a:r>
            <a:r>
              <a:rPr sz="1000" spc="-35" dirty="0">
                <a:latin typeface="Tahoma"/>
                <a:cs typeface="Tahoma"/>
              </a:rPr>
              <a:t>includes</a:t>
            </a:r>
            <a:r>
              <a:rPr sz="1000" dirty="0">
                <a:latin typeface="Tahoma"/>
                <a:cs typeface="Tahoma"/>
              </a:rPr>
              <a:t> </a:t>
            </a:r>
            <a:r>
              <a:rPr sz="1000" spc="-50" dirty="0">
                <a:latin typeface="Tahoma"/>
                <a:cs typeface="Tahoma"/>
              </a:rPr>
              <a:t>a</a:t>
            </a:r>
            <a:r>
              <a:rPr sz="1000" spc="25" dirty="0">
                <a:latin typeface="Tahoma"/>
                <a:cs typeface="Tahoma"/>
              </a:rPr>
              <a:t> </a:t>
            </a:r>
            <a:r>
              <a:rPr sz="1000" spc="-65" dirty="0">
                <a:latin typeface="Tahoma"/>
                <a:cs typeface="Tahoma"/>
              </a:rPr>
              <a:t>message</a:t>
            </a:r>
            <a:r>
              <a:rPr sz="1000" dirty="0">
                <a:latin typeface="Tahoma"/>
                <a:cs typeface="Tahoma"/>
              </a:rPr>
              <a:t> </a:t>
            </a:r>
            <a:r>
              <a:rPr sz="1000" spc="-50" dirty="0">
                <a:latin typeface="Tahoma"/>
                <a:cs typeface="Tahoma"/>
              </a:rPr>
              <a:t>received</a:t>
            </a:r>
            <a:r>
              <a:rPr sz="1000" spc="25" dirty="0">
                <a:latin typeface="Tahoma"/>
                <a:cs typeface="Tahoma"/>
              </a:rPr>
              <a:t> </a:t>
            </a:r>
            <a:r>
              <a:rPr sz="1000" spc="-45" dirty="0">
                <a:latin typeface="Tahoma"/>
                <a:cs typeface="Tahoma"/>
              </a:rPr>
              <a:t>on</a:t>
            </a:r>
            <a:r>
              <a:rPr sz="1000" spc="10" dirty="0">
                <a:latin typeface="Tahoma"/>
                <a:cs typeface="Tahoma"/>
              </a:rPr>
              <a:t> </a:t>
            </a:r>
            <a:r>
              <a:rPr sz="1000" spc="-50" dirty="0">
                <a:latin typeface="Tahoma"/>
                <a:cs typeface="Tahoma"/>
              </a:rPr>
              <a:t>a</a:t>
            </a:r>
            <a:r>
              <a:rPr sz="1000" spc="25" dirty="0">
                <a:latin typeface="Tahoma"/>
                <a:cs typeface="Tahoma"/>
              </a:rPr>
              <a:t> </a:t>
            </a:r>
            <a:r>
              <a:rPr sz="1000" spc="-40" dirty="0">
                <a:latin typeface="Tahoma"/>
                <a:cs typeface="Tahoma"/>
              </a:rPr>
              <a:t>channel</a:t>
            </a:r>
            <a:r>
              <a:rPr sz="1000" spc="10" dirty="0">
                <a:latin typeface="Tahoma"/>
                <a:cs typeface="Tahoma"/>
              </a:rPr>
              <a:t> </a:t>
            </a:r>
            <a:r>
              <a:rPr sz="1000" spc="-20" dirty="0">
                <a:latin typeface="Tahoma"/>
                <a:cs typeface="Tahoma"/>
              </a:rPr>
              <a:t>in</a:t>
            </a:r>
            <a:r>
              <a:rPr sz="1000" spc="10" dirty="0">
                <a:latin typeface="Tahoma"/>
                <a:cs typeface="Tahoma"/>
              </a:rPr>
              <a:t> </a:t>
            </a:r>
            <a:r>
              <a:rPr sz="1000" spc="-35" dirty="0">
                <a:latin typeface="Tahoma"/>
                <a:cs typeface="Tahoma"/>
              </a:rPr>
              <a:t>the</a:t>
            </a:r>
            <a:r>
              <a:rPr sz="1000" spc="25" dirty="0">
                <a:latin typeface="Tahoma"/>
                <a:cs typeface="Tahoma"/>
              </a:rPr>
              <a:t> </a:t>
            </a:r>
            <a:r>
              <a:rPr sz="1000" spc="-40" dirty="0">
                <a:latin typeface="Tahoma"/>
                <a:cs typeface="Tahoma"/>
              </a:rPr>
              <a:t>channel </a:t>
            </a:r>
            <a:r>
              <a:rPr sz="1000" spc="-35" dirty="0">
                <a:latin typeface="Tahoma"/>
                <a:cs typeface="Tahoma"/>
              </a:rPr>
              <a:t> </a:t>
            </a:r>
            <a:r>
              <a:rPr sz="1000" spc="-30" dirty="0">
                <a:latin typeface="Tahoma"/>
                <a:cs typeface="Tahoma"/>
              </a:rPr>
              <a:t>state</a:t>
            </a:r>
            <a:r>
              <a:rPr sz="1000" spc="5" dirty="0">
                <a:latin typeface="Tahoma"/>
                <a:cs typeface="Tahoma"/>
              </a:rPr>
              <a:t> </a:t>
            </a:r>
            <a:r>
              <a:rPr sz="1000" spc="-30" dirty="0">
                <a:latin typeface="Tahoma"/>
                <a:cs typeface="Tahoma"/>
              </a:rPr>
              <a:t>only</a:t>
            </a:r>
            <a:r>
              <a:rPr sz="1000" spc="20" dirty="0">
                <a:latin typeface="Tahoma"/>
                <a:cs typeface="Tahoma"/>
              </a:rPr>
              <a:t> </a:t>
            </a:r>
            <a:r>
              <a:rPr sz="1000" spc="-5" dirty="0">
                <a:latin typeface="Tahoma"/>
                <a:cs typeface="Tahoma"/>
              </a:rPr>
              <a:t>if</a:t>
            </a:r>
            <a:r>
              <a:rPr sz="1000" spc="5" dirty="0">
                <a:latin typeface="Tahoma"/>
                <a:cs typeface="Tahoma"/>
              </a:rPr>
              <a:t> </a:t>
            </a:r>
            <a:r>
              <a:rPr sz="1000" spc="15" dirty="0">
                <a:latin typeface="Tahoma"/>
                <a:cs typeface="Tahoma"/>
              </a:rPr>
              <a:t>it</a:t>
            </a:r>
            <a:r>
              <a:rPr sz="1000" spc="20" dirty="0">
                <a:latin typeface="Tahoma"/>
                <a:cs typeface="Tahoma"/>
              </a:rPr>
              <a:t> </a:t>
            </a:r>
            <a:r>
              <a:rPr sz="1000" spc="-30" dirty="0">
                <a:latin typeface="Tahoma"/>
                <a:cs typeface="Tahoma"/>
              </a:rPr>
              <a:t>is</a:t>
            </a:r>
            <a:r>
              <a:rPr sz="1000" spc="10" dirty="0">
                <a:latin typeface="Tahoma"/>
                <a:cs typeface="Tahoma"/>
              </a:rPr>
              <a:t> </a:t>
            </a:r>
            <a:r>
              <a:rPr sz="1000" spc="-45" dirty="0">
                <a:latin typeface="Tahoma"/>
                <a:cs typeface="Tahoma"/>
              </a:rPr>
              <a:t>an</a:t>
            </a:r>
            <a:r>
              <a:rPr sz="1000" spc="20" dirty="0">
                <a:latin typeface="Tahoma"/>
                <a:cs typeface="Tahoma"/>
              </a:rPr>
              <a:t> </a:t>
            </a:r>
            <a:r>
              <a:rPr sz="1000" spc="-25" dirty="0">
                <a:latin typeface="Tahoma"/>
                <a:cs typeface="Tahoma"/>
              </a:rPr>
              <a:t>old</a:t>
            </a:r>
            <a:r>
              <a:rPr sz="1000" spc="5" dirty="0">
                <a:latin typeface="Tahoma"/>
                <a:cs typeface="Tahoma"/>
              </a:rPr>
              <a:t> </a:t>
            </a:r>
            <a:r>
              <a:rPr sz="1000" spc="-60" dirty="0">
                <a:latin typeface="Tahoma"/>
                <a:cs typeface="Tahoma"/>
              </a:rPr>
              <a:t>message.</a:t>
            </a:r>
            <a:endParaRPr sz="1000">
              <a:latin typeface="Tahoma"/>
              <a:cs typeface="Tahoma"/>
            </a:endParaRPr>
          </a:p>
          <a:p>
            <a:pPr marL="12700" marR="523240">
              <a:lnSpc>
                <a:spcPct val="100000"/>
              </a:lnSpc>
              <a:spcBef>
                <a:spcPts val="285"/>
              </a:spcBef>
            </a:pPr>
            <a:r>
              <a:rPr sz="1000" spc="-10" dirty="0">
                <a:latin typeface="Tahoma"/>
                <a:cs typeface="Tahoma"/>
              </a:rPr>
              <a:t>After</a:t>
            </a:r>
            <a:r>
              <a:rPr sz="1000" spc="35" dirty="0">
                <a:latin typeface="Tahoma"/>
                <a:cs typeface="Tahoma"/>
              </a:rPr>
              <a:t> </a:t>
            </a:r>
            <a:r>
              <a:rPr sz="1000" spc="-35" dirty="0">
                <a:latin typeface="Tahoma"/>
                <a:cs typeface="Tahoma"/>
              </a:rPr>
              <a:t>the</a:t>
            </a:r>
            <a:r>
              <a:rPr sz="1000" spc="20" dirty="0">
                <a:latin typeface="Tahoma"/>
                <a:cs typeface="Tahoma"/>
              </a:rPr>
              <a:t> </a:t>
            </a:r>
            <a:r>
              <a:rPr sz="1000" spc="-15" dirty="0">
                <a:latin typeface="Tahoma"/>
                <a:cs typeface="Tahoma"/>
              </a:rPr>
              <a:t>initiator</a:t>
            </a:r>
            <a:r>
              <a:rPr sz="1000" spc="10" dirty="0">
                <a:latin typeface="Tahoma"/>
                <a:cs typeface="Tahoma"/>
              </a:rPr>
              <a:t> </a:t>
            </a:r>
            <a:r>
              <a:rPr sz="1000" spc="-55" dirty="0">
                <a:latin typeface="Tahoma"/>
                <a:cs typeface="Tahoma"/>
              </a:rPr>
              <a:t>has</a:t>
            </a:r>
            <a:r>
              <a:rPr sz="1000" spc="15" dirty="0">
                <a:latin typeface="Tahoma"/>
                <a:cs typeface="Tahoma"/>
              </a:rPr>
              <a:t> </a:t>
            </a:r>
            <a:r>
              <a:rPr sz="1000" spc="-50" dirty="0">
                <a:latin typeface="Tahoma"/>
                <a:cs typeface="Tahoma"/>
              </a:rPr>
              <a:t>received</a:t>
            </a:r>
            <a:r>
              <a:rPr sz="1000" spc="30" dirty="0">
                <a:latin typeface="Tahoma"/>
                <a:cs typeface="Tahoma"/>
              </a:rPr>
              <a:t> </a:t>
            </a:r>
            <a:r>
              <a:rPr sz="1000" i="1" spc="-55" dirty="0">
                <a:latin typeface="Arial"/>
                <a:cs typeface="Arial"/>
              </a:rPr>
              <a:t>Done</a:t>
            </a:r>
            <a:r>
              <a:rPr sz="1000" i="1" spc="114" dirty="0">
                <a:latin typeface="Arial"/>
                <a:cs typeface="Arial"/>
              </a:rPr>
              <a:t> </a:t>
            </a:r>
            <a:r>
              <a:rPr sz="1000" spc="-65" dirty="0">
                <a:latin typeface="Tahoma"/>
                <a:cs typeface="Tahoma"/>
              </a:rPr>
              <a:t>message</a:t>
            </a:r>
            <a:r>
              <a:rPr sz="1000" spc="15" dirty="0">
                <a:latin typeface="Tahoma"/>
                <a:cs typeface="Tahoma"/>
              </a:rPr>
              <a:t> </a:t>
            </a:r>
            <a:r>
              <a:rPr sz="1000" spc="-35" dirty="0">
                <a:latin typeface="Tahoma"/>
                <a:cs typeface="Tahoma"/>
              </a:rPr>
              <a:t>from</a:t>
            </a:r>
            <a:r>
              <a:rPr sz="1000" spc="30" dirty="0">
                <a:latin typeface="Tahoma"/>
                <a:cs typeface="Tahoma"/>
              </a:rPr>
              <a:t> </a:t>
            </a:r>
            <a:r>
              <a:rPr sz="1000" spc="-10" dirty="0">
                <a:latin typeface="Tahoma"/>
                <a:cs typeface="Tahoma"/>
              </a:rPr>
              <a:t>all</a:t>
            </a:r>
            <a:r>
              <a:rPr sz="1000" spc="15" dirty="0">
                <a:latin typeface="Tahoma"/>
                <a:cs typeface="Tahoma"/>
              </a:rPr>
              <a:t> </a:t>
            </a:r>
            <a:r>
              <a:rPr sz="1000" spc="-55" dirty="0">
                <a:latin typeface="Tahoma"/>
                <a:cs typeface="Tahoma"/>
              </a:rPr>
              <a:t>processes,</a:t>
            </a:r>
            <a:r>
              <a:rPr sz="1000" dirty="0">
                <a:latin typeface="Tahoma"/>
                <a:cs typeface="Tahoma"/>
              </a:rPr>
              <a:t> </a:t>
            </a:r>
            <a:r>
              <a:rPr sz="1000" spc="15" dirty="0">
                <a:latin typeface="Tahoma"/>
                <a:cs typeface="Tahoma"/>
              </a:rPr>
              <a:t>it </a:t>
            </a:r>
            <a:r>
              <a:rPr sz="1000" spc="-295" dirty="0">
                <a:latin typeface="Tahoma"/>
                <a:cs typeface="Tahoma"/>
              </a:rPr>
              <a:t> </a:t>
            </a:r>
            <a:r>
              <a:rPr sz="1000" spc="-40" dirty="0">
                <a:latin typeface="Tahoma"/>
                <a:cs typeface="Tahoma"/>
              </a:rPr>
              <a:t>broadcasts</a:t>
            </a:r>
            <a:r>
              <a:rPr sz="1000" spc="-5" dirty="0">
                <a:latin typeface="Tahoma"/>
                <a:cs typeface="Tahoma"/>
              </a:rPr>
              <a:t> </a:t>
            </a:r>
            <a:r>
              <a:rPr sz="1000" spc="-50" dirty="0">
                <a:latin typeface="Tahoma"/>
                <a:cs typeface="Tahoma"/>
              </a:rPr>
              <a:t>a</a:t>
            </a:r>
            <a:r>
              <a:rPr sz="1000" spc="20" dirty="0">
                <a:latin typeface="Tahoma"/>
                <a:cs typeface="Tahoma"/>
              </a:rPr>
              <a:t> </a:t>
            </a:r>
            <a:r>
              <a:rPr sz="1000" i="1" spc="-35" dirty="0">
                <a:latin typeface="Arial"/>
                <a:cs typeface="Arial"/>
              </a:rPr>
              <a:t>Terminate</a:t>
            </a:r>
            <a:r>
              <a:rPr sz="1000" i="1" spc="114" dirty="0">
                <a:latin typeface="Arial"/>
                <a:cs typeface="Arial"/>
              </a:rPr>
              <a:t> </a:t>
            </a:r>
            <a:r>
              <a:rPr sz="1000" spc="-60" dirty="0">
                <a:latin typeface="Tahoma"/>
                <a:cs typeface="Tahoma"/>
              </a:rPr>
              <a:t>message.</a:t>
            </a:r>
            <a:endParaRPr sz="1000">
              <a:latin typeface="Tahoma"/>
              <a:cs typeface="Tahoma"/>
            </a:endParaRPr>
          </a:p>
          <a:p>
            <a:pPr marL="12700">
              <a:lnSpc>
                <a:spcPct val="100000"/>
              </a:lnSpc>
              <a:spcBef>
                <a:spcPts val="300"/>
              </a:spcBef>
            </a:pPr>
            <a:r>
              <a:rPr sz="1000" spc="60" dirty="0">
                <a:latin typeface="Tahoma"/>
                <a:cs typeface="Tahoma"/>
              </a:rPr>
              <a:t>A</a:t>
            </a:r>
            <a:r>
              <a:rPr sz="1000" spc="15" dirty="0">
                <a:latin typeface="Tahoma"/>
                <a:cs typeface="Tahoma"/>
              </a:rPr>
              <a:t> </a:t>
            </a:r>
            <a:r>
              <a:rPr sz="1000" spc="-50" dirty="0">
                <a:latin typeface="Tahoma"/>
                <a:cs typeface="Tahoma"/>
              </a:rPr>
              <a:t>process</a:t>
            </a:r>
            <a:r>
              <a:rPr sz="1000" spc="15" dirty="0">
                <a:latin typeface="Tahoma"/>
                <a:cs typeface="Tahoma"/>
              </a:rPr>
              <a:t> </a:t>
            </a:r>
            <a:r>
              <a:rPr sz="1000" spc="-40" dirty="0">
                <a:latin typeface="Tahoma"/>
                <a:cs typeface="Tahoma"/>
              </a:rPr>
              <a:t>stops</a:t>
            </a:r>
            <a:r>
              <a:rPr sz="1000" spc="15" dirty="0">
                <a:latin typeface="Tahoma"/>
                <a:cs typeface="Tahoma"/>
              </a:rPr>
              <a:t> </a:t>
            </a:r>
            <a:r>
              <a:rPr sz="1000" spc="-35" dirty="0">
                <a:latin typeface="Tahoma"/>
                <a:cs typeface="Tahoma"/>
              </a:rPr>
              <a:t>the</a:t>
            </a:r>
            <a:r>
              <a:rPr sz="1000" spc="15" dirty="0">
                <a:latin typeface="Tahoma"/>
                <a:cs typeface="Tahoma"/>
              </a:rPr>
              <a:t> </a:t>
            </a:r>
            <a:r>
              <a:rPr sz="1000" spc="-40" dirty="0">
                <a:latin typeface="Tahoma"/>
                <a:cs typeface="Tahoma"/>
              </a:rPr>
              <a:t>snapshot</a:t>
            </a:r>
            <a:r>
              <a:rPr sz="1000" spc="15" dirty="0">
                <a:latin typeface="Tahoma"/>
                <a:cs typeface="Tahoma"/>
              </a:rPr>
              <a:t> </a:t>
            </a:r>
            <a:r>
              <a:rPr sz="1000" spc="-30" dirty="0">
                <a:latin typeface="Tahoma"/>
                <a:cs typeface="Tahoma"/>
              </a:rPr>
              <a:t>algorithm</a:t>
            </a:r>
            <a:r>
              <a:rPr sz="1000" spc="5" dirty="0">
                <a:latin typeface="Tahoma"/>
                <a:cs typeface="Tahoma"/>
              </a:rPr>
              <a:t> </a:t>
            </a:r>
            <a:r>
              <a:rPr sz="1000" spc="-30" dirty="0">
                <a:latin typeface="Tahoma"/>
                <a:cs typeface="Tahoma"/>
              </a:rPr>
              <a:t>after</a:t>
            </a:r>
            <a:r>
              <a:rPr sz="1000" spc="20" dirty="0">
                <a:latin typeface="Tahoma"/>
                <a:cs typeface="Tahoma"/>
              </a:rPr>
              <a:t> </a:t>
            </a:r>
            <a:r>
              <a:rPr sz="1000" spc="-40" dirty="0">
                <a:latin typeface="Tahoma"/>
                <a:cs typeface="Tahoma"/>
              </a:rPr>
              <a:t>receiving</a:t>
            </a:r>
            <a:r>
              <a:rPr sz="1000" spc="20" dirty="0">
                <a:latin typeface="Tahoma"/>
                <a:cs typeface="Tahoma"/>
              </a:rPr>
              <a:t> </a:t>
            </a:r>
            <a:r>
              <a:rPr sz="1000" spc="-50" dirty="0">
                <a:latin typeface="Tahoma"/>
                <a:cs typeface="Tahoma"/>
              </a:rPr>
              <a:t>a</a:t>
            </a:r>
            <a:r>
              <a:rPr sz="1000" spc="25" dirty="0">
                <a:latin typeface="Tahoma"/>
                <a:cs typeface="Tahoma"/>
              </a:rPr>
              <a:t> </a:t>
            </a:r>
            <a:r>
              <a:rPr sz="1000" i="1" spc="-35" dirty="0">
                <a:latin typeface="Arial"/>
                <a:cs typeface="Arial"/>
              </a:rPr>
              <a:t>Terminate</a:t>
            </a:r>
            <a:r>
              <a:rPr sz="1000" i="1" spc="110" dirty="0">
                <a:latin typeface="Arial"/>
                <a:cs typeface="Arial"/>
              </a:rPr>
              <a:t> </a:t>
            </a:r>
            <a:r>
              <a:rPr sz="1000" spc="-60" dirty="0">
                <a:latin typeface="Tahoma"/>
                <a:cs typeface="Tahoma"/>
              </a:rPr>
              <a:t>message.</a:t>
            </a:r>
            <a:endParaRPr sz="1000">
              <a:latin typeface="Tahoma"/>
              <a:cs typeface="Tahoma"/>
            </a:endParaRPr>
          </a:p>
        </p:txBody>
      </p:sp>
      <p:grpSp>
        <p:nvGrpSpPr>
          <p:cNvPr id="15" name="object 15"/>
          <p:cNvGrpSpPr/>
          <p:nvPr/>
        </p:nvGrpSpPr>
        <p:grpSpPr>
          <a:xfrm>
            <a:off x="-152" y="3365525"/>
            <a:ext cx="4608830" cy="91440"/>
            <a:chOff x="-152" y="3365525"/>
            <a:chExt cx="4608830" cy="91440"/>
          </a:xfrm>
        </p:grpSpPr>
        <p:sp>
          <p:nvSpPr>
            <p:cNvPr id="16" name="object 16"/>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7" name="object 17"/>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8" name="object 18"/>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9" name="object 19"/>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20" name="object 20"/>
          <p:cNvSpPr txBox="1">
            <a:spLocks noGrp="1"/>
          </p:cNvSpPr>
          <p:nvPr>
            <p:ph type="dt" sz="half" idx="6"/>
          </p:nvPr>
        </p:nvSpPr>
        <p:spPr>
          <a:prstGeom prst="rect">
            <a:avLst/>
          </a:prstGeom>
        </p:spPr>
        <p:txBody>
          <a:bodyPr vert="horz" wrap="square" lIns="0" tIns="0" rIns="0" bIns="0" rtlCol="0">
            <a:spAutoFit/>
          </a:bodyPr>
          <a:lstStyle/>
          <a:p>
            <a:pPr marL="12700">
              <a:lnSpc>
                <a:spcPts val="575"/>
              </a:lnSpc>
            </a:pPr>
            <a:r>
              <a:rPr spc="40" dirty="0"/>
              <a:t>CUP</a:t>
            </a:r>
            <a:r>
              <a:rPr spc="-30" dirty="0"/>
              <a:t> </a:t>
            </a:r>
            <a:r>
              <a:rPr spc="-15" dirty="0"/>
              <a:t>2008</a:t>
            </a:r>
          </a:p>
        </p:txBody>
      </p:sp>
      <p:sp>
        <p:nvSpPr>
          <p:cNvPr id="21" name="object 21"/>
          <p:cNvSpPr txBox="1"/>
          <p:nvPr/>
        </p:nvSpPr>
        <p:spPr>
          <a:xfrm>
            <a:off x="4326073" y="3367711"/>
            <a:ext cx="238760" cy="88900"/>
          </a:xfrm>
          <a:prstGeom prst="rect">
            <a:avLst/>
          </a:prstGeom>
        </p:spPr>
        <p:txBody>
          <a:bodyPr vert="horz" wrap="square" lIns="0" tIns="0" rIns="0" bIns="0" rtlCol="0">
            <a:spAutoFit/>
          </a:bodyPr>
          <a:lstStyle/>
          <a:p>
            <a:pPr marL="12700">
              <a:lnSpc>
                <a:spcPts val="575"/>
              </a:lnSpc>
            </a:pPr>
            <a:r>
              <a:rPr sz="500" spc="-15" dirty="0">
                <a:latin typeface="Tahoma"/>
                <a:cs typeface="Tahoma"/>
              </a:rPr>
              <a:t>28 </a:t>
            </a:r>
            <a:r>
              <a:rPr sz="500" spc="70" dirty="0">
                <a:latin typeface="Tahoma"/>
                <a:cs typeface="Tahoma"/>
              </a:rPr>
              <a:t>/</a:t>
            </a:r>
            <a:r>
              <a:rPr sz="500" spc="-10" dirty="0">
                <a:latin typeface="Tahoma"/>
                <a:cs typeface="Tahoma"/>
              </a:rPr>
              <a:t> </a:t>
            </a:r>
            <a:r>
              <a:rPr sz="500" spc="-15" dirty="0">
                <a:latin typeface="Tahoma"/>
                <a:cs typeface="Tahoma"/>
              </a:rPr>
              <a:t>51</a:t>
            </a:r>
            <a:endParaRPr sz="500">
              <a:latin typeface="Tahoma"/>
              <a:cs typeface="Tahoma"/>
            </a:endParaRP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p:nvPr/>
        </p:nvSpPr>
        <p:spPr>
          <a:xfrm>
            <a:off x="428091" y="512597"/>
            <a:ext cx="885825" cy="106680"/>
          </a:xfrm>
          <a:prstGeom prst="rect">
            <a:avLst/>
          </a:prstGeom>
          <a:solidFill>
            <a:srgbClr val="FEFEFE"/>
          </a:solidFill>
          <a:ln w="6096">
            <a:solidFill>
              <a:srgbClr val="3131B1"/>
            </a:solidFill>
          </a:ln>
        </p:spPr>
        <p:txBody>
          <a:bodyPr vert="horz" wrap="square" lIns="0" tIns="0" rIns="0" bIns="0" rtlCol="0">
            <a:spAutoFit/>
          </a:bodyPr>
          <a:lstStyle/>
          <a:p>
            <a:pPr marL="77470">
              <a:lnSpc>
                <a:spcPts val="725"/>
              </a:lnSpc>
            </a:pPr>
            <a:r>
              <a:rPr sz="700" dirty="0">
                <a:solidFill>
                  <a:srgbClr val="3232B2"/>
                </a:solidFill>
                <a:latin typeface="Tahoma"/>
                <a:cs typeface="Tahoma"/>
              </a:rPr>
              <a:t>Algorithms</a:t>
            </a:r>
            <a:endParaRPr sz="700">
              <a:latin typeface="Tahoma"/>
              <a:cs typeface="Tahoma"/>
            </a:endParaRPr>
          </a:p>
        </p:txBody>
      </p:sp>
      <p:sp>
        <p:nvSpPr>
          <p:cNvPr id="5" name="object 5"/>
          <p:cNvSpPr txBox="1"/>
          <p:nvPr/>
        </p:nvSpPr>
        <p:spPr>
          <a:xfrm>
            <a:off x="1313535" y="512597"/>
            <a:ext cx="2868295" cy="106680"/>
          </a:xfrm>
          <a:prstGeom prst="rect">
            <a:avLst/>
          </a:prstGeom>
          <a:solidFill>
            <a:srgbClr val="FEFEFE"/>
          </a:solidFill>
          <a:ln w="6096">
            <a:solidFill>
              <a:srgbClr val="3131B1"/>
            </a:solidFill>
          </a:ln>
        </p:spPr>
        <p:txBody>
          <a:bodyPr vert="horz" wrap="square" lIns="0" tIns="0" rIns="0" bIns="0" rtlCol="0">
            <a:spAutoFit/>
          </a:bodyPr>
          <a:lstStyle/>
          <a:p>
            <a:pPr marL="77470">
              <a:lnSpc>
                <a:spcPts val="725"/>
              </a:lnSpc>
            </a:pPr>
            <a:r>
              <a:rPr sz="700" spc="-15" dirty="0">
                <a:solidFill>
                  <a:srgbClr val="3232B2"/>
                </a:solidFill>
                <a:latin typeface="Tahoma"/>
                <a:cs typeface="Tahoma"/>
              </a:rPr>
              <a:t>Features</a:t>
            </a:r>
            <a:endParaRPr sz="700">
              <a:latin typeface="Tahoma"/>
              <a:cs typeface="Tahoma"/>
            </a:endParaRPr>
          </a:p>
        </p:txBody>
      </p:sp>
      <p:graphicFrame>
        <p:nvGraphicFramePr>
          <p:cNvPr id="6" name="object 6"/>
          <p:cNvGraphicFramePr>
            <a:graphicFrameLocks noGrp="1"/>
          </p:cNvGraphicFramePr>
          <p:nvPr/>
        </p:nvGraphicFramePr>
        <p:xfrm>
          <a:off x="425043" y="646709"/>
          <a:ext cx="3752850" cy="1866896"/>
        </p:xfrm>
        <a:graphic>
          <a:graphicData uri="http://schemas.openxmlformats.org/drawingml/2006/table">
            <a:tbl>
              <a:tblPr firstRow="1" bandRow="1">
                <a:tableStyleId>{2D5ABB26-0587-4C30-8999-92F81FD0307C}</a:tableStyleId>
              </a:tblPr>
              <a:tblGrid>
                <a:gridCol w="885190">
                  <a:extLst>
                    <a:ext uri="{9D8B030D-6E8A-4147-A177-3AD203B41FA5}">
                      <a16:colId xmlns:a16="http://schemas.microsoft.com/office/drawing/2014/main" val="20000"/>
                    </a:ext>
                  </a:extLst>
                </a:gridCol>
                <a:gridCol w="2867660">
                  <a:extLst>
                    <a:ext uri="{9D8B030D-6E8A-4147-A177-3AD203B41FA5}">
                      <a16:colId xmlns:a16="http://schemas.microsoft.com/office/drawing/2014/main" val="20001"/>
                    </a:ext>
                  </a:extLst>
                </a:gridCol>
              </a:tblGrid>
              <a:tr h="207263">
                <a:tc>
                  <a:txBody>
                    <a:bodyPr/>
                    <a:lstStyle/>
                    <a:p>
                      <a:pPr marL="77470">
                        <a:lnSpc>
                          <a:spcPts val="705"/>
                        </a:lnSpc>
                      </a:pPr>
                      <a:r>
                        <a:rPr sz="700" spc="-5" dirty="0">
                          <a:solidFill>
                            <a:srgbClr val="3232B2"/>
                          </a:solidFill>
                          <a:latin typeface="Tahoma"/>
                          <a:cs typeface="Tahoma"/>
                        </a:rPr>
                        <a:t>Chandy-</a:t>
                      </a:r>
                      <a:endParaRPr sz="700">
                        <a:latin typeface="Tahoma"/>
                        <a:cs typeface="Tahoma"/>
                      </a:endParaRPr>
                    </a:p>
                    <a:p>
                      <a:pPr marL="77470">
                        <a:lnSpc>
                          <a:spcPts val="815"/>
                        </a:lnSpc>
                      </a:pPr>
                      <a:r>
                        <a:rPr sz="700" spc="5" dirty="0">
                          <a:solidFill>
                            <a:srgbClr val="3232B2"/>
                          </a:solidFill>
                          <a:latin typeface="Tahoma"/>
                          <a:cs typeface="Tahoma"/>
                        </a:rPr>
                        <a:t>Lamport</a:t>
                      </a:r>
                      <a:endParaRPr sz="700">
                        <a:latin typeface="Tahoma"/>
                        <a:cs typeface="Tahoma"/>
                      </a:endParaRPr>
                    </a:p>
                  </a:txBody>
                  <a:tcPr marL="0" marR="0" marT="0" marB="0">
                    <a:lnL w="6350">
                      <a:solidFill>
                        <a:srgbClr val="3131B1"/>
                      </a:solidFill>
                      <a:prstDash val="solid"/>
                    </a:lnL>
                    <a:lnR w="6350">
                      <a:solidFill>
                        <a:srgbClr val="3131B1"/>
                      </a:solidFill>
                      <a:prstDash val="solid"/>
                    </a:lnR>
                    <a:lnT w="6350">
                      <a:solidFill>
                        <a:srgbClr val="3131B1"/>
                      </a:solidFill>
                      <a:prstDash val="solid"/>
                    </a:lnT>
                    <a:lnB w="6350">
                      <a:solidFill>
                        <a:srgbClr val="3131B1"/>
                      </a:solidFill>
                      <a:prstDash val="solid"/>
                    </a:lnB>
                    <a:solidFill>
                      <a:srgbClr val="FEFEFE"/>
                    </a:solidFill>
                  </a:tcPr>
                </a:tc>
                <a:tc>
                  <a:txBody>
                    <a:bodyPr/>
                    <a:lstStyle/>
                    <a:p>
                      <a:pPr marL="77470">
                        <a:lnSpc>
                          <a:spcPts val="705"/>
                        </a:lnSpc>
                      </a:pPr>
                      <a:r>
                        <a:rPr sz="700" spc="-5" dirty="0">
                          <a:solidFill>
                            <a:srgbClr val="3232B2"/>
                          </a:solidFill>
                          <a:latin typeface="Tahoma"/>
                          <a:cs typeface="Tahoma"/>
                        </a:rPr>
                        <a:t>Baseline</a:t>
                      </a:r>
                      <a:r>
                        <a:rPr sz="700" spc="20" dirty="0">
                          <a:solidFill>
                            <a:srgbClr val="3232B2"/>
                          </a:solidFill>
                          <a:latin typeface="Tahoma"/>
                          <a:cs typeface="Tahoma"/>
                        </a:rPr>
                        <a:t> </a:t>
                      </a:r>
                      <a:r>
                        <a:rPr sz="700" spc="-5" dirty="0">
                          <a:solidFill>
                            <a:srgbClr val="3232B2"/>
                          </a:solidFill>
                          <a:latin typeface="Tahoma"/>
                          <a:cs typeface="Tahoma"/>
                        </a:rPr>
                        <a:t>algorithm.</a:t>
                      </a:r>
                      <a:r>
                        <a:rPr sz="700" spc="110" dirty="0">
                          <a:solidFill>
                            <a:srgbClr val="3232B2"/>
                          </a:solidFill>
                          <a:latin typeface="Tahoma"/>
                          <a:cs typeface="Tahoma"/>
                        </a:rPr>
                        <a:t> </a:t>
                      </a:r>
                      <a:r>
                        <a:rPr sz="700" spc="-15" dirty="0">
                          <a:solidFill>
                            <a:srgbClr val="3232B2"/>
                          </a:solidFill>
                          <a:latin typeface="Tahoma"/>
                          <a:cs typeface="Tahoma"/>
                        </a:rPr>
                        <a:t>Requires</a:t>
                      </a:r>
                      <a:r>
                        <a:rPr sz="700" spc="45" dirty="0">
                          <a:solidFill>
                            <a:srgbClr val="3232B2"/>
                          </a:solidFill>
                          <a:latin typeface="Tahoma"/>
                          <a:cs typeface="Tahoma"/>
                        </a:rPr>
                        <a:t> </a:t>
                      </a:r>
                      <a:r>
                        <a:rPr sz="700" spc="15" dirty="0">
                          <a:solidFill>
                            <a:srgbClr val="3232B2"/>
                          </a:solidFill>
                          <a:latin typeface="Tahoma"/>
                          <a:cs typeface="Tahoma"/>
                        </a:rPr>
                        <a:t>FIFO</a:t>
                      </a:r>
                      <a:r>
                        <a:rPr sz="700" spc="40" dirty="0">
                          <a:solidFill>
                            <a:srgbClr val="3232B2"/>
                          </a:solidFill>
                          <a:latin typeface="Tahoma"/>
                          <a:cs typeface="Tahoma"/>
                        </a:rPr>
                        <a:t> </a:t>
                      </a:r>
                      <a:r>
                        <a:rPr sz="700" spc="-15" dirty="0">
                          <a:solidFill>
                            <a:srgbClr val="3232B2"/>
                          </a:solidFill>
                          <a:latin typeface="Tahoma"/>
                          <a:cs typeface="Tahoma"/>
                        </a:rPr>
                        <a:t>channels.</a:t>
                      </a:r>
                      <a:r>
                        <a:rPr sz="700" spc="114" dirty="0">
                          <a:solidFill>
                            <a:srgbClr val="3232B2"/>
                          </a:solidFill>
                          <a:latin typeface="Tahoma"/>
                          <a:cs typeface="Tahoma"/>
                        </a:rPr>
                        <a:t> </a:t>
                      </a:r>
                      <a:r>
                        <a:rPr sz="700" i="1" spc="15" dirty="0">
                          <a:solidFill>
                            <a:srgbClr val="3232B2"/>
                          </a:solidFill>
                          <a:latin typeface="Arial"/>
                          <a:cs typeface="Arial"/>
                        </a:rPr>
                        <a:t>O</a:t>
                      </a:r>
                      <a:r>
                        <a:rPr sz="700" spc="15" dirty="0">
                          <a:solidFill>
                            <a:srgbClr val="3232B2"/>
                          </a:solidFill>
                          <a:latin typeface="Tahoma"/>
                          <a:cs typeface="Tahoma"/>
                        </a:rPr>
                        <a:t>(</a:t>
                      </a:r>
                      <a:r>
                        <a:rPr sz="700" i="1" spc="15" dirty="0">
                          <a:solidFill>
                            <a:srgbClr val="3232B2"/>
                          </a:solidFill>
                          <a:latin typeface="Arial"/>
                          <a:cs typeface="Arial"/>
                        </a:rPr>
                        <a:t>e</a:t>
                      </a:r>
                      <a:r>
                        <a:rPr sz="700" spc="15" dirty="0">
                          <a:solidFill>
                            <a:srgbClr val="3232B2"/>
                          </a:solidFill>
                          <a:latin typeface="Tahoma"/>
                          <a:cs typeface="Tahoma"/>
                        </a:rPr>
                        <a:t>)</a:t>
                      </a:r>
                      <a:r>
                        <a:rPr sz="700" spc="40" dirty="0">
                          <a:solidFill>
                            <a:srgbClr val="3232B2"/>
                          </a:solidFill>
                          <a:latin typeface="Tahoma"/>
                          <a:cs typeface="Tahoma"/>
                        </a:rPr>
                        <a:t> </a:t>
                      </a:r>
                      <a:r>
                        <a:rPr sz="700" spc="-30" dirty="0">
                          <a:solidFill>
                            <a:srgbClr val="3232B2"/>
                          </a:solidFill>
                          <a:latin typeface="Tahoma"/>
                          <a:cs typeface="Tahoma"/>
                        </a:rPr>
                        <a:t>messages</a:t>
                      </a:r>
                      <a:endParaRPr sz="700">
                        <a:latin typeface="Tahoma"/>
                        <a:cs typeface="Tahoma"/>
                      </a:endParaRPr>
                    </a:p>
                    <a:p>
                      <a:pPr marL="77470">
                        <a:lnSpc>
                          <a:spcPts val="815"/>
                        </a:lnSpc>
                      </a:pPr>
                      <a:r>
                        <a:rPr sz="700" spc="-5" dirty="0">
                          <a:solidFill>
                            <a:srgbClr val="3232B2"/>
                          </a:solidFill>
                          <a:latin typeface="Tahoma"/>
                          <a:cs typeface="Tahoma"/>
                        </a:rPr>
                        <a:t>t</a:t>
                      </a:r>
                      <a:r>
                        <a:rPr sz="700" dirty="0">
                          <a:solidFill>
                            <a:srgbClr val="3232B2"/>
                          </a:solidFill>
                          <a:latin typeface="Tahoma"/>
                          <a:cs typeface="Tahoma"/>
                        </a:rPr>
                        <a:t>o</a:t>
                      </a:r>
                      <a:r>
                        <a:rPr sz="700" spc="20" dirty="0">
                          <a:solidFill>
                            <a:srgbClr val="3232B2"/>
                          </a:solidFill>
                          <a:latin typeface="Tahoma"/>
                          <a:cs typeface="Tahoma"/>
                        </a:rPr>
                        <a:t> </a:t>
                      </a:r>
                      <a:r>
                        <a:rPr sz="700" spc="-5" dirty="0">
                          <a:solidFill>
                            <a:srgbClr val="3232B2"/>
                          </a:solidFill>
                          <a:latin typeface="Tahoma"/>
                          <a:cs typeface="Tahoma"/>
                        </a:rPr>
                        <a:t>r</a:t>
                      </a:r>
                      <a:r>
                        <a:rPr sz="700" spc="-10" dirty="0">
                          <a:solidFill>
                            <a:srgbClr val="3232B2"/>
                          </a:solidFill>
                          <a:latin typeface="Tahoma"/>
                          <a:cs typeface="Tahoma"/>
                        </a:rPr>
                        <a:t>ec</a:t>
                      </a:r>
                      <a:r>
                        <a:rPr sz="700" spc="-25" dirty="0">
                          <a:solidFill>
                            <a:srgbClr val="3232B2"/>
                          </a:solidFill>
                          <a:latin typeface="Tahoma"/>
                          <a:cs typeface="Tahoma"/>
                        </a:rPr>
                        <a:t>o</a:t>
                      </a:r>
                      <a:r>
                        <a:rPr sz="700" spc="-5" dirty="0">
                          <a:solidFill>
                            <a:srgbClr val="3232B2"/>
                          </a:solidFill>
                          <a:latin typeface="Tahoma"/>
                          <a:cs typeface="Tahoma"/>
                        </a:rPr>
                        <a:t>r</a:t>
                      </a:r>
                      <a:r>
                        <a:rPr sz="700" dirty="0">
                          <a:solidFill>
                            <a:srgbClr val="3232B2"/>
                          </a:solidFill>
                          <a:latin typeface="Tahoma"/>
                          <a:cs typeface="Tahoma"/>
                        </a:rPr>
                        <a:t>d</a:t>
                      </a:r>
                      <a:r>
                        <a:rPr sz="700" spc="45" dirty="0">
                          <a:solidFill>
                            <a:srgbClr val="3232B2"/>
                          </a:solidFill>
                          <a:latin typeface="Tahoma"/>
                          <a:cs typeface="Tahoma"/>
                        </a:rPr>
                        <a:t> </a:t>
                      </a:r>
                      <a:r>
                        <a:rPr sz="700" dirty="0">
                          <a:solidFill>
                            <a:srgbClr val="3232B2"/>
                          </a:solidFill>
                          <a:latin typeface="Tahoma"/>
                          <a:cs typeface="Tahoma"/>
                        </a:rPr>
                        <a:t>snapshot</a:t>
                      </a:r>
                      <a:r>
                        <a:rPr sz="700" spc="5" dirty="0">
                          <a:solidFill>
                            <a:srgbClr val="3232B2"/>
                          </a:solidFill>
                          <a:latin typeface="Tahoma"/>
                          <a:cs typeface="Tahoma"/>
                        </a:rPr>
                        <a:t> </a:t>
                      </a:r>
                      <a:r>
                        <a:rPr sz="700" dirty="0">
                          <a:solidFill>
                            <a:srgbClr val="3232B2"/>
                          </a:solidFill>
                          <a:latin typeface="Tahoma"/>
                          <a:cs typeface="Tahoma"/>
                        </a:rPr>
                        <a:t>and</a:t>
                      </a:r>
                      <a:r>
                        <a:rPr sz="700" spc="30" dirty="0">
                          <a:solidFill>
                            <a:srgbClr val="3232B2"/>
                          </a:solidFill>
                          <a:latin typeface="Tahoma"/>
                          <a:cs typeface="Tahoma"/>
                        </a:rPr>
                        <a:t> </a:t>
                      </a:r>
                      <a:r>
                        <a:rPr sz="700" i="1" spc="50" dirty="0">
                          <a:solidFill>
                            <a:srgbClr val="3232B2"/>
                          </a:solidFill>
                          <a:latin typeface="Arial"/>
                          <a:cs typeface="Arial"/>
                        </a:rPr>
                        <a:t>O</a:t>
                      </a:r>
                      <a:r>
                        <a:rPr sz="700" dirty="0">
                          <a:solidFill>
                            <a:srgbClr val="3232B2"/>
                          </a:solidFill>
                          <a:latin typeface="Tahoma"/>
                          <a:cs typeface="Tahoma"/>
                        </a:rPr>
                        <a:t>(</a:t>
                      </a:r>
                      <a:r>
                        <a:rPr sz="700" i="1" dirty="0">
                          <a:solidFill>
                            <a:srgbClr val="3232B2"/>
                          </a:solidFill>
                          <a:latin typeface="Arial"/>
                          <a:cs typeface="Arial"/>
                        </a:rPr>
                        <a:t>d</a:t>
                      </a:r>
                      <a:r>
                        <a:rPr sz="700" i="1" spc="-135" dirty="0">
                          <a:solidFill>
                            <a:srgbClr val="3232B2"/>
                          </a:solidFill>
                          <a:latin typeface="Arial"/>
                          <a:cs typeface="Arial"/>
                        </a:rPr>
                        <a:t> </a:t>
                      </a:r>
                      <a:r>
                        <a:rPr sz="700" dirty="0">
                          <a:solidFill>
                            <a:srgbClr val="3232B2"/>
                          </a:solidFill>
                          <a:latin typeface="Tahoma"/>
                          <a:cs typeface="Tahoma"/>
                        </a:rPr>
                        <a:t>)</a:t>
                      </a:r>
                      <a:r>
                        <a:rPr sz="700" spc="20" dirty="0">
                          <a:solidFill>
                            <a:srgbClr val="3232B2"/>
                          </a:solidFill>
                          <a:latin typeface="Tahoma"/>
                          <a:cs typeface="Tahoma"/>
                        </a:rPr>
                        <a:t> </a:t>
                      </a:r>
                      <a:r>
                        <a:rPr sz="700" spc="-5" dirty="0">
                          <a:solidFill>
                            <a:srgbClr val="3232B2"/>
                          </a:solidFill>
                          <a:latin typeface="Tahoma"/>
                          <a:cs typeface="Tahoma"/>
                        </a:rPr>
                        <a:t>t</a:t>
                      </a:r>
                      <a:r>
                        <a:rPr sz="700" dirty="0">
                          <a:solidFill>
                            <a:srgbClr val="3232B2"/>
                          </a:solidFill>
                          <a:latin typeface="Tahoma"/>
                          <a:cs typeface="Tahoma"/>
                        </a:rPr>
                        <a:t>i</a:t>
                      </a:r>
                      <a:r>
                        <a:rPr sz="700" spc="-5" dirty="0">
                          <a:solidFill>
                            <a:srgbClr val="3232B2"/>
                          </a:solidFill>
                          <a:latin typeface="Tahoma"/>
                          <a:cs typeface="Tahoma"/>
                        </a:rPr>
                        <a:t>m</a:t>
                      </a:r>
                      <a:r>
                        <a:rPr sz="700" spc="-10" dirty="0">
                          <a:solidFill>
                            <a:srgbClr val="3232B2"/>
                          </a:solidFill>
                          <a:latin typeface="Tahoma"/>
                          <a:cs typeface="Tahoma"/>
                        </a:rPr>
                        <a:t>e</a:t>
                      </a:r>
                      <a:r>
                        <a:rPr sz="700" dirty="0">
                          <a:solidFill>
                            <a:srgbClr val="3232B2"/>
                          </a:solidFill>
                          <a:latin typeface="Tahoma"/>
                          <a:cs typeface="Tahoma"/>
                        </a:rPr>
                        <a:t>.</a:t>
                      </a:r>
                      <a:endParaRPr sz="700">
                        <a:latin typeface="Tahoma"/>
                        <a:cs typeface="Tahoma"/>
                      </a:endParaRPr>
                    </a:p>
                  </a:txBody>
                  <a:tcPr marL="0" marR="0" marT="0" marB="0">
                    <a:lnL w="6350">
                      <a:solidFill>
                        <a:srgbClr val="3131B1"/>
                      </a:solidFill>
                      <a:prstDash val="solid"/>
                    </a:lnL>
                    <a:lnR w="6350">
                      <a:solidFill>
                        <a:srgbClr val="3131B1"/>
                      </a:solidFill>
                      <a:prstDash val="solid"/>
                    </a:lnR>
                    <a:lnT w="6350">
                      <a:solidFill>
                        <a:srgbClr val="3131B1"/>
                      </a:solidFill>
                      <a:prstDash val="solid"/>
                    </a:lnT>
                    <a:lnB w="6350">
                      <a:solidFill>
                        <a:srgbClr val="3131B1"/>
                      </a:solidFill>
                      <a:prstDash val="solid"/>
                    </a:lnB>
                    <a:solidFill>
                      <a:srgbClr val="FEFEFE"/>
                    </a:solidFill>
                  </a:tcPr>
                </a:tc>
                <a:extLst>
                  <a:ext uri="{0D108BD9-81ED-4DB2-BD59-A6C34878D82A}">
                    <a16:rowId xmlns:a16="http://schemas.microsoft.com/office/drawing/2014/main" val="10000"/>
                  </a:ext>
                </a:extLst>
              </a:tr>
              <a:tr h="419100">
                <a:tc>
                  <a:txBody>
                    <a:bodyPr/>
                    <a:lstStyle/>
                    <a:p>
                      <a:pPr marL="77470">
                        <a:lnSpc>
                          <a:spcPts val="705"/>
                        </a:lnSpc>
                      </a:pPr>
                      <a:r>
                        <a:rPr sz="700" dirty="0">
                          <a:solidFill>
                            <a:srgbClr val="3232B2"/>
                          </a:solidFill>
                          <a:latin typeface="Tahoma"/>
                          <a:cs typeface="Tahoma"/>
                        </a:rPr>
                        <a:t>Spezialetti-</a:t>
                      </a:r>
                      <a:endParaRPr sz="700">
                        <a:latin typeface="Tahoma"/>
                        <a:cs typeface="Tahoma"/>
                      </a:endParaRPr>
                    </a:p>
                    <a:p>
                      <a:pPr marL="77470">
                        <a:lnSpc>
                          <a:spcPts val="815"/>
                        </a:lnSpc>
                      </a:pPr>
                      <a:r>
                        <a:rPr sz="700" spc="-5" dirty="0">
                          <a:solidFill>
                            <a:srgbClr val="3232B2"/>
                          </a:solidFill>
                          <a:latin typeface="Tahoma"/>
                          <a:cs typeface="Tahoma"/>
                        </a:rPr>
                        <a:t>Kearns</a:t>
                      </a:r>
                      <a:endParaRPr sz="700">
                        <a:latin typeface="Tahoma"/>
                        <a:cs typeface="Tahoma"/>
                      </a:endParaRPr>
                    </a:p>
                  </a:txBody>
                  <a:tcPr marL="0" marR="0" marT="0" marB="0">
                    <a:lnL w="6350">
                      <a:solidFill>
                        <a:srgbClr val="3131B1"/>
                      </a:solidFill>
                      <a:prstDash val="solid"/>
                    </a:lnL>
                    <a:lnR w="6350">
                      <a:solidFill>
                        <a:srgbClr val="3131B1"/>
                      </a:solidFill>
                      <a:prstDash val="solid"/>
                    </a:lnR>
                    <a:lnT w="6350">
                      <a:solidFill>
                        <a:srgbClr val="3131B1"/>
                      </a:solidFill>
                      <a:prstDash val="solid"/>
                    </a:lnT>
                    <a:lnB w="6350">
                      <a:solidFill>
                        <a:srgbClr val="3131B1"/>
                      </a:solidFill>
                      <a:prstDash val="solid"/>
                    </a:lnB>
                    <a:solidFill>
                      <a:srgbClr val="FEFEFE"/>
                    </a:solidFill>
                  </a:tcPr>
                </a:tc>
                <a:tc>
                  <a:txBody>
                    <a:bodyPr/>
                    <a:lstStyle/>
                    <a:p>
                      <a:pPr marL="77470">
                        <a:lnSpc>
                          <a:spcPts val="705"/>
                        </a:lnSpc>
                      </a:pPr>
                      <a:r>
                        <a:rPr sz="700" spc="-10" dirty="0">
                          <a:solidFill>
                            <a:srgbClr val="3232B2"/>
                          </a:solidFill>
                          <a:latin typeface="Tahoma"/>
                          <a:cs typeface="Tahoma"/>
                        </a:rPr>
                        <a:t>supports</a:t>
                      </a:r>
                      <a:r>
                        <a:rPr sz="700" spc="5" dirty="0">
                          <a:solidFill>
                            <a:srgbClr val="3232B2"/>
                          </a:solidFill>
                          <a:latin typeface="Tahoma"/>
                          <a:cs typeface="Tahoma"/>
                        </a:rPr>
                        <a:t> </a:t>
                      </a:r>
                      <a:r>
                        <a:rPr sz="700" spc="-10" dirty="0">
                          <a:solidFill>
                            <a:srgbClr val="3232B2"/>
                          </a:solidFill>
                          <a:latin typeface="Tahoma"/>
                          <a:cs typeface="Tahoma"/>
                        </a:rPr>
                        <a:t>concurrent</a:t>
                      </a:r>
                      <a:r>
                        <a:rPr sz="700" spc="40" dirty="0">
                          <a:solidFill>
                            <a:srgbClr val="3232B2"/>
                          </a:solidFill>
                          <a:latin typeface="Tahoma"/>
                          <a:cs typeface="Tahoma"/>
                        </a:rPr>
                        <a:t> </a:t>
                      </a:r>
                      <a:r>
                        <a:rPr sz="700" dirty="0">
                          <a:solidFill>
                            <a:srgbClr val="3232B2"/>
                          </a:solidFill>
                          <a:latin typeface="Tahoma"/>
                          <a:cs typeface="Tahoma"/>
                        </a:rPr>
                        <a:t>initiators,</a:t>
                      </a:r>
                      <a:r>
                        <a:rPr sz="700" spc="15" dirty="0">
                          <a:solidFill>
                            <a:srgbClr val="3232B2"/>
                          </a:solidFill>
                          <a:latin typeface="Tahoma"/>
                          <a:cs typeface="Tahoma"/>
                        </a:rPr>
                        <a:t> </a:t>
                      </a:r>
                      <a:r>
                        <a:rPr sz="700" spc="-10" dirty="0">
                          <a:solidFill>
                            <a:srgbClr val="3232B2"/>
                          </a:solidFill>
                          <a:latin typeface="Tahoma"/>
                          <a:cs typeface="Tahoma"/>
                        </a:rPr>
                        <a:t>efficient</a:t>
                      </a:r>
                      <a:r>
                        <a:rPr sz="700" spc="40" dirty="0">
                          <a:solidFill>
                            <a:srgbClr val="3232B2"/>
                          </a:solidFill>
                          <a:latin typeface="Tahoma"/>
                          <a:cs typeface="Tahoma"/>
                        </a:rPr>
                        <a:t> </a:t>
                      </a:r>
                      <a:r>
                        <a:rPr sz="700" spc="-15" dirty="0">
                          <a:solidFill>
                            <a:srgbClr val="3232B2"/>
                          </a:solidFill>
                          <a:latin typeface="Tahoma"/>
                          <a:cs typeface="Tahoma"/>
                        </a:rPr>
                        <a:t>assembly</a:t>
                      </a:r>
                      <a:endParaRPr sz="700">
                        <a:latin typeface="Tahoma"/>
                        <a:cs typeface="Tahoma"/>
                      </a:endParaRPr>
                    </a:p>
                    <a:p>
                      <a:pPr marL="77470">
                        <a:lnSpc>
                          <a:spcPts val="815"/>
                        </a:lnSpc>
                      </a:pPr>
                      <a:r>
                        <a:rPr sz="700" spc="-10" dirty="0">
                          <a:solidFill>
                            <a:srgbClr val="3232B2"/>
                          </a:solidFill>
                          <a:latin typeface="Tahoma"/>
                          <a:cs typeface="Tahoma"/>
                        </a:rPr>
                        <a:t>and</a:t>
                      </a:r>
                      <a:r>
                        <a:rPr sz="700" spc="20" dirty="0">
                          <a:solidFill>
                            <a:srgbClr val="3232B2"/>
                          </a:solidFill>
                          <a:latin typeface="Tahoma"/>
                          <a:cs typeface="Tahoma"/>
                        </a:rPr>
                        <a:t> </a:t>
                      </a:r>
                      <a:r>
                        <a:rPr sz="700" dirty="0">
                          <a:solidFill>
                            <a:srgbClr val="3232B2"/>
                          </a:solidFill>
                          <a:latin typeface="Tahoma"/>
                          <a:cs typeface="Tahoma"/>
                        </a:rPr>
                        <a:t>distribution</a:t>
                      </a:r>
                      <a:r>
                        <a:rPr sz="700" spc="15" dirty="0">
                          <a:solidFill>
                            <a:srgbClr val="3232B2"/>
                          </a:solidFill>
                          <a:latin typeface="Tahoma"/>
                          <a:cs typeface="Tahoma"/>
                        </a:rPr>
                        <a:t> </a:t>
                      </a:r>
                      <a:r>
                        <a:rPr sz="700" spc="-5" dirty="0">
                          <a:solidFill>
                            <a:srgbClr val="3232B2"/>
                          </a:solidFill>
                          <a:latin typeface="Tahoma"/>
                          <a:cs typeface="Tahoma"/>
                        </a:rPr>
                        <a:t>of</a:t>
                      </a:r>
                      <a:r>
                        <a:rPr sz="700" spc="30" dirty="0">
                          <a:solidFill>
                            <a:srgbClr val="3232B2"/>
                          </a:solidFill>
                          <a:latin typeface="Tahoma"/>
                          <a:cs typeface="Tahoma"/>
                        </a:rPr>
                        <a:t> </a:t>
                      </a:r>
                      <a:r>
                        <a:rPr sz="700" spc="-15" dirty="0">
                          <a:solidFill>
                            <a:srgbClr val="3232B2"/>
                          </a:solidFill>
                          <a:latin typeface="Tahoma"/>
                          <a:cs typeface="Tahoma"/>
                        </a:rPr>
                        <a:t>a</a:t>
                      </a:r>
                      <a:r>
                        <a:rPr sz="700" spc="30" dirty="0">
                          <a:solidFill>
                            <a:srgbClr val="3232B2"/>
                          </a:solidFill>
                          <a:latin typeface="Tahoma"/>
                          <a:cs typeface="Tahoma"/>
                        </a:rPr>
                        <a:t> </a:t>
                      </a:r>
                      <a:r>
                        <a:rPr sz="700" spc="-10" dirty="0">
                          <a:solidFill>
                            <a:srgbClr val="3232B2"/>
                          </a:solidFill>
                          <a:latin typeface="Tahoma"/>
                          <a:cs typeface="Tahoma"/>
                        </a:rPr>
                        <a:t>snapshot.</a:t>
                      </a:r>
                      <a:r>
                        <a:rPr sz="700" spc="95" dirty="0">
                          <a:solidFill>
                            <a:srgbClr val="3232B2"/>
                          </a:solidFill>
                          <a:latin typeface="Tahoma"/>
                          <a:cs typeface="Tahoma"/>
                        </a:rPr>
                        <a:t> </a:t>
                      </a:r>
                      <a:r>
                        <a:rPr sz="700" spc="-15" dirty="0">
                          <a:solidFill>
                            <a:srgbClr val="3232B2"/>
                          </a:solidFill>
                          <a:latin typeface="Tahoma"/>
                          <a:cs typeface="Tahoma"/>
                        </a:rPr>
                        <a:t>Assumes</a:t>
                      </a:r>
                      <a:r>
                        <a:rPr sz="700" spc="30" dirty="0">
                          <a:solidFill>
                            <a:srgbClr val="3232B2"/>
                          </a:solidFill>
                          <a:latin typeface="Tahoma"/>
                          <a:cs typeface="Tahoma"/>
                        </a:rPr>
                        <a:t> </a:t>
                      </a:r>
                      <a:r>
                        <a:rPr sz="700" dirty="0">
                          <a:solidFill>
                            <a:srgbClr val="3232B2"/>
                          </a:solidFill>
                          <a:latin typeface="Tahoma"/>
                          <a:cs typeface="Tahoma"/>
                        </a:rPr>
                        <a:t>bidirectional</a:t>
                      </a:r>
                      <a:r>
                        <a:rPr sz="700" spc="20" dirty="0">
                          <a:solidFill>
                            <a:srgbClr val="3232B2"/>
                          </a:solidFill>
                          <a:latin typeface="Tahoma"/>
                          <a:cs typeface="Tahoma"/>
                        </a:rPr>
                        <a:t> </a:t>
                      </a:r>
                      <a:r>
                        <a:rPr sz="700" spc="-15" dirty="0">
                          <a:solidFill>
                            <a:srgbClr val="3232B2"/>
                          </a:solidFill>
                          <a:latin typeface="Tahoma"/>
                          <a:cs typeface="Tahoma"/>
                        </a:rPr>
                        <a:t>channels.</a:t>
                      </a:r>
                      <a:endParaRPr sz="700">
                        <a:latin typeface="Tahoma"/>
                        <a:cs typeface="Tahoma"/>
                      </a:endParaRPr>
                    </a:p>
                    <a:p>
                      <a:pPr marL="77470" marR="426720">
                        <a:lnSpc>
                          <a:spcPts val="800"/>
                        </a:lnSpc>
                        <a:spcBef>
                          <a:spcPts val="80"/>
                        </a:spcBef>
                      </a:pPr>
                      <a:r>
                        <a:rPr sz="700" i="1" spc="15" dirty="0">
                          <a:solidFill>
                            <a:srgbClr val="3232B2"/>
                          </a:solidFill>
                          <a:latin typeface="Arial"/>
                          <a:cs typeface="Arial"/>
                        </a:rPr>
                        <a:t>O</a:t>
                      </a:r>
                      <a:r>
                        <a:rPr sz="700" spc="15" dirty="0">
                          <a:solidFill>
                            <a:srgbClr val="3232B2"/>
                          </a:solidFill>
                          <a:latin typeface="Tahoma"/>
                          <a:cs typeface="Tahoma"/>
                        </a:rPr>
                        <a:t>(</a:t>
                      </a:r>
                      <a:r>
                        <a:rPr sz="700" i="1" spc="15" dirty="0">
                          <a:solidFill>
                            <a:srgbClr val="3232B2"/>
                          </a:solidFill>
                          <a:latin typeface="Arial"/>
                          <a:cs typeface="Arial"/>
                        </a:rPr>
                        <a:t>e</a:t>
                      </a:r>
                      <a:r>
                        <a:rPr sz="700" spc="15" dirty="0">
                          <a:solidFill>
                            <a:srgbClr val="3232B2"/>
                          </a:solidFill>
                          <a:latin typeface="Tahoma"/>
                          <a:cs typeface="Tahoma"/>
                        </a:rPr>
                        <a:t>)</a:t>
                      </a:r>
                      <a:r>
                        <a:rPr sz="700" spc="30" dirty="0">
                          <a:solidFill>
                            <a:srgbClr val="3232B2"/>
                          </a:solidFill>
                          <a:latin typeface="Tahoma"/>
                          <a:cs typeface="Tahoma"/>
                        </a:rPr>
                        <a:t> </a:t>
                      </a:r>
                      <a:r>
                        <a:rPr sz="700" spc="-30" dirty="0">
                          <a:solidFill>
                            <a:srgbClr val="3232B2"/>
                          </a:solidFill>
                          <a:latin typeface="Tahoma"/>
                          <a:cs typeface="Tahoma"/>
                        </a:rPr>
                        <a:t>messages</a:t>
                      </a:r>
                      <a:r>
                        <a:rPr sz="700" spc="30" dirty="0">
                          <a:solidFill>
                            <a:srgbClr val="3232B2"/>
                          </a:solidFill>
                          <a:latin typeface="Tahoma"/>
                          <a:cs typeface="Tahoma"/>
                        </a:rPr>
                        <a:t> </a:t>
                      </a:r>
                      <a:r>
                        <a:rPr sz="700" spc="5" dirty="0">
                          <a:solidFill>
                            <a:srgbClr val="3232B2"/>
                          </a:solidFill>
                          <a:latin typeface="Tahoma"/>
                          <a:cs typeface="Tahoma"/>
                        </a:rPr>
                        <a:t>to</a:t>
                      </a:r>
                      <a:r>
                        <a:rPr sz="700" spc="25" dirty="0">
                          <a:solidFill>
                            <a:srgbClr val="3232B2"/>
                          </a:solidFill>
                          <a:latin typeface="Tahoma"/>
                          <a:cs typeface="Tahoma"/>
                        </a:rPr>
                        <a:t> </a:t>
                      </a:r>
                      <a:r>
                        <a:rPr sz="700" spc="-20" dirty="0">
                          <a:solidFill>
                            <a:srgbClr val="3232B2"/>
                          </a:solidFill>
                          <a:latin typeface="Tahoma"/>
                          <a:cs typeface="Tahoma"/>
                        </a:rPr>
                        <a:t>record,</a:t>
                      </a:r>
                      <a:r>
                        <a:rPr sz="700" spc="45" dirty="0">
                          <a:solidFill>
                            <a:srgbClr val="3232B2"/>
                          </a:solidFill>
                          <a:latin typeface="Tahoma"/>
                          <a:cs typeface="Tahoma"/>
                        </a:rPr>
                        <a:t> </a:t>
                      </a:r>
                      <a:r>
                        <a:rPr sz="700" i="1" spc="15" dirty="0">
                          <a:solidFill>
                            <a:srgbClr val="3232B2"/>
                          </a:solidFill>
                          <a:latin typeface="Arial"/>
                          <a:cs typeface="Arial"/>
                        </a:rPr>
                        <a:t>O</a:t>
                      </a:r>
                      <a:r>
                        <a:rPr sz="700" spc="15" dirty="0">
                          <a:solidFill>
                            <a:srgbClr val="3232B2"/>
                          </a:solidFill>
                          <a:latin typeface="Tahoma"/>
                          <a:cs typeface="Tahoma"/>
                        </a:rPr>
                        <a:t>(</a:t>
                      </a:r>
                      <a:r>
                        <a:rPr sz="700" i="1" spc="15" dirty="0">
                          <a:solidFill>
                            <a:srgbClr val="3232B2"/>
                          </a:solidFill>
                          <a:latin typeface="Arial"/>
                          <a:cs typeface="Arial"/>
                        </a:rPr>
                        <a:t>rn</a:t>
                      </a:r>
                      <a:r>
                        <a:rPr sz="750" spc="22" baseline="33333" dirty="0">
                          <a:solidFill>
                            <a:srgbClr val="3232B2"/>
                          </a:solidFill>
                          <a:latin typeface="Tahoma"/>
                          <a:cs typeface="Tahoma"/>
                        </a:rPr>
                        <a:t>2</a:t>
                      </a:r>
                      <a:r>
                        <a:rPr sz="750" spc="-165" baseline="33333" dirty="0">
                          <a:solidFill>
                            <a:srgbClr val="3232B2"/>
                          </a:solidFill>
                          <a:latin typeface="Tahoma"/>
                          <a:cs typeface="Tahoma"/>
                        </a:rPr>
                        <a:t> </a:t>
                      </a:r>
                      <a:r>
                        <a:rPr sz="700" spc="20" dirty="0">
                          <a:solidFill>
                            <a:srgbClr val="3232B2"/>
                          </a:solidFill>
                          <a:latin typeface="Tahoma"/>
                          <a:cs typeface="Tahoma"/>
                        </a:rPr>
                        <a:t>)</a:t>
                      </a:r>
                      <a:r>
                        <a:rPr sz="700" spc="35" dirty="0">
                          <a:solidFill>
                            <a:srgbClr val="3232B2"/>
                          </a:solidFill>
                          <a:latin typeface="Tahoma"/>
                          <a:cs typeface="Tahoma"/>
                        </a:rPr>
                        <a:t> </a:t>
                      </a:r>
                      <a:r>
                        <a:rPr sz="700" spc="-30" dirty="0">
                          <a:solidFill>
                            <a:srgbClr val="3232B2"/>
                          </a:solidFill>
                          <a:latin typeface="Tahoma"/>
                          <a:cs typeface="Tahoma"/>
                        </a:rPr>
                        <a:t>messages</a:t>
                      </a:r>
                      <a:r>
                        <a:rPr sz="700" spc="30" dirty="0">
                          <a:solidFill>
                            <a:srgbClr val="3232B2"/>
                          </a:solidFill>
                          <a:latin typeface="Tahoma"/>
                          <a:cs typeface="Tahoma"/>
                        </a:rPr>
                        <a:t> </a:t>
                      </a:r>
                      <a:r>
                        <a:rPr sz="700" spc="5" dirty="0">
                          <a:solidFill>
                            <a:srgbClr val="3232B2"/>
                          </a:solidFill>
                          <a:latin typeface="Tahoma"/>
                          <a:cs typeface="Tahoma"/>
                        </a:rPr>
                        <a:t>to</a:t>
                      </a:r>
                      <a:r>
                        <a:rPr sz="700" spc="30" dirty="0">
                          <a:solidFill>
                            <a:srgbClr val="3232B2"/>
                          </a:solidFill>
                          <a:latin typeface="Tahoma"/>
                          <a:cs typeface="Tahoma"/>
                        </a:rPr>
                        <a:t> </a:t>
                      </a:r>
                      <a:r>
                        <a:rPr sz="700" spc="-20" dirty="0">
                          <a:solidFill>
                            <a:srgbClr val="3232B2"/>
                          </a:solidFill>
                          <a:latin typeface="Tahoma"/>
                          <a:cs typeface="Tahoma"/>
                        </a:rPr>
                        <a:t>assemble</a:t>
                      </a:r>
                      <a:r>
                        <a:rPr sz="700" spc="20" dirty="0">
                          <a:solidFill>
                            <a:srgbClr val="3232B2"/>
                          </a:solidFill>
                          <a:latin typeface="Tahoma"/>
                          <a:cs typeface="Tahoma"/>
                        </a:rPr>
                        <a:t> </a:t>
                      </a:r>
                      <a:r>
                        <a:rPr sz="700" spc="-10" dirty="0">
                          <a:solidFill>
                            <a:srgbClr val="3232B2"/>
                          </a:solidFill>
                          <a:latin typeface="Tahoma"/>
                          <a:cs typeface="Tahoma"/>
                        </a:rPr>
                        <a:t>and </a:t>
                      </a:r>
                      <a:r>
                        <a:rPr sz="700" spc="-204" dirty="0">
                          <a:solidFill>
                            <a:srgbClr val="3232B2"/>
                          </a:solidFill>
                          <a:latin typeface="Tahoma"/>
                          <a:cs typeface="Tahoma"/>
                        </a:rPr>
                        <a:t> </a:t>
                      </a:r>
                      <a:r>
                        <a:rPr sz="700" dirty="0">
                          <a:solidFill>
                            <a:srgbClr val="3232B2"/>
                          </a:solidFill>
                          <a:latin typeface="Tahoma"/>
                          <a:cs typeface="Tahoma"/>
                        </a:rPr>
                        <a:t>distribute</a:t>
                      </a:r>
                      <a:r>
                        <a:rPr sz="700" spc="10" dirty="0">
                          <a:solidFill>
                            <a:srgbClr val="3232B2"/>
                          </a:solidFill>
                          <a:latin typeface="Tahoma"/>
                          <a:cs typeface="Tahoma"/>
                        </a:rPr>
                        <a:t> </a:t>
                      </a:r>
                      <a:r>
                        <a:rPr sz="700" spc="-10" dirty="0">
                          <a:solidFill>
                            <a:srgbClr val="3232B2"/>
                          </a:solidFill>
                          <a:latin typeface="Tahoma"/>
                          <a:cs typeface="Tahoma"/>
                        </a:rPr>
                        <a:t>snapshot.</a:t>
                      </a:r>
                      <a:endParaRPr sz="700">
                        <a:latin typeface="Tahoma"/>
                        <a:cs typeface="Tahoma"/>
                      </a:endParaRPr>
                    </a:p>
                  </a:txBody>
                  <a:tcPr marL="0" marR="0" marT="0" marB="0">
                    <a:lnL w="6350">
                      <a:solidFill>
                        <a:srgbClr val="3131B1"/>
                      </a:solidFill>
                      <a:prstDash val="solid"/>
                    </a:lnL>
                    <a:lnR w="6350">
                      <a:solidFill>
                        <a:srgbClr val="3131B1"/>
                      </a:solidFill>
                      <a:prstDash val="solid"/>
                    </a:lnR>
                    <a:lnT w="6350">
                      <a:solidFill>
                        <a:srgbClr val="3131B1"/>
                      </a:solidFill>
                      <a:prstDash val="solid"/>
                    </a:lnT>
                    <a:lnB w="6350">
                      <a:solidFill>
                        <a:srgbClr val="3131B1"/>
                      </a:solidFill>
                      <a:prstDash val="solid"/>
                    </a:lnB>
                    <a:solidFill>
                      <a:srgbClr val="FEFEFE"/>
                    </a:solidFill>
                  </a:tcPr>
                </a:tc>
                <a:extLst>
                  <a:ext uri="{0D108BD9-81ED-4DB2-BD59-A6C34878D82A}">
                    <a16:rowId xmlns:a16="http://schemas.microsoft.com/office/drawing/2014/main" val="10001"/>
                  </a:ext>
                </a:extLst>
              </a:tr>
              <a:tr h="309372">
                <a:tc>
                  <a:txBody>
                    <a:bodyPr/>
                    <a:lstStyle/>
                    <a:p>
                      <a:pPr marL="77470">
                        <a:lnSpc>
                          <a:spcPts val="715"/>
                        </a:lnSpc>
                      </a:pPr>
                      <a:r>
                        <a:rPr sz="700" spc="5" dirty="0">
                          <a:solidFill>
                            <a:srgbClr val="3232B2"/>
                          </a:solidFill>
                          <a:latin typeface="Tahoma"/>
                          <a:cs typeface="Tahoma"/>
                        </a:rPr>
                        <a:t>Lai-Yang</a:t>
                      </a:r>
                      <a:endParaRPr sz="700">
                        <a:latin typeface="Tahoma"/>
                        <a:cs typeface="Tahoma"/>
                      </a:endParaRPr>
                    </a:p>
                  </a:txBody>
                  <a:tcPr marL="0" marR="0" marT="0" marB="0">
                    <a:lnL w="6350">
                      <a:solidFill>
                        <a:srgbClr val="3131B1"/>
                      </a:solidFill>
                      <a:prstDash val="solid"/>
                    </a:lnL>
                    <a:lnR w="6350">
                      <a:solidFill>
                        <a:srgbClr val="3131B1"/>
                      </a:solidFill>
                      <a:prstDash val="solid"/>
                    </a:lnR>
                    <a:lnT w="6350">
                      <a:solidFill>
                        <a:srgbClr val="3131B1"/>
                      </a:solidFill>
                      <a:prstDash val="solid"/>
                    </a:lnT>
                    <a:lnB w="6350">
                      <a:solidFill>
                        <a:srgbClr val="3131B1"/>
                      </a:solidFill>
                      <a:prstDash val="solid"/>
                    </a:lnB>
                    <a:solidFill>
                      <a:srgbClr val="FEFEFE"/>
                    </a:solidFill>
                  </a:tcPr>
                </a:tc>
                <a:tc>
                  <a:txBody>
                    <a:bodyPr/>
                    <a:lstStyle/>
                    <a:p>
                      <a:pPr marL="77470">
                        <a:lnSpc>
                          <a:spcPts val="695"/>
                        </a:lnSpc>
                      </a:pPr>
                      <a:r>
                        <a:rPr sz="700" spc="-5" dirty="0">
                          <a:solidFill>
                            <a:srgbClr val="3232B2"/>
                          </a:solidFill>
                          <a:latin typeface="Tahoma"/>
                          <a:cs typeface="Tahoma"/>
                        </a:rPr>
                        <a:t>Works</a:t>
                      </a:r>
                      <a:r>
                        <a:rPr sz="700" spc="30" dirty="0">
                          <a:solidFill>
                            <a:srgbClr val="3232B2"/>
                          </a:solidFill>
                          <a:latin typeface="Tahoma"/>
                          <a:cs typeface="Tahoma"/>
                        </a:rPr>
                        <a:t> </a:t>
                      </a:r>
                      <a:r>
                        <a:rPr sz="700" spc="-10" dirty="0">
                          <a:solidFill>
                            <a:srgbClr val="3232B2"/>
                          </a:solidFill>
                          <a:latin typeface="Tahoma"/>
                          <a:cs typeface="Tahoma"/>
                        </a:rPr>
                        <a:t>for</a:t>
                      </a:r>
                      <a:r>
                        <a:rPr sz="700" spc="30" dirty="0">
                          <a:solidFill>
                            <a:srgbClr val="3232B2"/>
                          </a:solidFill>
                          <a:latin typeface="Tahoma"/>
                          <a:cs typeface="Tahoma"/>
                        </a:rPr>
                        <a:t> </a:t>
                      </a:r>
                      <a:r>
                        <a:rPr sz="700" spc="5" dirty="0">
                          <a:solidFill>
                            <a:srgbClr val="3232B2"/>
                          </a:solidFill>
                          <a:latin typeface="Tahoma"/>
                          <a:cs typeface="Tahoma"/>
                        </a:rPr>
                        <a:t>non-FIFO</a:t>
                      </a:r>
                      <a:r>
                        <a:rPr sz="700" spc="20" dirty="0">
                          <a:solidFill>
                            <a:srgbClr val="3232B2"/>
                          </a:solidFill>
                          <a:latin typeface="Tahoma"/>
                          <a:cs typeface="Tahoma"/>
                        </a:rPr>
                        <a:t> </a:t>
                      </a:r>
                      <a:r>
                        <a:rPr sz="700" spc="-15" dirty="0">
                          <a:solidFill>
                            <a:srgbClr val="3232B2"/>
                          </a:solidFill>
                          <a:latin typeface="Tahoma"/>
                          <a:cs typeface="Tahoma"/>
                        </a:rPr>
                        <a:t>channels.</a:t>
                      </a:r>
                      <a:r>
                        <a:rPr sz="700" spc="100" dirty="0">
                          <a:solidFill>
                            <a:srgbClr val="3232B2"/>
                          </a:solidFill>
                          <a:latin typeface="Tahoma"/>
                          <a:cs typeface="Tahoma"/>
                        </a:rPr>
                        <a:t> </a:t>
                      </a:r>
                      <a:r>
                        <a:rPr sz="700" spc="-5" dirty="0">
                          <a:solidFill>
                            <a:srgbClr val="3232B2"/>
                          </a:solidFill>
                          <a:latin typeface="Tahoma"/>
                          <a:cs typeface="Tahoma"/>
                        </a:rPr>
                        <a:t>Markers</a:t>
                      </a:r>
                      <a:r>
                        <a:rPr sz="700" spc="30" dirty="0">
                          <a:solidFill>
                            <a:srgbClr val="3232B2"/>
                          </a:solidFill>
                          <a:latin typeface="Tahoma"/>
                          <a:cs typeface="Tahoma"/>
                        </a:rPr>
                        <a:t> </a:t>
                      </a:r>
                      <a:r>
                        <a:rPr sz="700" spc="-15" dirty="0">
                          <a:solidFill>
                            <a:srgbClr val="3232B2"/>
                          </a:solidFill>
                          <a:latin typeface="Tahoma"/>
                          <a:cs typeface="Tahoma"/>
                        </a:rPr>
                        <a:t>piggybacked</a:t>
                      </a:r>
                      <a:endParaRPr sz="700">
                        <a:latin typeface="Tahoma"/>
                        <a:cs typeface="Tahoma"/>
                      </a:endParaRPr>
                    </a:p>
                    <a:p>
                      <a:pPr marL="77470" marR="735965">
                        <a:lnSpc>
                          <a:spcPts val="790"/>
                        </a:lnSpc>
                        <a:spcBef>
                          <a:spcPts val="50"/>
                        </a:spcBef>
                      </a:pPr>
                      <a:r>
                        <a:rPr sz="700" spc="-10" dirty="0">
                          <a:solidFill>
                            <a:srgbClr val="3232B2"/>
                          </a:solidFill>
                          <a:latin typeface="Tahoma"/>
                          <a:cs typeface="Tahoma"/>
                        </a:rPr>
                        <a:t>on</a:t>
                      </a:r>
                      <a:r>
                        <a:rPr sz="700" spc="15" dirty="0">
                          <a:solidFill>
                            <a:srgbClr val="3232B2"/>
                          </a:solidFill>
                          <a:latin typeface="Tahoma"/>
                          <a:cs typeface="Tahoma"/>
                        </a:rPr>
                        <a:t> </a:t>
                      </a:r>
                      <a:r>
                        <a:rPr sz="700" dirty="0">
                          <a:solidFill>
                            <a:srgbClr val="3232B2"/>
                          </a:solidFill>
                          <a:latin typeface="Tahoma"/>
                          <a:cs typeface="Tahoma"/>
                        </a:rPr>
                        <a:t>computation</a:t>
                      </a:r>
                      <a:r>
                        <a:rPr sz="700" spc="15" dirty="0">
                          <a:solidFill>
                            <a:srgbClr val="3232B2"/>
                          </a:solidFill>
                          <a:latin typeface="Tahoma"/>
                          <a:cs typeface="Tahoma"/>
                        </a:rPr>
                        <a:t> </a:t>
                      </a:r>
                      <a:r>
                        <a:rPr sz="700" spc="-25" dirty="0">
                          <a:solidFill>
                            <a:srgbClr val="3232B2"/>
                          </a:solidFill>
                          <a:latin typeface="Tahoma"/>
                          <a:cs typeface="Tahoma"/>
                        </a:rPr>
                        <a:t>messages.</a:t>
                      </a:r>
                      <a:r>
                        <a:rPr sz="700" spc="105" dirty="0">
                          <a:solidFill>
                            <a:srgbClr val="3232B2"/>
                          </a:solidFill>
                          <a:latin typeface="Tahoma"/>
                          <a:cs typeface="Tahoma"/>
                        </a:rPr>
                        <a:t> </a:t>
                      </a:r>
                      <a:r>
                        <a:rPr sz="700" spc="-10" dirty="0">
                          <a:solidFill>
                            <a:srgbClr val="3232B2"/>
                          </a:solidFill>
                          <a:latin typeface="Tahoma"/>
                          <a:cs typeface="Tahoma"/>
                        </a:rPr>
                        <a:t>Message</a:t>
                      </a:r>
                      <a:r>
                        <a:rPr sz="700" spc="10" dirty="0">
                          <a:solidFill>
                            <a:srgbClr val="3232B2"/>
                          </a:solidFill>
                          <a:latin typeface="Tahoma"/>
                          <a:cs typeface="Tahoma"/>
                        </a:rPr>
                        <a:t> </a:t>
                      </a:r>
                      <a:r>
                        <a:rPr sz="700" spc="-10" dirty="0">
                          <a:solidFill>
                            <a:srgbClr val="3232B2"/>
                          </a:solidFill>
                          <a:latin typeface="Tahoma"/>
                          <a:cs typeface="Tahoma"/>
                        </a:rPr>
                        <a:t>history</a:t>
                      </a:r>
                      <a:r>
                        <a:rPr sz="700" spc="20" dirty="0">
                          <a:solidFill>
                            <a:srgbClr val="3232B2"/>
                          </a:solidFill>
                          <a:latin typeface="Tahoma"/>
                          <a:cs typeface="Tahoma"/>
                        </a:rPr>
                        <a:t> </a:t>
                      </a:r>
                      <a:r>
                        <a:rPr sz="700" spc="-15" dirty="0">
                          <a:solidFill>
                            <a:srgbClr val="3232B2"/>
                          </a:solidFill>
                          <a:latin typeface="Tahoma"/>
                          <a:cs typeface="Tahoma"/>
                        </a:rPr>
                        <a:t>required </a:t>
                      </a:r>
                      <a:r>
                        <a:rPr sz="700" spc="-204" dirty="0">
                          <a:solidFill>
                            <a:srgbClr val="3232B2"/>
                          </a:solidFill>
                          <a:latin typeface="Tahoma"/>
                          <a:cs typeface="Tahoma"/>
                        </a:rPr>
                        <a:t> </a:t>
                      </a:r>
                      <a:r>
                        <a:rPr sz="700" spc="5" dirty="0">
                          <a:solidFill>
                            <a:srgbClr val="3232B2"/>
                          </a:solidFill>
                          <a:latin typeface="Tahoma"/>
                          <a:cs typeface="Tahoma"/>
                        </a:rPr>
                        <a:t>to</a:t>
                      </a:r>
                      <a:r>
                        <a:rPr sz="700" spc="15" dirty="0">
                          <a:solidFill>
                            <a:srgbClr val="3232B2"/>
                          </a:solidFill>
                          <a:latin typeface="Tahoma"/>
                          <a:cs typeface="Tahoma"/>
                        </a:rPr>
                        <a:t> </a:t>
                      </a:r>
                      <a:r>
                        <a:rPr sz="700" spc="-10" dirty="0">
                          <a:solidFill>
                            <a:srgbClr val="3232B2"/>
                          </a:solidFill>
                          <a:latin typeface="Tahoma"/>
                          <a:cs typeface="Tahoma"/>
                        </a:rPr>
                        <a:t>compute</a:t>
                      </a:r>
                      <a:r>
                        <a:rPr sz="700" spc="35" dirty="0">
                          <a:solidFill>
                            <a:srgbClr val="3232B2"/>
                          </a:solidFill>
                          <a:latin typeface="Tahoma"/>
                          <a:cs typeface="Tahoma"/>
                        </a:rPr>
                        <a:t> </a:t>
                      </a:r>
                      <a:r>
                        <a:rPr sz="700" spc="-15" dirty="0">
                          <a:solidFill>
                            <a:srgbClr val="3232B2"/>
                          </a:solidFill>
                          <a:latin typeface="Tahoma"/>
                          <a:cs typeface="Tahoma"/>
                        </a:rPr>
                        <a:t>channel</a:t>
                      </a:r>
                      <a:r>
                        <a:rPr sz="700" spc="20" dirty="0">
                          <a:solidFill>
                            <a:srgbClr val="3232B2"/>
                          </a:solidFill>
                          <a:latin typeface="Tahoma"/>
                          <a:cs typeface="Tahoma"/>
                        </a:rPr>
                        <a:t> </a:t>
                      </a:r>
                      <a:r>
                        <a:rPr sz="700" spc="-10" dirty="0">
                          <a:solidFill>
                            <a:srgbClr val="3232B2"/>
                          </a:solidFill>
                          <a:latin typeface="Tahoma"/>
                          <a:cs typeface="Tahoma"/>
                        </a:rPr>
                        <a:t>states.</a:t>
                      </a:r>
                      <a:endParaRPr sz="700">
                        <a:latin typeface="Tahoma"/>
                        <a:cs typeface="Tahoma"/>
                      </a:endParaRPr>
                    </a:p>
                  </a:txBody>
                  <a:tcPr marL="0" marR="0" marT="0" marB="0">
                    <a:lnL w="6350">
                      <a:solidFill>
                        <a:srgbClr val="3131B1"/>
                      </a:solidFill>
                      <a:prstDash val="solid"/>
                    </a:lnL>
                    <a:lnR w="6350">
                      <a:solidFill>
                        <a:srgbClr val="3131B1"/>
                      </a:solidFill>
                      <a:prstDash val="solid"/>
                    </a:lnR>
                    <a:lnT w="6350">
                      <a:solidFill>
                        <a:srgbClr val="3131B1"/>
                      </a:solidFill>
                      <a:prstDash val="solid"/>
                    </a:lnT>
                    <a:lnB w="6350">
                      <a:solidFill>
                        <a:srgbClr val="3131B1"/>
                      </a:solidFill>
                      <a:prstDash val="solid"/>
                    </a:lnB>
                    <a:solidFill>
                      <a:srgbClr val="FEFEFE"/>
                    </a:solidFill>
                  </a:tcPr>
                </a:tc>
                <a:extLst>
                  <a:ext uri="{0D108BD9-81ED-4DB2-BD59-A6C34878D82A}">
                    <a16:rowId xmlns:a16="http://schemas.microsoft.com/office/drawing/2014/main" val="10002"/>
                  </a:ext>
                </a:extLst>
              </a:tr>
              <a:tr h="207263">
                <a:tc>
                  <a:txBody>
                    <a:bodyPr/>
                    <a:lstStyle/>
                    <a:p>
                      <a:pPr marL="77470">
                        <a:lnSpc>
                          <a:spcPts val="715"/>
                        </a:lnSpc>
                      </a:pPr>
                      <a:r>
                        <a:rPr sz="700" spc="35" dirty="0">
                          <a:solidFill>
                            <a:srgbClr val="3232B2"/>
                          </a:solidFill>
                          <a:latin typeface="Tahoma"/>
                          <a:cs typeface="Tahoma"/>
                        </a:rPr>
                        <a:t>Li</a:t>
                      </a:r>
                      <a:r>
                        <a:rPr sz="700" spc="-10" dirty="0">
                          <a:solidFill>
                            <a:srgbClr val="3232B2"/>
                          </a:solidFill>
                          <a:latin typeface="Tahoma"/>
                          <a:cs typeface="Tahoma"/>
                        </a:rPr>
                        <a:t> et</a:t>
                      </a:r>
                      <a:r>
                        <a:rPr sz="700" dirty="0">
                          <a:solidFill>
                            <a:srgbClr val="3232B2"/>
                          </a:solidFill>
                          <a:latin typeface="Tahoma"/>
                          <a:cs typeface="Tahoma"/>
                        </a:rPr>
                        <a:t> </a:t>
                      </a:r>
                      <a:r>
                        <a:rPr sz="700" spc="-5" dirty="0">
                          <a:solidFill>
                            <a:srgbClr val="3232B2"/>
                          </a:solidFill>
                          <a:latin typeface="Tahoma"/>
                          <a:cs typeface="Tahoma"/>
                        </a:rPr>
                        <a:t>al.</a:t>
                      </a:r>
                      <a:endParaRPr sz="700">
                        <a:latin typeface="Tahoma"/>
                        <a:cs typeface="Tahoma"/>
                      </a:endParaRPr>
                    </a:p>
                  </a:txBody>
                  <a:tcPr marL="0" marR="0" marT="0" marB="0">
                    <a:lnL w="6350">
                      <a:solidFill>
                        <a:srgbClr val="3131B1"/>
                      </a:solidFill>
                      <a:prstDash val="solid"/>
                    </a:lnL>
                    <a:lnR w="6350">
                      <a:solidFill>
                        <a:srgbClr val="3131B1"/>
                      </a:solidFill>
                      <a:prstDash val="solid"/>
                    </a:lnR>
                    <a:lnT w="6350">
                      <a:solidFill>
                        <a:srgbClr val="3131B1"/>
                      </a:solidFill>
                      <a:prstDash val="solid"/>
                    </a:lnT>
                    <a:lnB w="6350">
                      <a:solidFill>
                        <a:srgbClr val="3131B1"/>
                      </a:solidFill>
                      <a:prstDash val="solid"/>
                    </a:lnB>
                    <a:solidFill>
                      <a:srgbClr val="FEFEFE"/>
                    </a:solidFill>
                  </a:tcPr>
                </a:tc>
                <a:tc>
                  <a:txBody>
                    <a:bodyPr/>
                    <a:lstStyle/>
                    <a:p>
                      <a:pPr marL="77470">
                        <a:lnSpc>
                          <a:spcPts val="690"/>
                        </a:lnSpc>
                      </a:pPr>
                      <a:r>
                        <a:rPr sz="700" spc="5" dirty="0">
                          <a:solidFill>
                            <a:srgbClr val="3232B2"/>
                          </a:solidFill>
                          <a:latin typeface="Tahoma"/>
                          <a:cs typeface="Tahoma"/>
                        </a:rPr>
                        <a:t>Small</a:t>
                      </a:r>
                      <a:r>
                        <a:rPr sz="700" spc="10" dirty="0">
                          <a:solidFill>
                            <a:srgbClr val="3232B2"/>
                          </a:solidFill>
                          <a:latin typeface="Tahoma"/>
                          <a:cs typeface="Tahoma"/>
                        </a:rPr>
                        <a:t> </a:t>
                      </a:r>
                      <a:r>
                        <a:rPr sz="700" spc="-30" dirty="0">
                          <a:solidFill>
                            <a:srgbClr val="3232B2"/>
                          </a:solidFill>
                          <a:latin typeface="Tahoma"/>
                          <a:cs typeface="Tahoma"/>
                        </a:rPr>
                        <a:t>message</a:t>
                      </a:r>
                      <a:r>
                        <a:rPr sz="700" spc="5" dirty="0">
                          <a:solidFill>
                            <a:srgbClr val="3232B2"/>
                          </a:solidFill>
                          <a:latin typeface="Tahoma"/>
                          <a:cs typeface="Tahoma"/>
                        </a:rPr>
                        <a:t> </a:t>
                      </a:r>
                      <a:r>
                        <a:rPr sz="700" spc="-10" dirty="0">
                          <a:solidFill>
                            <a:srgbClr val="3232B2"/>
                          </a:solidFill>
                          <a:latin typeface="Tahoma"/>
                          <a:cs typeface="Tahoma"/>
                        </a:rPr>
                        <a:t>history</a:t>
                      </a:r>
                      <a:endParaRPr sz="700">
                        <a:latin typeface="Tahoma"/>
                        <a:cs typeface="Tahoma"/>
                      </a:endParaRPr>
                    </a:p>
                    <a:p>
                      <a:pPr marL="77470">
                        <a:lnSpc>
                          <a:spcPts val="815"/>
                        </a:lnSpc>
                      </a:pPr>
                      <a:r>
                        <a:rPr sz="700" spc="-30" dirty="0">
                          <a:solidFill>
                            <a:srgbClr val="3232B2"/>
                          </a:solidFill>
                          <a:latin typeface="Tahoma"/>
                          <a:cs typeface="Tahoma"/>
                        </a:rPr>
                        <a:t>needed</a:t>
                      </a:r>
                      <a:r>
                        <a:rPr sz="700" spc="40" dirty="0">
                          <a:solidFill>
                            <a:srgbClr val="3232B2"/>
                          </a:solidFill>
                          <a:latin typeface="Tahoma"/>
                          <a:cs typeface="Tahoma"/>
                        </a:rPr>
                        <a:t> </a:t>
                      </a:r>
                      <a:r>
                        <a:rPr sz="700" spc="-25" dirty="0">
                          <a:solidFill>
                            <a:srgbClr val="3232B2"/>
                          </a:solidFill>
                          <a:latin typeface="Tahoma"/>
                          <a:cs typeface="Tahoma"/>
                        </a:rPr>
                        <a:t>as</a:t>
                      </a:r>
                      <a:r>
                        <a:rPr sz="700" spc="40" dirty="0">
                          <a:solidFill>
                            <a:srgbClr val="3232B2"/>
                          </a:solidFill>
                          <a:latin typeface="Tahoma"/>
                          <a:cs typeface="Tahoma"/>
                        </a:rPr>
                        <a:t> </a:t>
                      </a:r>
                      <a:r>
                        <a:rPr sz="700" spc="-15" dirty="0">
                          <a:solidFill>
                            <a:srgbClr val="3232B2"/>
                          </a:solidFill>
                          <a:latin typeface="Tahoma"/>
                          <a:cs typeface="Tahoma"/>
                        </a:rPr>
                        <a:t>channel</a:t>
                      </a:r>
                      <a:r>
                        <a:rPr sz="700" spc="50" dirty="0">
                          <a:solidFill>
                            <a:srgbClr val="3232B2"/>
                          </a:solidFill>
                          <a:latin typeface="Tahoma"/>
                          <a:cs typeface="Tahoma"/>
                        </a:rPr>
                        <a:t> </a:t>
                      </a:r>
                      <a:r>
                        <a:rPr sz="700" spc="-15" dirty="0">
                          <a:solidFill>
                            <a:srgbClr val="3232B2"/>
                          </a:solidFill>
                          <a:latin typeface="Tahoma"/>
                          <a:cs typeface="Tahoma"/>
                        </a:rPr>
                        <a:t>states</a:t>
                      </a:r>
                      <a:r>
                        <a:rPr sz="700" spc="40" dirty="0">
                          <a:solidFill>
                            <a:srgbClr val="3232B2"/>
                          </a:solidFill>
                          <a:latin typeface="Tahoma"/>
                          <a:cs typeface="Tahoma"/>
                        </a:rPr>
                        <a:t> </a:t>
                      </a:r>
                      <a:r>
                        <a:rPr sz="700" spc="-30" dirty="0">
                          <a:solidFill>
                            <a:srgbClr val="3232B2"/>
                          </a:solidFill>
                          <a:latin typeface="Tahoma"/>
                          <a:cs typeface="Tahoma"/>
                        </a:rPr>
                        <a:t>are</a:t>
                      </a:r>
                      <a:r>
                        <a:rPr sz="700" spc="35" dirty="0">
                          <a:solidFill>
                            <a:srgbClr val="3232B2"/>
                          </a:solidFill>
                          <a:latin typeface="Tahoma"/>
                          <a:cs typeface="Tahoma"/>
                        </a:rPr>
                        <a:t> </a:t>
                      </a:r>
                      <a:r>
                        <a:rPr sz="700" spc="-10" dirty="0">
                          <a:solidFill>
                            <a:srgbClr val="3232B2"/>
                          </a:solidFill>
                          <a:latin typeface="Tahoma"/>
                          <a:cs typeface="Tahoma"/>
                        </a:rPr>
                        <a:t>computed</a:t>
                      </a:r>
                      <a:r>
                        <a:rPr sz="700" spc="60" dirty="0">
                          <a:solidFill>
                            <a:srgbClr val="3232B2"/>
                          </a:solidFill>
                          <a:latin typeface="Tahoma"/>
                          <a:cs typeface="Tahoma"/>
                        </a:rPr>
                        <a:t> </a:t>
                      </a:r>
                      <a:r>
                        <a:rPr sz="700" spc="-15" dirty="0">
                          <a:solidFill>
                            <a:srgbClr val="3232B2"/>
                          </a:solidFill>
                          <a:latin typeface="Tahoma"/>
                          <a:cs typeface="Tahoma"/>
                        </a:rPr>
                        <a:t>incrementally.</a:t>
                      </a:r>
                      <a:endParaRPr sz="700">
                        <a:latin typeface="Tahoma"/>
                        <a:cs typeface="Tahoma"/>
                      </a:endParaRPr>
                    </a:p>
                  </a:txBody>
                  <a:tcPr marL="0" marR="0" marT="0" marB="0">
                    <a:lnL w="6350">
                      <a:solidFill>
                        <a:srgbClr val="3131B1"/>
                      </a:solidFill>
                      <a:prstDash val="solid"/>
                    </a:lnL>
                    <a:lnR w="6350">
                      <a:solidFill>
                        <a:srgbClr val="3131B1"/>
                      </a:solidFill>
                      <a:prstDash val="solid"/>
                    </a:lnR>
                    <a:lnT w="6350">
                      <a:solidFill>
                        <a:srgbClr val="3131B1"/>
                      </a:solidFill>
                      <a:prstDash val="solid"/>
                    </a:lnT>
                    <a:lnB w="6350">
                      <a:solidFill>
                        <a:srgbClr val="3131B1"/>
                      </a:solidFill>
                      <a:prstDash val="solid"/>
                    </a:lnB>
                    <a:solidFill>
                      <a:srgbClr val="FEFEFE"/>
                    </a:solidFill>
                  </a:tcPr>
                </a:tc>
                <a:extLst>
                  <a:ext uri="{0D108BD9-81ED-4DB2-BD59-A6C34878D82A}">
                    <a16:rowId xmlns:a16="http://schemas.microsoft.com/office/drawing/2014/main" val="10003"/>
                  </a:ext>
                </a:extLst>
              </a:tr>
              <a:tr h="207263">
                <a:tc>
                  <a:txBody>
                    <a:bodyPr/>
                    <a:lstStyle/>
                    <a:p>
                      <a:pPr marL="77470">
                        <a:lnSpc>
                          <a:spcPts val="715"/>
                        </a:lnSpc>
                      </a:pPr>
                      <a:r>
                        <a:rPr sz="700" spc="10" dirty="0">
                          <a:solidFill>
                            <a:srgbClr val="3232B2"/>
                          </a:solidFill>
                          <a:latin typeface="Tahoma"/>
                          <a:cs typeface="Tahoma"/>
                        </a:rPr>
                        <a:t>Mattern</a:t>
                      </a:r>
                      <a:endParaRPr sz="700">
                        <a:latin typeface="Tahoma"/>
                        <a:cs typeface="Tahoma"/>
                      </a:endParaRPr>
                    </a:p>
                  </a:txBody>
                  <a:tcPr marL="0" marR="0" marT="0" marB="0">
                    <a:lnL w="6350">
                      <a:solidFill>
                        <a:srgbClr val="3131B1"/>
                      </a:solidFill>
                      <a:prstDash val="solid"/>
                    </a:lnL>
                    <a:lnR w="6350">
                      <a:solidFill>
                        <a:srgbClr val="3131B1"/>
                      </a:solidFill>
                      <a:prstDash val="solid"/>
                    </a:lnR>
                    <a:lnT w="6350">
                      <a:solidFill>
                        <a:srgbClr val="3131B1"/>
                      </a:solidFill>
                      <a:prstDash val="solid"/>
                    </a:lnT>
                    <a:lnB w="6350">
                      <a:solidFill>
                        <a:srgbClr val="3131B1"/>
                      </a:solidFill>
                      <a:prstDash val="solid"/>
                    </a:lnB>
                    <a:solidFill>
                      <a:srgbClr val="FEFEFE"/>
                    </a:solidFill>
                  </a:tcPr>
                </a:tc>
                <a:tc>
                  <a:txBody>
                    <a:bodyPr/>
                    <a:lstStyle/>
                    <a:p>
                      <a:pPr marL="77470">
                        <a:lnSpc>
                          <a:spcPts val="695"/>
                        </a:lnSpc>
                      </a:pPr>
                      <a:r>
                        <a:rPr sz="700" spc="25" dirty="0">
                          <a:solidFill>
                            <a:srgbClr val="3232B2"/>
                          </a:solidFill>
                          <a:latin typeface="Tahoma"/>
                          <a:cs typeface="Tahoma"/>
                        </a:rPr>
                        <a:t>No</a:t>
                      </a:r>
                      <a:r>
                        <a:rPr sz="700" spc="20" dirty="0">
                          <a:solidFill>
                            <a:srgbClr val="3232B2"/>
                          </a:solidFill>
                          <a:latin typeface="Tahoma"/>
                          <a:cs typeface="Tahoma"/>
                        </a:rPr>
                        <a:t> </a:t>
                      </a:r>
                      <a:r>
                        <a:rPr sz="700" spc="-30" dirty="0">
                          <a:solidFill>
                            <a:srgbClr val="3232B2"/>
                          </a:solidFill>
                          <a:latin typeface="Tahoma"/>
                          <a:cs typeface="Tahoma"/>
                        </a:rPr>
                        <a:t>message</a:t>
                      </a:r>
                      <a:r>
                        <a:rPr sz="700" spc="20" dirty="0">
                          <a:solidFill>
                            <a:srgbClr val="3232B2"/>
                          </a:solidFill>
                          <a:latin typeface="Tahoma"/>
                          <a:cs typeface="Tahoma"/>
                        </a:rPr>
                        <a:t> </a:t>
                      </a:r>
                      <a:r>
                        <a:rPr sz="700" spc="-10" dirty="0">
                          <a:solidFill>
                            <a:srgbClr val="3232B2"/>
                          </a:solidFill>
                          <a:latin typeface="Tahoma"/>
                          <a:cs typeface="Tahoma"/>
                        </a:rPr>
                        <a:t>history</a:t>
                      </a:r>
                      <a:r>
                        <a:rPr sz="700" spc="30" dirty="0">
                          <a:solidFill>
                            <a:srgbClr val="3232B2"/>
                          </a:solidFill>
                          <a:latin typeface="Tahoma"/>
                          <a:cs typeface="Tahoma"/>
                        </a:rPr>
                        <a:t> </a:t>
                      </a:r>
                      <a:r>
                        <a:rPr sz="700" spc="-15" dirty="0">
                          <a:solidFill>
                            <a:srgbClr val="3232B2"/>
                          </a:solidFill>
                          <a:latin typeface="Tahoma"/>
                          <a:cs typeface="Tahoma"/>
                        </a:rPr>
                        <a:t>required.</a:t>
                      </a:r>
                      <a:r>
                        <a:rPr sz="700" spc="120" dirty="0">
                          <a:solidFill>
                            <a:srgbClr val="3232B2"/>
                          </a:solidFill>
                          <a:latin typeface="Tahoma"/>
                          <a:cs typeface="Tahoma"/>
                        </a:rPr>
                        <a:t> </a:t>
                      </a:r>
                      <a:r>
                        <a:rPr sz="700" dirty="0">
                          <a:solidFill>
                            <a:srgbClr val="3232B2"/>
                          </a:solidFill>
                          <a:latin typeface="Tahoma"/>
                          <a:cs typeface="Tahoma"/>
                        </a:rPr>
                        <a:t>Termination</a:t>
                      </a:r>
                      <a:r>
                        <a:rPr sz="700" spc="25" dirty="0">
                          <a:solidFill>
                            <a:srgbClr val="3232B2"/>
                          </a:solidFill>
                          <a:latin typeface="Tahoma"/>
                          <a:cs typeface="Tahoma"/>
                        </a:rPr>
                        <a:t> </a:t>
                      </a:r>
                      <a:r>
                        <a:rPr sz="700" spc="-10" dirty="0">
                          <a:solidFill>
                            <a:srgbClr val="3232B2"/>
                          </a:solidFill>
                          <a:latin typeface="Tahoma"/>
                          <a:cs typeface="Tahoma"/>
                        </a:rPr>
                        <a:t>detection</a:t>
                      </a:r>
                      <a:endParaRPr sz="700">
                        <a:latin typeface="Tahoma"/>
                        <a:cs typeface="Tahoma"/>
                      </a:endParaRPr>
                    </a:p>
                    <a:p>
                      <a:pPr marL="77470">
                        <a:lnSpc>
                          <a:spcPts val="819"/>
                        </a:lnSpc>
                      </a:pPr>
                      <a:r>
                        <a:rPr sz="700" spc="-15" dirty="0">
                          <a:solidFill>
                            <a:srgbClr val="3232B2"/>
                          </a:solidFill>
                          <a:latin typeface="Tahoma"/>
                          <a:cs typeface="Tahoma"/>
                        </a:rPr>
                        <a:t>required</a:t>
                      </a:r>
                      <a:r>
                        <a:rPr sz="700" spc="25" dirty="0">
                          <a:solidFill>
                            <a:srgbClr val="3232B2"/>
                          </a:solidFill>
                          <a:latin typeface="Tahoma"/>
                          <a:cs typeface="Tahoma"/>
                        </a:rPr>
                        <a:t> </a:t>
                      </a:r>
                      <a:r>
                        <a:rPr sz="700" spc="5" dirty="0">
                          <a:solidFill>
                            <a:srgbClr val="3232B2"/>
                          </a:solidFill>
                          <a:latin typeface="Tahoma"/>
                          <a:cs typeface="Tahoma"/>
                        </a:rPr>
                        <a:t>to</a:t>
                      </a:r>
                      <a:r>
                        <a:rPr sz="700" spc="20" dirty="0">
                          <a:solidFill>
                            <a:srgbClr val="3232B2"/>
                          </a:solidFill>
                          <a:latin typeface="Tahoma"/>
                          <a:cs typeface="Tahoma"/>
                        </a:rPr>
                        <a:t> </a:t>
                      </a:r>
                      <a:r>
                        <a:rPr sz="700" spc="-10" dirty="0">
                          <a:solidFill>
                            <a:srgbClr val="3232B2"/>
                          </a:solidFill>
                          <a:latin typeface="Tahoma"/>
                          <a:cs typeface="Tahoma"/>
                        </a:rPr>
                        <a:t>compute</a:t>
                      </a:r>
                      <a:r>
                        <a:rPr sz="700" spc="30" dirty="0">
                          <a:solidFill>
                            <a:srgbClr val="3232B2"/>
                          </a:solidFill>
                          <a:latin typeface="Tahoma"/>
                          <a:cs typeface="Tahoma"/>
                        </a:rPr>
                        <a:t> </a:t>
                      </a:r>
                      <a:r>
                        <a:rPr sz="700" spc="-15" dirty="0">
                          <a:solidFill>
                            <a:srgbClr val="3232B2"/>
                          </a:solidFill>
                          <a:latin typeface="Tahoma"/>
                          <a:cs typeface="Tahoma"/>
                        </a:rPr>
                        <a:t>channel</a:t>
                      </a:r>
                      <a:r>
                        <a:rPr sz="700" spc="20" dirty="0">
                          <a:solidFill>
                            <a:srgbClr val="3232B2"/>
                          </a:solidFill>
                          <a:latin typeface="Tahoma"/>
                          <a:cs typeface="Tahoma"/>
                        </a:rPr>
                        <a:t> </a:t>
                      </a:r>
                      <a:r>
                        <a:rPr sz="700" spc="-10" dirty="0">
                          <a:solidFill>
                            <a:srgbClr val="3232B2"/>
                          </a:solidFill>
                          <a:latin typeface="Tahoma"/>
                          <a:cs typeface="Tahoma"/>
                        </a:rPr>
                        <a:t>states.</a:t>
                      </a:r>
                      <a:endParaRPr sz="700">
                        <a:latin typeface="Tahoma"/>
                        <a:cs typeface="Tahoma"/>
                      </a:endParaRPr>
                    </a:p>
                  </a:txBody>
                  <a:tcPr marL="0" marR="0" marT="0" marB="0">
                    <a:lnL w="6350">
                      <a:solidFill>
                        <a:srgbClr val="3131B1"/>
                      </a:solidFill>
                      <a:prstDash val="solid"/>
                    </a:lnL>
                    <a:lnR w="6350">
                      <a:solidFill>
                        <a:srgbClr val="3131B1"/>
                      </a:solidFill>
                      <a:prstDash val="solid"/>
                    </a:lnR>
                    <a:lnT w="6350">
                      <a:solidFill>
                        <a:srgbClr val="3131B1"/>
                      </a:solidFill>
                      <a:prstDash val="solid"/>
                    </a:lnT>
                    <a:lnB w="6350">
                      <a:solidFill>
                        <a:srgbClr val="3131B1"/>
                      </a:solidFill>
                      <a:prstDash val="solid"/>
                    </a:lnB>
                    <a:solidFill>
                      <a:srgbClr val="FEFEFE"/>
                    </a:solidFill>
                  </a:tcPr>
                </a:tc>
                <a:extLst>
                  <a:ext uri="{0D108BD9-81ED-4DB2-BD59-A6C34878D82A}">
                    <a16:rowId xmlns:a16="http://schemas.microsoft.com/office/drawing/2014/main" val="10004"/>
                  </a:ext>
                </a:extLst>
              </a:tr>
              <a:tr h="307848">
                <a:tc>
                  <a:txBody>
                    <a:bodyPr/>
                    <a:lstStyle/>
                    <a:p>
                      <a:pPr marL="77470">
                        <a:lnSpc>
                          <a:spcPts val="695"/>
                        </a:lnSpc>
                      </a:pPr>
                      <a:r>
                        <a:rPr sz="700" spc="-5" dirty="0">
                          <a:solidFill>
                            <a:srgbClr val="3232B2"/>
                          </a:solidFill>
                          <a:latin typeface="Tahoma"/>
                          <a:cs typeface="Tahoma"/>
                        </a:rPr>
                        <a:t>Acharya-</a:t>
                      </a:r>
                      <a:endParaRPr sz="700">
                        <a:latin typeface="Tahoma"/>
                        <a:cs typeface="Tahoma"/>
                      </a:endParaRPr>
                    </a:p>
                    <a:p>
                      <a:pPr marL="77470">
                        <a:lnSpc>
                          <a:spcPts val="819"/>
                        </a:lnSpc>
                      </a:pPr>
                      <a:r>
                        <a:rPr sz="700" spc="5" dirty="0">
                          <a:solidFill>
                            <a:srgbClr val="3232B2"/>
                          </a:solidFill>
                          <a:latin typeface="Tahoma"/>
                          <a:cs typeface="Tahoma"/>
                        </a:rPr>
                        <a:t>Badrinath</a:t>
                      </a:r>
                      <a:endParaRPr sz="700">
                        <a:latin typeface="Tahoma"/>
                        <a:cs typeface="Tahoma"/>
                      </a:endParaRPr>
                    </a:p>
                  </a:txBody>
                  <a:tcPr marL="0" marR="0" marT="0" marB="0">
                    <a:lnL w="6350">
                      <a:solidFill>
                        <a:srgbClr val="3131B1"/>
                      </a:solidFill>
                      <a:prstDash val="solid"/>
                    </a:lnL>
                    <a:lnR w="6350">
                      <a:solidFill>
                        <a:srgbClr val="3131B1"/>
                      </a:solidFill>
                      <a:prstDash val="solid"/>
                    </a:lnR>
                    <a:lnT w="6350">
                      <a:solidFill>
                        <a:srgbClr val="3131B1"/>
                      </a:solidFill>
                      <a:prstDash val="solid"/>
                    </a:lnT>
                    <a:lnB w="6350">
                      <a:solidFill>
                        <a:srgbClr val="3131B1"/>
                      </a:solidFill>
                      <a:prstDash val="solid"/>
                    </a:lnB>
                    <a:solidFill>
                      <a:srgbClr val="FEFEFE"/>
                    </a:solidFill>
                  </a:tcPr>
                </a:tc>
                <a:tc>
                  <a:txBody>
                    <a:bodyPr/>
                    <a:lstStyle/>
                    <a:p>
                      <a:pPr marL="77470">
                        <a:lnSpc>
                          <a:spcPts val="695"/>
                        </a:lnSpc>
                      </a:pPr>
                      <a:r>
                        <a:rPr sz="700" spc="-15" dirty="0">
                          <a:solidFill>
                            <a:srgbClr val="3232B2"/>
                          </a:solidFill>
                          <a:latin typeface="Tahoma"/>
                          <a:cs typeface="Tahoma"/>
                        </a:rPr>
                        <a:t>Requires</a:t>
                      </a:r>
                      <a:r>
                        <a:rPr sz="700" spc="30" dirty="0">
                          <a:solidFill>
                            <a:srgbClr val="3232B2"/>
                          </a:solidFill>
                          <a:latin typeface="Tahoma"/>
                          <a:cs typeface="Tahoma"/>
                        </a:rPr>
                        <a:t> </a:t>
                      </a:r>
                      <a:r>
                        <a:rPr sz="700" spc="-10" dirty="0">
                          <a:solidFill>
                            <a:srgbClr val="3232B2"/>
                          </a:solidFill>
                          <a:latin typeface="Tahoma"/>
                          <a:cs typeface="Tahoma"/>
                        </a:rPr>
                        <a:t>causal</a:t>
                      </a:r>
                      <a:r>
                        <a:rPr sz="700" spc="30" dirty="0">
                          <a:solidFill>
                            <a:srgbClr val="3232B2"/>
                          </a:solidFill>
                          <a:latin typeface="Tahoma"/>
                          <a:cs typeface="Tahoma"/>
                        </a:rPr>
                        <a:t> </a:t>
                      </a:r>
                      <a:r>
                        <a:rPr sz="700" spc="-15" dirty="0">
                          <a:solidFill>
                            <a:srgbClr val="3232B2"/>
                          </a:solidFill>
                          <a:latin typeface="Tahoma"/>
                          <a:cs typeface="Tahoma"/>
                        </a:rPr>
                        <a:t>delivery</a:t>
                      </a:r>
                      <a:r>
                        <a:rPr sz="700" spc="45" dirty="0">
                          <a:solidFill>
                            <a:srgbClr val="3232B2"/>
                          </a:solidFill>
                          <a:latin typeface="Tahoma"/>
                          <a:cs typeface="Tahoma"/>
                        </a:rPr>
                        <a:t> </a:t>
                      </a:r>
                      <a:r>
                        <a:rPr sz="700" spc="-5" dirty="0">
                          <a:solidFill>
                            <a:srgbClr val="3232B2"/>
                          </a:solidFill>
                          <a:latin typeface="Tahoma"/>
                          <a:cs typeface="Tahoma"/>
                        </a:rPr>
                        <a:t>support,</a:t>
                      </a:r>
                      <a:r>
                        <a:rPr sz="700" spc="25" dirty="0">
                          <a:solidFill>
                            <a:srgbClr val="3232B2"/>
                          </a:solidFill>
                          <a:latin typeface="Tahoma"/>
                          <a:cs typeface="Tahoma"/>
                        </a:rPr>
                        <a:t> </a:t>
                      </a:r>
                      <a:r>
                        <a:rPr sz="700" spc="-5" dirty="0">
                          <a:solidFill>
                            <a:srgbClr val="3232B2"/>
                          </a:solidFill>
                          <a:latin typeface="Tahoma"/>
                          <a:cs typeface="Tahoma"/>
                        </a:rPr>
                        <a:t>Centralized</a:t>
                      </a:r>
                      <a:r>
                        <a:rPr sz="700" spc="40" dirty="0">
                          <a:solidFill>
                            <a:srgbClr val="3232B2"/>
                          </a:solidFill>
                          <a:latin typeface="Tahoma"/>
                          <a:cs typeface="Tahoma"/>
                        </a:rPr>
                        <a:t> </a:t>
                      </a:r>
                      <a:r>
                        <a:rPr sz="700" dirty="0">
                          <a:solidFill>
                            <a:srgbClr val="3232B2"/>
                          </a:solidFill>
                          <a:latin typeface="Tahoma"/>
                          <a:cs typeface="Tahoma"/>
                        </a:rPr>
                        <a:t>computation</a:t>
                      </a:r>
                      <a:r>
                        <a:rPr sz="700" spc="40" dirty="0">
                          <a:solidFill>
                            <a:srgbClr val="3232B2"/>
                          </a:solidFill>
                          <a:latin typeface="Tahoma"/>
                          <a:cs typeface="Tahoma"/>
                        </a:rPr>
                        <a:t> </a:t>
                      </a:r>
                      <a:r>
                        <a:rPr sz="700" spc="-5" dirty="0">
                          <a:solidFill>
                            <a:srgbClr val="3232B2"/>
                          </a:solidFill>
                          <a:latin typeface="Tahoma"/>
                          <a:cs typeface="Tahoma"/>
                        </a:rPr>
                        <a:t>of</a:t>
                      </a:r>
                      <a:r>
                        <a:rPr sz="700" spc="30" dirty="0">
                          <a:solidFill>
                            <a:srgbClr val="3232B2"/>
                          </a:solidFill>
                          <a:latin typeface="Tahoma"/>
                          <a:cs typeface="Tahoma"/>
                        </a:rPr>
                        <a:t> </a:t>
                      </a:r>
                      <a:r>
                        <a:rPr sz="700" spc="-15" dirty="0">
                          <a:solidFill>
                            <a:srgbClr val="3232B2"/>
                          </a:solidFill>
                          <a:latin typeface="Tahoma"/>
                          <a:cs typeface="Tahoma"/>
                        </a:rPr>
                        <a:t>channel</a:t>
                      </a:r>
                      <a:endParaRPr sz="700">
                        <a:latin typeface="Tahoma"/>
                        <a:cs typeface="Tahoma"/>
                      </a:endParaRPr>
                    </a:p>
                    <a:p>
                      <a:pPr marL="77470" marR="659130">
                        <a:lnSpc>
                          <a:spcPts val="790"/>
                        </a:lnSpc>
                        <a:spcBef>
                          <a:spcPts val="45"/>
                        </a:spcBef>
                      </a:pPr>
                      <a:r>
                        <a:rPr sz="700" spc="-10" dirty="0">
                          <a:solidFill>
                            <a:srgbClr val="3232B2"/>
                          </a:solidFill>
                          <a:latin typeface="Tahoma"/>
                          <a:cs typeface="Tahoma"/>
                        </a:rPr>
                        <a:t>states,</a:t>
                      </a:r>
                      <a:r>
                        <a:rPr sz="700" spc="15" dirty="0">
                          <a:solidFill>
                            <a:srgbClr val="3232B2"/>
                          </a:solidFill>
                          <a:latin typeface="Tahoma"/>
                          <a:cs typeface="Tahoma"/>
                        </a:rPr>
                        <a:t> </a:t>
                      </a:r>
                      <a:r>
                        <a:rPr sz="700" spc="-5" dirty="0">
                          <a:solidFill>
                            <a:srgbClr val="3232B2"/>
                          </a:solidFill>
                          <a:latin typeface="Tahoma"/>
                          <a:cs typeface="Tahoma"/>
                        </a:rPr>
                        <a:t>Channel</a:t>
                      </a:r>
                      <a:r>
                        <a:rPr sz="700" spc="35" dirty="0">
                          <a:solidFill>
                            <a:srgbClr val="3232B2"/>
                          </a:solidFill>
                          <a:latin typeface="Tahoma"/>
                          <a:cs typeface="Tahoma"/>
                        </a:rPr>
                        <a:t> </a:t>
                      </a:r>
                      <a:r>
                        <a:rPr sz="700" spc="-30" dirty="0">
                          <a:solidFill>
                            <a:srgbClr val="3232B2"/>
                          </a:solidFill>
                          <a:latin typeface="Tahoma"/>
                          <a:cs typeface="Tahoma"/>
                        </a:rPr>
                        <a:t>message</a:t>
                      </a:r>
                      <a:r>
                        <a:rPr sz="700" spc="20" dirty="0">
                          <a:solidFill>
                            <a:srgbClr val="3232B2"/>
                          </a:solidFill>
                          <a:latin typeface="Tahoma"/>
                          <a:cs typeface="Tahoma"/>
                        </a:rPr>
                        <a:t> </a:t>
                      </a:r>
                      <a:r>
                        <a:rPr sz="700" spc="-10" dirty="0">
                          <a:solidFill>
                            <a:srgbClr val="3232B2"/>
                          </a:solidFill>
                          <a:latin typeface="Tahoma"/>
                          <a:cs typeface="Tahoma"/>
                        </a:rPr>
                        <a:t>contents</a:t>
                      </a:r>
                      <a:r>
                        <a:rPr sz="700" spc="45" dirty="0">
                          <a:solidFill>
                            <a:srgbClr val="3232B2"/>
                          </a:solidFill>
                          <a:latin typeface="Tahoma"/>
                          <a:cs typeface="Tahoma"/>
                        </a:rPr>
                        <a:t> </a:t>
                      </a:r>
                      <a:r>
                        <a:rPr sz="700" spc="-30" dirty="0">
                          <a:solidFill>
                            <a:srgbClr val="3232B2"/>
                          </a:solidFill>
                          <a:latin typeface="Tahoma"/>
                          <a:cs typeface="Tahoma"/>
                        </a:rPr>
                        <a:t>need</a:t>
                      </a:r>
                      <a:r>
                        <a:rPr sz="700" spc="30" dirty="0">
                          <a:solidFill>
                            <a:srgbClr val="3232B2"/>
                          </a:solidFill>
                          <a:latin typeface="Tahoma"/>
                          <a:cs typeface="Tahoma"/>
                        </a:rPr>
                        <a:t> </a:t>
                      </a:r>
                      <a:r>
                        <a:rPr sz="700" spc="5" dirty="0">
                          <a:solidFill>
                            <a:srgbClr val="3232B2"/>
                          </a:solidFill>
                          <a:latin typeface="Tahoma"/>
                          <a:cs typeface="Tahoma"/>
                        </a:rPr>
                        <a:t>not</a:t>
                      </a:r>
                      <a:r>
                        <a:rPr sz="700" spc="30" dirty="0">
                          <a:solidFill>
                            <a:srgbClr val="3232B2"/>
                          </a:solidFill>
                          <a:latin typeface="Tahoma"/>
                          <a:cs typeface="Tahoma"/>
                        </a:rPr>
                        <a:t> </a:t>
                      </a:r>
                      <a:r>
                        <a:rPr sz="700" spc="-10" dirty="0">
                          <a:solidFill>
                            <a:srgbClr val="3232B2"/>
                          </a:solidFill>
                          <a:latin typeface="Tahoma"/>
                          <a:cs typeface="Tahoma"/>
                        </a:rPr>
                        <a:t>be</a:t>
                      </a:r>
                      <a:r>
                        <a:rPr sz="700" spc="15" dirty="0">
                          <a:solidFill>
                            <a:srgbClr val="3232B2"/>
                          </a:solidFill>
                          <a:latin typeface="Tahoma"/>
                          <a:cs typeface="Tahoma"/>
                        </a:rPr>
                        <a:t> </a:t>
                      </a:r>
                      <a:r>
                        <a:rPr sz="700" spc="-15" dirty="0">
                          <a:solidFill>
                            <a:srgbClr val="3232B2"/>
                          </a:solidFill>
                          <a:latin typeface="Tahoma"/>
                          <a:cs typeface="Tahoma"/>
                        </a:rPr>
                        <a:t>known. </a:t>
                      </a:r>
                      <a:r>
                        <a:rPr sz="700" spc="-204" dirty="0">
                          <a:solidFill>
                            <a:srgbClr val="3232B2"/>
                          </a:solidFill>
                          <a:latin typeface="Tahoma"/>
                          <a:cs typeface="Tahoma"/>
                        </a:rPr>
                        <a:t> </a:t>
                      </a:r>
                      <a:r>
                        <a:rPr sz="700" spc="-15" dirty="0">
                          <a:solidFill>
                            <a:srgbClr val="3232B2"/>
                          </a:solidFill>
                          <a:latin typeface="Tahoma"/>
                          <a:cs typeface="Tahoma"/>
                        </a:rPr>
                        <a:t>Requires</a:t>
                      </a:r>
                      <a:r>
                        <a:rPr sz="700" spc="20" dirty="0">
                          <a:solidFill>
                            <a:srgbClr val="3232B2"/>
                          </a:solidFill>
                          <a:latin typeface="Tahoma"/>
                          <a:cs typeface="Tahoma"/>
                        </a:rPr>
                        <a:t> </a:t>
                      </a:r>
                      <a:r>
                        <a:rPr sz="700" spc="-10" dirty="0">
                          <a:solidFill>
                            <a:srgbClr val="3232B2"/>
                          </a:solidFill>
                          <a:latin typeface="Tahoma"/>
                          <a:cs typeface="Tahoma"/>
                        </a:rPr>
                        <a:t>2n</a:t>
                      </a:r>
                      <a:r>
                        <a:rPr sz="700" spc="30" dirty="0">
                          <a:solidFill>
                            <a:srgbClr val="3232B2"/>
                          </a:solidFill>
                          <a:latin typeface="Tahoma"/>
                          <a:cs typeface="Tahoma"/>
                        </a:rPr>
                        <a:t> </a:t>
                      </a:r>
                      <a:r>
                        <a:rPr sz="700" spc="-25" dirty="0">
                          <a:solidFill>
                            <a:srgbClr val="3232B2"/>
                          </a:solidFill>
                          <a:latin typeface="Tahoma"/>
                          <a:cs typeface="Tahoma"/>
                        </a:rPr>
                        <a:t>messages,</a:t>
                      </a:r>
                      <a:r>
                        <a:rPr sz="700" spc="15" dirty="0">
                          <a:solidFill>
                            <a:srgbClr val="3232B2"/>
                          </a:solidFill>
                          <a:latin typeface="Tahoma"/>
                          <a:cs typeface="Tahoma"/>
                        </a:rPr>
                        <a:t> </a:t>
                      </a:r>
                      <a:r>
                        <a:rPr sz="700" spc="-15" dirty="0">
                          <a:solidFill>
                            <a:srgbClr val="3232B2"/>
                          </a:solidFill>
                          <a:latin typeface="Tahoma"/>
                          <a:cs typeface="Tahoma"/>
                        </a:rPr>
                        <a:t>2</a:t>
                      </a:r>
                      <a:r>
                        <a:rPr sz="700" spc="20" dirty="0">
                          <a:solidFill>
                            <a:srgbClr val="3232B2"/>
                          </a:solidFill>
                          <a:latin typeface="Tahoma"/>
                          <a:cs typeface="Tahoma"/>
                        </a:rPr>
                        <a:t> </a:t>
                      </a:r>
                      <a:r>
                        <a:rPr sz="700" dirty="0">
                          <a:solidFill>
                            <a:srgbClr val="3232B2"/>
                          </a:solidFill>
                          <a:latin typeface="Tahoma"/>
                          <a:cs typeface="Tahoma"/>
                        </a:rPr>
                        <a:t>time</a:t>
                      </a:r>
                      <a:r>
                        <a:rPr sz="700" spc="25" dirty="0">
                          <a:solidFill>
                            <a:srgbClr val="3232B2"/>
                          </a:solidFill>
                          <a:latin typeface="Tahoma"/>
                          <a:cs typeface="Tahoma"/>
                        </a:rPr>
                        <a:t> </a:t>
                      </a:r>
                      <a:r>
                        <a:rPr sz="700" spc="-5" dirty="0">
                          <a:solidFill>
                            <a:srgbClr val="3232B2"/>
                          </a:solidFill>
                          <a:latin typeface="Tahoma"/>
                          <a:cs typeface="Tahoma"/>
                        </a:rPr>
                        <a:t>units.</a:t>
                      </a:r>
                      <a:endParaRPr sz="700">
                        <a:latin typeface="Tahoma"/>
                        <a:cs typeface="Tahoma"/>
                      </a:endParaRPr>
                    </a:p>
                  </a:txBody>
                  <a:tcPr marL="0" marR="0" marT="0" marB="0">
                    <a:lnL w="6350">
                      <a:solidFill>
                        <a:srgbClr val="3131B1"/>
                      </a:solidFill>
                      <a:prstDash val="solid"/>
                    </a:lnL>
                    <a:lnR w="6350">
                      <a:solidFill>
                        <a:srgbClr val="3131B1"/>
                      </a:solidFill>
                      <a:prstDash val="solid"/>
                    </a:lnR>
                    <a:lnT w="6350">
                      <a:solidFill>
                        <a:srgbClr val="3131B1"/>
                      </a:solidFill>
                      <a:prstDash val="solid"/>
                    </a:lnT>
                    <a:lnB w="6350">
                      <a:solidFill>
                        <a:srgbClr val="3131B1"/>
                      </a:solidFill>
                      <a:prstDash val="solid"/>
                    </a:lnB>
                    <a:solidFill>
                      <a:srgbClr val="FEFEFE"/>
                    </a:solidFill>
                  </a:tcPr>
                </a:tc>
                <a:extLst>
                  <a:ext uri="{0D108BD9-81ED-4DB2-BD59-A6C34878D82A}">
                    <a16:rowId xmlns:a16="http://schemas.microsoft.com/office/drawing/2014/main" val="10005"/>
                  </a:ext>
                </a:extLst>
              </a:tr>
              <a:tr h="208787">
                <a:tc>
                  <a:txBody>
                    <a:bodyPr/>
                    <a:lstStyle/>
                    <a:p>
                      <a:pPr marL="77470">
                        <a:lnSpc>
                          <a:spcPts val="725"/>
                        </a:lnSpc>
                      </a:pPr>
                      <a:r>
                        <a:rPr sz="700" spc="-10" dirty="0">
                          <a:solidFill>
                            <a:srgbClr val="3232B2"/>
                          </a:solidFill>
                          <a:latin typeface="Tahoma"/>
                          <a:cs typeface="Tahoma"/>
                        </a:rPr>
                        <a:t>Alagar-Venkatesan</a:t>
                      </a:r>
                      <a:endParaRPr sz="700">
                        <a:latin typeface="Tahoma"/>
                        <a:cs typeface="Tahoma"/>
                      </a:endParaRPr>
                    </a:p>
                  </a:txBody>
                  <a:tcPr marL="0" marR="0" marT="0" marB="0">
                    <a:lnL w="6350">
                      <a:solidFill>
                        <a:srgbClr val="3131B1"/>
                      </a:solidFill>
                      <a:prstDash val="solid"/>
                    </a:lnL>
                    <a:lnR w="6350">
                      <a:solidFill>
                        <a:srgbClr val="3131B1"/>
                      </a:solidFill>
                      <a:prstDash val="solid"/>
                    </a:lnR>
                    <a:lnT w="6350">
                      <a:solidFill>
                        <a:srgbClr val="3131B1"/>
                      </a:solidFill>
                      <a:prstDash val="solid"/>
                    </a:lnT>
                    <a:lnB w="6350">
                      <a:solidFill>
                        <a:srgbClr val="3131B1"/>
                      </a:solidFill>
                      <a:prstDash val="solid"/>
                    </a:lnB>
                    <a:solidFill>
                      <a:srgbClr val="FEFEFE"/>
                    </a:solidFill>
                  </a:tcPr>
                </a:tc>
                <a:tc>
                  <a:txBody>
                    <a:bodyPr/>
                    <a:lstStyle/>
                    <a:p>
                      <a:pPr marL="77470">
                        <a:lnSpc>
                          <a:spcPts val="705"/>
                        </a:lnSpc>
                      </a:pPr>
                      <a:r>
                        <a:rPr sz="700" spc="-15" dirty="0">
                          <a:solidFill>
                            <a:srgbClr val="3232B2"/>
                          </a:solidFill>
                          <a:latin typeface="Tahoma"/>
                          <a:cs typeface="Tahoma"/>
                        </a:rPr>
                        <a:t>Requires</a:t>
                      </a:r>
                      <a:r>
                        <a:rPr sz="700" spc="35" dirty="0">
                          <a:solidFill>
                            <a:srgbClr val="3232B2"/>
                          </a:solidFill>
                          <a:latin typeface="Tahoma"/>
                          <a:cs typeface="Tahoma"/>
                        </a:rPr>
                        <a:t> </a:t>
                      </a:r>
                      <a:r>
                        <a:rPr sz="700" spc="-10" dirty="0">
                          <a:solidFill>
                            <a:srgbClr val="3232B2"/>
                          </a:solidFill>
                          <a:latin typeface="Tahoma"/>
                          <a:cs typeface="Tahoma"/>
                        </a:rPr>
                        <a:t>causal</a:t>
                      </a:r>
                      <a:r>
                        <a:rPr sz="700" spc="30" dirty="0">
                          <a:solidFill>
                            <a:srgbClr val="3232B2"/>
                          </a:solidFill>
                          <a:latin typeface="Tahoma"/>
                          <a:cs typeface="Tahoma"/>
                        </a:rPr>
                        <a:t> </a:t>
                      </a:r>
                      <a:r>
                        <a:rPr sz="700" spc="-15" dirty="0">
                          <a:solidFill>
                            <a:srgbClr val="3232B2"/>
                          </a:solidFill>
                          <a:latin typeface="Tahoma"/>
                          <a:cs typeface="Tahoma"/>
                        </a:rPr>
                        <a:t>delivery</a:t>
                      </a:r>
                      <a:r>
                        <a:rPr sz="700" spc="45" dirty="0">
                          <a:solidFill>
                            <a:srgbClr val="3232B2"/>
                          </a:solidFill>
                          <a:latin typeface="Tahoma"/>
                          <a:cs typeface="Tahoma"/>
                        </a:rPr>
                        <a:t> </a:t>
                      </a:r>
                      <a:r>
                        <a:rPr sz="700" spc="-5" dirty="0">
                          <a:solidFill>
                            <a:srgbClr val="3232B2"/>
                          </a:solidFill>
                          <a:latin typeface="Tahoma"/>
                          <a:cs typeface="Tahoma"/>
                        </a:rPr>
                        <a:t>support,</a:t>
                      </a:r>
                      <a:r>
                        <a:rPr sz="700" spc="25" dirty="0">
                          <a:solidFill>
                            <a:srgbClr val="3232B2"/>
                          </a:solidFill>
                          <a:latin typeface="Tahoma"/>
                          <a:cs typeface="Tahoma"/>
                        </a:rPr>
                        <a:t> </a:t>
                      </a:r>
                      <a:r>
                        <a:rPr sz="700" dirty="0">
                          <a:solidFill>
                            <a:srgbClr val="3232B2"/>
                          </a:solidFill>
                          <a:latin typeface="Tahoma"/>
                          <a:cs typeface="Tahoma"/>
                        </a:rPr>
                        <a:t>Distributed</a:t>
                      </a:r>
                      <a:r>
                        <a:rPr sz="700" spc="30" dirty="0">
                          <a:solidFill>
                            <a:srgbClr val="3232B2"/>
                          </a:solidFill>
                          <a:latin typeface="Tahoma"/>
                          <a:cs typeface="Tahoma"/>
                        </a:rPr>
                        <a:t> </a:t>
                      </a:r>
                      <a:r>
                        <a:rPr sz="700" dirty="0">
                          <a:solidFill>
                            <a:srgbClr val="3232B2"/>
                          </a:solidFill>
                          <a:latin typeface="Tahoma"/>
                          <a:cs typeface="Tahoma"/>
                        </a:rPr>
                        <a:t>computation</a:t>
                      </a:r>
                      <a:r>
                        <a:rPr sz="700" spc="40" dirty="0">
                          <a:solidFill>
                            <a:srgbClr val="3232B2"/>
                          </a:solidFill>
                          <a:latin typeface="Tahoma"/>
                          <a:cs typeface="Tahoma"/>
                        </a:rPr>
                        <a:t> </a:t>
                      </a:r>
                      <a:r>
                        <a:rPr sz="700" spc="-5" dirty="0">
                          <a:solidFill>
                            <a:srgbClr val="3232B2"/>
                          </a:solidFill>
                          <a:latin typeface="Tahoma"/>
                          <a:cs typeface="Tahoma"/>
                        </a:rPr>
                        <a:t>of</a:t>
                      </a:r>
                      <a:r>
                        <a:rPr sz="700" spc="35" dirty="0">
                          <a:solidFill>
                            <a:srgbClr val="3232B2"/>
                          </a:solidFill>
                          <a:latin typeface="Tahoma"/>
                          <a:cs typeface="Tahoma"/>
                        </a:rPr>
                        <a:t> </a:t>
                      </a:r>
                      <a:r>
                        <a:rPr sz="700" spc="-15" dirty="0">
                          <a:solidFill>
                            <a:srgbClr val="3232B2"/>
                          </a:solidFill>
                          <a:latin typeface="Tahoma"/>
                          <a:cs typeface="Tahoma"/>
                        </a:rPr>
                        <a:t>channel</a:t>
                      </a:r>
                      <a:endParaRPr sz="700">
                        <a:latin typeface="Tahoma"/>
                        <a:cs typeface="Tahoma"/>
                      </a:endParaRPr>
                    </a:p>
                    <a:p>
                      <a:pPr marL="77470">
                        <a:lnSpc>
                          <a:spcPts val="815"/>
                        </a:lnSpc>
                      </a:pPr>
                      <a:r>
                        <a:rPr sz="700" spc="-10" dirty="0">
                          <a:solidFill>
                            <a:srgbClr val="3232B2"/>
                          </a:solidFill>
                          <a:latin typeface="Tahoma"/>
                          <a:cs typeface="Tahoma"/>
                        </a:rPr>
                        <a:t>states.</a:t>
                      </a:r>
                      <a:r>
                        <a:rPr sz="700" spc="95" dirty="0">
                          <a:solidFill>
                            <a:srgbClr val="3232B2"/>
                          </a:solidFill>
                          <a:latin typeface="Tahoma"/>
                          <a:cs typeface="Tahoma"/>
                        </a:rPr>
                        <a:t> </a:t>
                      </a:r>
                      <a:r>
                        <a:rPr sz="700" spc="-15" dirty="0">
                          <a:solidFill>
                            <a:srgbClr val="3232B2"/>
                          </a:solidFill>
                          <a:latin typeface="Tahoma"/>
                          <a:cs typeface="Tahoma"/>
                        </a:rPr>
                        <a:t>Requires</a:t>
                      </a:r>
                      <a:r>
                        <a:rPr sz="700" spc="35" dirty="0">
                          <a:solidFill>
                            <a:srgbClr val="3232B2"/>
                          </a:solidFill>
                          <a:latin typeface="Tahoma"/>
                          <a:cs typeface="Tahoma"/>
                        </a:rPr>
                        <a:t> </a:t>
                      </a:r>
                      <a:r>
                        <a:rPr sz="700" spc="-10" dirty="0">
                          <a:solidFill>
                            <a:srgbClr val="3232B2"/>
                          </a:solidFill>
                          <a:latin typeface="Tahoma"/>
                          <a:cs typeface="Tahoma"/>
                        </a:rPr>
                        <a:t>3</a:t>
                      </a:r>
                      <a:r>
                        <a:rPr sz="700" i="1" spc="-10" dirty="0">
                          <a:solidFill>
                            <a:srgbClr val="3232B2"/>
                          </a:solidFill>
                          <a:latin typeface="Arial"/>
                          <a:cs typeface="Arial"/>
                        </a:rPr>
                        <a:t>n</a:t>
                      </a:r>
                      <a:r>
                        <a:rPr sz="700" i="1" spc="55" dirty="0">
                          <a:solidFill>
                            <a:srgbClr val="3232B2"/>
                          </a:solidFill>
                          <a:latin typeface="Arial"/>
                          <a:cs typeface="Arial"/>
                        </a:rPr>
                        <a:t> </a:t>
                      </a:r>
                      <a:r>
                        <a:rPr sz="700" spc="-25" dirty="0">
                          <a:solidFill>
                            <a:srgbClr val="3232B2"/>
                          </a:solidFill>
                          <a:latin typeface="Tahoma"/>
                          <a:cs typeface="Tahoma"/>
                        </a:rPr>
                        <a:t>messages,</a:t>
                      </a:r>
                      <a:r>
                        <a:rPr sz="700" spc="15" dirty="0">
                          <a:solidFill>
                            <a:srgbClr val="3232B2"/>
                          </a:solidFill>
                          <a:latin typeface="Tahoma"/>
                          <a:cs typeface="Tahoma"/>
                        </a:rPr>
                        <a:t> </a:t>
                      </a:r>
                      <a:r>
                        <a:rPr sz="700" spc="-15" dirty="0">
                          <a:solidFill>
                            <a:srgbClr val="3232B2"/>
                          </a:solidFill>
                          <a:latin typeface="Tahoma"/>
                          <a:cs typeface="Tahoma"/>
                        </a:rPr>
                        <a:t>3</a:t>
                      </a:r>
                      <a:r>
                        <a:rPr sz="700" spc="25" dirty="0">
                          <a:solidFill>
                            <a:srgbClr val="3232B2"/>
                          </a:solidFill>
                          <a:latin typeface="Tahoma"/>
                          <a:cs typeface="Tahoma"/>
                        </a:rPr>
                        <a:t> </a:t>
                      </a:r>
                      <a:r>
                        <a:rPr sz="700" dirty="0">
                          <a:solidFill>
                            <a:srgbClr val="3232B2"/>
                          </a:solidFill>
                          <a:latin typeface="Tahoma"/>
                          <a:cs typeface="Tahoma"/>
                        </a:rPr>
                        <a:t>time</a:t>
                      </a:r>
                      <a:r>
                        <a:rPr sz="700" spc="25" dirty="0">
                          <a:solidFill>
                            <a:srgbClr val="3232B2"/>
                          </a:solidFill>
                          <a:latin typeface="Tahoma"/>
                          <a:cs typeface="Tahoma"/>
                        </a:rPr>
                        <a:t> </a:t>
                      </a:r>
                      <a:r>
                        <a:rPr sz="700" spc="-5" dirty="0">
                          <a:solidFill>
                            <a:srgbClr val="3232B2"/>
                          </a:solidFill>
                          <a:latin typeface="Tahoma"/>
                          <a:cs typeface="Tahoma"/>
                        </a:rPr>
                        <a:t>units,</a:t>
                      </a:r>
                      <a:r>
                        <a:rPr sz="700" spc="15" dirty="0">
                          <a:solidFill>
                            <a:srgbClr val="3232B2"/>
                          </a:solidFill>
                          <a:latin typeface="Tahoma"/>
                          <a:cs typeface="Tahoma"/>
                        </a:rPr>
                        <a:t> </a:t>
                      </a:r>
                      <a:r>
                        <a:rPr sz="700" spc="-5" dirty="0">
                          <a:solidFill>
                            <a:srgbClr val="3232B2"/>
                          </a:solidFill>
                          <a:latin typeface="Tahoma"/>
                          <a:cs typeface="Tahoma"/>
                        </a:rPr>
                        <a:t>small</a:t>
                      </a:r>
                      <a:r>
                        <a:rPr sz="700" spc="20" dirty="0">
                          <a:solidFill>
                            <a:srgbClr val="3232B2"/>
                          </a:solidFill>
                          <a:latin typeface="Tahoma"/>
                          <a:cs typeface="Tahoma"/>
                        </a:rPr>
                        <a:t> </a:t>
                      </a:r>
                      <a:r>
                        <a:rPr sz="700" spc="-25" dirty="0">
                          <a:solidFill>
                            <a:srgbClr val="3232B2"/>
                          </a:solidFill>
                          <a:latin typeface="Tahoma"/>
                          <a:cs typeface="Tahoma"/>
                        </a:rPr>
                        <a:t>messages.</a:t>
                      </a:r>
                      <a:endParaRPr sz="700">
                        <a:latin typeface="Tahoma"/>
                        <a:cs typeface="Tahoma"/>
                      </a:endParaRPr>
                    </a:p>
                  </a:txBody>
                  <a:tcPr marL="0" marR="0" marT="0" marB="0">
                    <a:lnL w="6350">
                      <a:solidFill>
                        <a:srgbClr val="3131B1"/>
                      </a:solidFill>
                      <a:prstDash val="solid"/>
                    </a:lnL>
                    <a:lnR w="6350">
                      <a:solidFill>
                        <a:srgbClr val="3131B1"/>
                      </a:solidFill>
                      <a:prstDash val="solid"/>
                    </a:lnR>
                    <a:lnT w="6350">
                      <a:solidFill>
                        <a:srgbClr val="3131B1"/>
                      </a:solidFill>
                      <a:prstDash val="solid"/>
                    </a:lnT>
                    <a:lnB w="6350">
                      <a:solidFill>
                        <a:srgbClr val="3131B1"/>
                      </a:solidFill>
                      <a:prstDash val="solid"/>
                    </a:lnB>
                    <a:solidFill>
                      <a:srgbClr val="FEFEFE"/>
                    </a:solidFill>
                  </a:tcPr>
                </a:tc>
                <a:extLst>
                  <a:ext uri="{0D108BD9-81ED-4DB2-BD59-A6C34878D82A}">
                    <a16:rowId xmlns:a16="http://schemas.microsoft.com/office/drawing/2014/main" val="10006"/>
                  </a:ext>
                </a:extLst>
              </a:tr>
            </a:tbl>
          </a:graphicData>
        </a:graphic>
      </p:graphicFrame>
      <p:sp>
        <p:nvSpPr>
          <p:cNvPr id="7" name="object 7"/>
          <p:cNvSpPr txBox="1"/>
          <p:nvPr/>
        </p:nvSpPr>
        <p:spPr>
          <a:xfrm>
            <a:off x="104645" y="2491435"/>
            <a:ext cx="4398645" cy="234315"/>
          </a:xfrm>
          <a:prstGeom prst="rect">
            <a:avLst/>
          </a:prstGeom>
        </p:spPr>
        <p:txBody>
          <a:bodyPr vert="horz" wrap="square" lIns="0" tIns="19685" rIns="0" bIns="0" rtlCol="0">
            <a:spAutoFit/>
          </a:bodyPr>
          <a:lstStyle/>
          <a:p>
            <a:pPr marL="1132205" marR="5080" indent="-1120140">
              <a:lnSpc>
                <a:spcPts val="800"/>
              </a:lnSpc>
              <a:spcBef>
                <a:spcPts val="155"/>
              </a:spcBef>
            </a:pPr>
            <a:r>
              <a:rPr sz="700" spc="-10" dirty="0">
                <a:solidFill>
                  <a:srgbClr val="3232B2"/>
                </a:solidFill>
                <a:latin typeface="Tahoma"/>
                <a:cs typeface="Tahoma"/>
              </a:rPr>
              <a:t>n </a:t>
            </a:r>
            <a:r>
              <a:rPr sz="700" spc="65" dirty="0">
                <a:solidFill>
                  <a:srgbClr val="3232B2"/>
                </a:solidFill>
                <a:latin typeface="Tahoma"/>
                <a:cs typeface="Tahoma"/>
              </a:rPr>
              <a:t>= </a:t>
            </a:r>
            <a:r>
              <a:rPr sz="700" spc="105" dirty="0">
                <a:solidFill>
                  <a:srgbClr val="3232B2"/>
                </a:solidFill>
                <a:latin typeface="Tahoma"/>
                <a:cs typeface="Tahoma"/>
              </a:rPr>
              <a:t># </a:t>
            </a:r>
            <a:r>
              <a:rPr sz="700" spc="-25" dirty="0">
                <a:solidFill>
                  <a:srgbClr val="3232B2"/>
                </a:solidFill>
                <a:latin typeface="Tahoma"/>
                <a:cs typeface="Tahoma"/>
              </a:rPr>
              <a:t>processes, </a:t>
            </a:r>
            <a:r>
              <a:rPr sz="700" spc="-10" dirty="0">
                <a:solidFill>
                  <a:srgbClr val="3232B2"/>
                </a:solidFill>
                <a:latin typeface="Tahoma"/>
                <a:cs typeface="Tahoma"/>
              </a:rPr>
              <a:t>u </a:t>
            </a:r>
            <a:r>
              <a:rPr sz="700" spc="65" dirty="0">
                <a:solidFill>
                  <a:srgbClr val="3232B2"/>
                </a:solidFill>
                <a:latin typeface="Tahoma"/>
                <a:cs typeface="Tahoma"/>
              </a:rPr>
              <a:t>= </a:t>
            </a:r>
            <a:r>
              <a:rPr sz="700" spc="105" dirty="0">
                <a:solidFill>
                  <a:srgbClr val="3232B2"/>
                </a:solidFill>
                <a:latin typeface="Tahoma"/>
                <a:cs typeface="Tahoma"/>
              </a:rPr>
              <a:t># </a:t>
            </a:r>
            <a:r>
              <a:rPr sz="700" spc="-30" dirty="0">
                <a:solidFill>
                  <a:srgbClr val="3232B2"/>
                </a:solidFill>
                <a:latin typeface="Tahoma"/>
                <a:cs typeface="Tahoma"/>
              </a:rPr>
              <a:t>edges</a:t>
            </a:r>
            <a:r>
              <a:rPr sz="700" spc="-25" dirty="0">
                <a:solidFill>
                  <a:srgbClr val="3232B2"/>
                </a:solidFill>
                <a:latin typeface="Tahoma"/>
                <a:cs typeface="Tahoma"/>
              </a:rPr>
              <a:t> </a:t>
            </a:r>
            <a:r>
              <a:rPr sz="700" spc="-10" dirty="0">
                <a:solidFill>
                  <a:srgbClr val="3232B2"/>
                </a:solidFill>
                <a:latin typeface="Tahoma"/>
                <a:cs typeface="Tahoma"/>
              </a:rPr>
              <a:t>on </a:t>
            </a:r>
            <a:r>
              <a:rPr sz="700" spc="-5" dirty="0">
                <a:solidFill>
                  <a:srgbClr val="3232B2"/>
                </a:solidFill>
                <a:latin typeface="Tahoma"/>
                <a:cs typeface="Tahoma"/>
              </a:rPr>
              <a:t>which </a:t>
            </a:r>
            <a:r>
              <a:rPr sz="700" spc="-30" dirty="0">
                <a:solidFill>
                  <a:srgbClr val="3232B2"/>
                </a:solidFill>
                <a:latin typeface="Tahoma"/>
                <a:cs typeface="Tahoma"/>
              </a:rPr>
              <a:t>messages </a:t>
            </a:r>
            <a:r>
              <a:rPr sz="700" spc="-35" dirty="0">
                <a:solidFill>
                  <a:srgbClr val="3232B2"/>
                </a:solidFill>
                <a:latin typeface="Tahoma"/>
                <a:cs typeface="Tahoma"/>
              </a:rPr>
              <a:t>were</a:t>
            </a:r>
            <a:r>
              <a:rPr sz="700" spc="-30" dirty="0">
                <a:solidFill>
                  <a:srgbClr val="3232B2"/>
                </a:solidFill>
                <a:latin typeface="Tahoma"/>
                <a:cs typeface="Tahoma"/>
              </a:rPr>
              <a:t> </a:t>
            </a:r>
            <a:r>
              <a:rPr sz="700" spc="-15" dirty="0">
                <a:solidFill>
                  <a:srgbClr val="3232B2"/>
                </a:solidFill>
                <a:latin typeface="Tahoma"/>
                <a:cs typeface="Tahoma"/>
              </a:rPr>
              <a:t>sent </a:t>
            </a:r>
            <a:r>
              <a:rPr sz="700" spc="-10" dirty="0">
                <a:solidFill>
                  <a:srgbClr val="3232B2"/>
                </a:solidFill>
                <a:latin typeface="Tahoma"/>
                <a:cs typeface="Tahoma"/>
              </a:rPr>
              <a:t>after </a:t>
            </a:r>
            <a:r>
              <a:rPr sz="700" spc="-20" dirty="0">
                <a:solidFill>
                  <a:srgbClr val="3232B2"/>
                </a:solidFill>
                <a:latin typeface="Tahoma"/>
                <a:cs typeface="Tahoma"/>
              </a:rPr>
              <a:t>previous </a:t>
            </a:r>
            <a:r>
              <a:rPr sz="700" spc="-10" dirty="0">
                <a:solidFill>
                  <a:srgbClr val="3232B2"/>
                </a:solidFill>
                <a:latin typeface="Tahoma"/>
                <a:cs typeface="Tahoma"/>
              </a:rPr>
              <a:t>snapshot, </a:t>
            </a:r>
            <a:r>
              <a:rPr sz="700" spc="-40" dirty="0">
                <a:solidFill>
                  <a:srgbClr val="3232B2"/>
                </a:solidFill>
                <a:latin typeface="Tahoma"/>
                <a:cs typeface="Tahoma"/>
              </a:rPr>
              <a:t>e</a:t>
            </a:r>
            <a:r>
              <a:rPr sz="700" spc="-35" dirty="0">
                <a:solidFill>
                  <a:srgbClr val="3232B2"/>
                </a:solidFill>
                <a:latin typeface="Tahoma"/>
                <a:cs typeface="Tahoma"/>
              </a:rPr>
              <a:t> </a:t>
            </a:r>
            <a:r>
              <a:rPr sz="700" spc="65" dirty="0">
                <a:solidFill>
                  <a:srgbClr val="3232B2"/>
                </a:solidFill>
                <a:latin typeface="Tahoma"/>
                <a:cs typeface="Tahoma"/>
              </a:rPr>
              <a:t>= </a:t>
            </a:r>
            <a:r>
              <a:rPr sz="700" spc="105" dirty="0">
                <a:solidFill>
                  <a:srgbClr val="3232B2"/>
                </a:solidFill>
                <a:latin typeface="Tahoma"/>
                <a:cs typeface="Tahoma"/>
              </a:rPr>
              <a:t># </a:t>
            </a:r>
            <a:r>
              <a:rPr sz="700" spc="-15" dirty="0">
                <a:solidFill>
                  <a:srgbClr val="3232B2"/>
                </a:solidFill>
                <a:latin typeface="Tahoma"/>
                <a:cs typeface="Tahoma"/>
              </a:rPr>
              <a:t>channels, </a:t>
            </a:r>
            <a:r>
              <a:rPr sz="700" i="1" spc="-10" dirty="0">
                <a:solidFill>
                  <a:srgbClr val="3232B2"/>
                </a:solidFill>
                <a:latin typeface="Arial"/>
                <a:cs typeface="Arial"/>
              </a:rPr>
              <a:t>d</a:t>
            </a:r>
            <a:r>
              <a:rPr sz="700" i="1" spc="-5" dirty="0">
                <a:solidFill>
                  <a:srgbClr val="3232B2"/>
                </a:solidFill>
                <a:latin typeface="Arial"/>
                <a:cs typeface="Arial"/>
              </a:rPr>
              <a:t> </a:t>
            </a:r>
            <a:r>
              <a:rPr sz="700" spc="-10" dirty="0">
                <a:solidFill>
                  <a:srgbClr val="3232B2"/>
                </a:solidFill>
                <a:latin typeface="Tahoma"/>
                <a:cs typeface="Tahoma"/>
              </a:rPr>
              <a:t>is the </a:t>
            </a:r>
            <a:r>
              <a:rPr sz="700" spc="-204" dirty="0">
                <a:solidFill>
                  <a:srgbClr val="3232B2"/>
                </a:solidFill>
                <a:latin typeface="Tahoma"/>
                <a:cs typeface="Tahoma"/>
              </a:rPr>
              <a:t> </a:t>
            </a:r>
            <a:r>
              <a:rPr sz="700" spc="-10" dirty="0">
                <a:solidFill>
                  <a:srgbClr val="3232B2"/>
                </a:solidFill>
                <a:latin typeface="Tahoma"/>
                <a:cs typeface="Tahoma"/>
              </a:rPr>
              <a:t>diameter</a:t>
            </a:r>
            <a:r>
              <a:rPr sz="700" spc="30" dirty="0">
                <a:solidFill>
                  <a:srgbClr val="3232B2"/>
                </a:solidFill>
                <a:latin typeface="Tahoma"/>
                <a:cs typeface="Tahoma"/>
              </a:rPr>
              <a:t> </a:t>
            </a:r>
            <a:r>
              <a:rPr sz="700" spc="-5" dirty="0">
                <a:solidFill>
                  <a:srgbClr val="3232B2"/>
                </a:solidFill>
                <a:latin typeface="Tahoma"/>
                <a:cs typeface="Tahoma"/>
              </a:rPr>
              <a:t>of</a:t>
            </a:r>
            <a:r>
              <a:rPr sz="700" spc="20" dirty="0">
                <a:solidFill>
                  <a:srgbClr val="3232B2"/>
                </a:solidFill>
                <a:latin typeface="Tahoma"/>
                <a:cs typeface="Tahoma"/>
              </a:rPr>
              <a:t> </a:t>
            </a:r>
            <a:r>
              <a:rPr sz="700" spc="-10" dirty="0">
                <a:solidFill>
                  <a:srgbClr val="3232B2"/>
                </a:solidFill>
                <a:latin typeface="Tahoma"/>
                <a:cs typeface="Tahoma"/>
              </a:rPr>
              <a:t>the</a:t>
            </a:r>
            <a:r>
              <a:rPr sz="700" spc="25" dirty="0">
                <a:solidFill>
                  <a:srgbClr val="3232B2"/>
                </a:solidFill>
                <a:latin typeface="Tahoma"/>
                <a:cs typeface="Tahoma"/>
              </a:rPr>
              <a:t> </a:t>
            </a:r>
            <a:r>
              <a:rPr sz="700" spc="-20" dirty="0">
                <a:solidFill>
                  <a:srgbClr val="3232B2"/>
                </a:solidFill>
                <a:latin typeface="Tahoma"/>
                <a:cs typeface="Tahoma"/>
              </a:rPr>
              <a:t>network,</a:t>
            </a:r>
            <a:r>
              <a:rPr sz="700" spc="55" dirty="0">
                <a:solidFill>
                  <a:srgbClr val="3232B2"/>
                </a:solidFill>
                <a:latin typeface="Tahoma"/>
                <a:cs typeface="Tahoma"/>
              </a:rPr>
              <a:t> </a:t>
            </a:r>
            <a:r>
              <a:rPr sz="700" dirty="0">
                <a:solidFill>
                  <a:srgbClr val="3232B2"/>
                </a:solidFill>
                <a:latin typeface="Tahoma"/>
                <a:cs typeface="Tahoma"/>
              </a:rPr>
              <a:t>r</a:t>
            </a:r>
            <a:r>
              <a:rPr sz="700" spc="30" dirty="0">
                <a:solidFill>
                  <a:srgbClr val="3232B2"/>
                </a:solidFill>
                <a:latin typeface="Tahoma"/>
                <a:cs typeface="Tahoma"/>
              </a:rPr>
              <a:t> </a:t>
            </a:r>
            <a:r>
              <a:rPr sz="700" spc="65" dirty="0">
                <a:solidFill>
                  <a:srgbClr val="3232B2"/>
                </a:solidFill>
                <a:latin typeface="Tahoma"/>
                <a:cs typeface="Tahoma"/>
              </a:rPr>
              <a:t>=</a:t>
            </a:r>
            <a:r>
              <a:rPr sz="700" spc="20" dirty="0">
                <a:solidFill>
                  <a:srgbClr val="3232B2"/>
                </a:solidFill>
                <a:latin typeface="Tahoma"/>
                <a:cs typeface="Tahoma"/>
              </a:rPr>
              <a:t> </a:t>
            </a:r>
            <a:r>
              <a:rPr sz="700" spc="105" dirty="0">
                <a:solidFill>
                  <a:srgbClr val="3232B2"/>
                </a:solidFill>
                <a:latin typeface="Tahoma"/>
                <a:cs typeface="Tahoma"/>
              </a:rPr>
              <a:t>#</a:t>
            </a:r>
            <a:r>
              <a:rPr sz="700" spc="25" dirty="0">
                <a:solidFill>
                  <a:srgbClr val="3232B2"/>
                </a:solidFill>
                <a:latin typeface="Tahoma"/>
                <a:cs typeface="Tahoma"/>
              </a:rPr>
              <a:t> </a:t>
            </a:r>
            <a:r>
              <a:rPr sz="700" spc="-10" dirty="0">
                <a:solidFill>
                  <a:srgbClr val="3232B2"/>
                </a:solidFill>
                <a:latin typeface="Tahoma"/>
                <a:cs typeface="Tahoma"/>
              </a:rPr>
              <a:t>concurrent</a:t>
            </a:r>
            <a:r>
              <a:rPr sz="700" spc="40" dirty="0">
                <a:solidFill>
                  <a:srgbClr val="3232B2"/>
                </a:solidFill>
                <a:latin typeface="Tahoma"/>
                <a:cs typeface="Tahoma"/>
              </a:rPr>
              <a:t> </a:t>
            </a:r>
            <a:r>
              <a:rPr sz="700" dirty="0">
                <a:solidFill>
                  <a:srgbClr val="3232B2"/>
                </a:solidFill>
                <a:latin typeface="Tahoma"/>
                <a:cs typeface="Tahoma"/>
              </a:rPr>
              <a:t>initiators.</a:t>
            </a:r>
            <a:endParaRPr sz="700">
              <a:latin typeface="Tahoma"/>
              <a:cs typeface="Tahoma"/>
            </a:endParaRPr>
          </a:p>
        </p:txBody>
      </p:sp>
      <p:grpSp>
        <p:nvGrpSpPr>
          <p:cNvPr id="8" name="object 8"/>
          <p:cNvGrpSpPr/>
          <p:nvPr/>
        </p:nvGrpSpPr>
        <p:grpSpPr>
          <a:xfrm>
            <a:off x="-152" y="3365525"/>
            <a:ext cx="4608830" cy="91440"/>
            <a:chOff x="-152" y="3365525"/>
            <a:chExt cx="4608830" cy="91440"/>
          </a:xfrm>
        </p:grpSpPr>
        <p:sp>
          <p:nvSpPr>
            <p:cNvPr id="9" name="object 9"/>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0" name="object 10"/>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1" name="object 11"/>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575"/>
              </a:lnSpc>
            </a:pPr>
            <a:r>
              <a:rPr spc="40" dirty="0"/>
              <a:t>CUP</a:t>
            </a:r>
            <a:r>
              <a:rPr spc="-30" dirty="0"/>
              <a:t> </a:t>
            </a:r>
            <a:r>
              <a:rPr spc="-15" dirty="0"/>
              <a:t>2008</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575"/>
              </a:lnSpc>
            </a:pPr>
            <a:fld id="{81D60167-4931-47E6-BA6A-407CBD079E47}" type="slidenum">
              <a:rPr spc="-10" dirty="0"/>
              <a:t>43</a:t>
            </a:fld>
            <a:r>
              <a:rPr spc="-10" dirty="0"/>
              <a:t> </a:t>
            </a:r>
            <a:r>
              <a:rPr spc="70" dirty="0"/>
              <a:t>/</a:t>
            </a:r>
            <a:r>
              <a:rPr spc="-10" dirty="0"/>
              <a:t> </a:t>
            </a:r>
            <a:r>
              <a:rPr spc="-15" dirty="0"/>
              <a:t>51</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8BB21-A452-7F67-7A0B-5EA2F3FBC6A8}"/>
              </a:ext>
            </a:extLst>
          </p:cNvPr>
          <p:cNvSpPr>
            <a:spLocks noGrp="1"/>
          </p:cNvSpPr>
          <p:nvPr>
            <p:ph type="title"/>
          </p:nvPr>
        </p:nvSpPr>
        <p:spPr>
          <a:xfrm>
            <a:off x="95502" y="163624"/>
            <a:ext cx="4419094" cy="215444"/>
          </a:xfrm>
        </p:spPr>
        <p:txBody>
          <a:bodyPr/>
          <a:lstStyle/>
          <a:p>
            <a:r>
              <a:rPr lang="en-IN" dirty="0"/>
              <a:t>Example</a:t>
            </a:r>
          </a:p>
        </p:txBody>
      </p:sp>
      <p:sp>
        <p:nvSpPr>
          <p:cNvPr id="4" name="AutoShape 2">
            <a:extLst>
              <a:ext uri="{FF2B5EF4-FFF2-40B4-BE49-F238E27FC236}">
                <a16:creationId xmlns:a16="http://schemas.microsoft.com/office/drawing/2014/main" id="{EE52BB1C-3D3E-CC41-7392-23A329CF9210}"/>
              </a:ext>
            </a:extLst>
          </p:cNvPr>
          <p:cNvSpPr>
            <a:spLocks noChangeAspect="1" noChangeArrowheads="1"/>
          </p:cNvSpPr>
          <p:nvPr/>
        </p:nvSpPr>
        <p:spPr bwMode="auto">
          <a:xfrm>
            <a:off x="2152650" y="1577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0CE0BA3F-A03C-1F59-BC1E-B58D4A858C53}"/>
              </a:ext>
            </a:extLst>
          </p:cNvPr>
          <p:cNvPicPr>
            <a:picLocks noChangeAspect="1"/>
          </p:cNvPicPr>
          <p:nvPr/>
        </p:nvPicPr>
        <p:blipFill>
          <a:blip r:embed="rId2"/>
          <a:stretch>
            <a:fillRect/>
          </a:stretch>
        </p:blipFill>
        <p:spPr>
          <a:xfrm>
            <a:off x="988148" y="815975"/>
            <a:ext cx="2633803" cy="2339558"/>
          </a:xfrm>
          <a:prstGeom prst="rect">
            <a:avLst/>
          </a:prstGeom>
        </p:spPr>
      </p:pic>
    </p:spTree>
    <p:extLst>
      <p:ext uri="{BB962C8B-B14F-4D97-AF65-F5344CB8AC3E}">
        <p14:creationId xmlns:p14="http://schemas.microsoft.com/office/powerpoint/2010/main" val="12669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E890-B522-6BD9-6E3B-268342E125C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E669849-BFEF-790B-6E4E-BC2CD1650FCC}"/>
              </a:ext>
            </a:extLst>
          </p:cNvPr>
          <p:cNvSpPr>
            <a:spLocks noGrp="1"/>
          </p:cNvSpPr>
          <p:nvPr>
            <p:ph type="body" idx="1"/>
          </p:nvPr>
        </p:nvSpPr>
        <p:spPr>
          <a:xfrm>
            <a:off x="103122" y="825847"/>
            <a:ext cx="4403854" cy="2215991"/>
          </a:xfrm>
        </p:spPr>
        <p:txBody>
          <a:bodyPr/>
          <a:lstStyle/>
          <a:p>
            <a:r>
              <a:rPr lang="en-US" sz="800" dirty="0"/>
              <a:t>Example Let S1 and S2 be two distinct sites of a distributed system which maintain bank accounts A and B. respectively.</a:t>
            </a:r>
          </a:p>
          <a:p>
            <a:r>
              <a:rPr lang="en-US" sz="800" dirty="0"/>
              <a:t> A site refers to a process in this example. Let the communication channels from site S1 to Site S2 and from site S2 to site S1 be denoted by C12 and C21- respectively.</a:t>
            </a:r>
          </a:p>
          <a:p>
            <a:r>
              <a:rPr lang="en-US" sz="800" dirty="0"/>
              <a:t> Consider the following sequence of actions, which are also illustrated in the timing diagram of Figure 4.1:</a:t>
            </a:r>
          </a:p>
          <a:p>
            <a:pPr marL="171450" indent="-171450">
              <a:buFont typeface="Arial" panose="020B0604020202020204" pitchFamily="34" charset="0"/>
              <a:buChar char="•"/>
            </a:pPr>
            <a:r>
              <a:rPr lang="en-US" sz="800" dirty="0"/>
              <a:t>Time t0: Initially, </a:t>
            </a:r>
            <a:r>
              <a:rPr lang="en-US" sz="800" dirty="0" err="1"/>
              <a:t>Acount</a:t>
            </a:r>
            <a:r>
              <a:rPr lang="en-US" sz="800" dirty="0"/>
              <a:t> A-$600, Account B= $200, C2= $0,C2=$0.</a:t>
            </a:r>
          </a:p>
          <a:p>
            <a:pPr marL="171450" indent="-171450">
              <a:buFont typeface="Arial" panose="020B0604020202020204" pitchFamily="34" charset="0"/>
              <a:buChar char="•"/>
            </a:pPr>
            <a:r>
              <a:rPr lang="en-US" sz="800" dirty="0"/>
              <a:t>Time t1: Site S1 initiates a transfer of $50 from Account A to Account B. Account A is decremented by $50 to $550 and a request for $50 credit to Account B is sent on Channel C12 to site S2. Account A= $550.Account B =$200, Cn =$50, C2L= $O.</a:t>
            </a:r>
          </a:p>
          <a:p>
            <a:pPr marL="171450" indent="-171450">
              <a:buFont typeface="Arial" panose="020B0604020202020204" pitchFamily="34" charset="0"/>
              <a:buChar char="•"/>
            </a:pPr>
            <a:r>
              <a:rPr lang="en-US" sz="800" dirty="0"/>
              <a:t>Time t2: Site S2 initiates a transfer of $80 from Account B to Account A. Account B is decremented by $80 to $120 and a request for $80 credit to Account A is sent on Channel C21 to site S1. Account A=$550,Account B = $120, C12 = $50, C21 = $80.</a:t>
            </a:r>
          </a:p>
          <a:p>
            <a:pPr marL="171450" indent="-171450">
              <a:buFont typeface="Arial" panose="020B0604020202020204" pitchFamily="34" charset="0"/>
              <a:buChar char="•"/>
            </a:pPr>
            <a:r>
              <a:rPr lang="en-US" sz="800" dirty="0"/>
              <a:t>Time t3: Site S1 receives the message for a $80 credit to Account A and updates Account A. Account A -$630, Account B= $120, Ci2=$50,C21=$0.</a:t>
            </a:r>
          </a:p>
          <a:p>
            <a:pPr marL="171450" indent="-171450">
              <a:buFont typeface="Arial" panose="020B0604020202020204" pitchFamily="34" charset="0"/>
              <a:buChar char="•"/>
            </a:pPr>
            <a:r>
              <a:rPr lang="en-US" sz="800" dirty="0"/>
              <a:t>Time t4: Site S2 receives the message for a $50 credit to Account B and updates Account B. Account A = $630, Account B= $170, C1=$0,C2 =$0.</a:t>
            </a:r>
          </a:p>
          <a:p>
            <a:endParaRPr lang="en-IN" sz="800" dirty="0"/>
          </a:p>
        </p:txBody>
      </p:sp>
    </p:spTree>
    <p:extLst>
      <p:ext uri="{BB962C8B-B14F-4D97-AF65-F5344CB8AC3E}">
        <p14:creationId xmlns:p14="http://schemas.microsoft.com/office/powerpoint/2010/main" val="2208788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0332-41C9-2C77-5426-926CD799132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1D8E6BC-D243-1FB1-7BE5-448D43A088FA}"/>
              </a:ext>
            </a:extLst>
          </p:cNvPr>
          <p:cNvSpPr>
            <a:spLocks noGrp="1"/>
          </p:cNvSpPr>
          <p:nvPr>
            <p:ph type="body" idx="1"/>
          </p:nvPr>
        </p:nvSpPr>
        <p:spPr>
          <a:xfrm>
            <a:off x="103122" y="825847"/>
            <a:ext cx="4403854" cy="1231106"/>
          </a:xfrm>
        </p:spPr>
        <p:txBody>
          <a:bodyPr/>
          <a:lstStyle/>
          <a:p>
            <a:r>
              <a:rPr lang="en-US" dirty="0"/>
              <a:t>Suppose the local state of Account A is recorded at time t0 to show $600 </a:t>
            </a:r>
          </a:p>
          <a:p>
            <a:r>
              <a:rPr lang="en-US" dirty="0"/>
              <a:t>and the local state of Account B and channels C12 and C21 are recorded at time t2 to show $120, $50, and $80, respectively. </a:t>
            </a:r>
          </a:p>
          <a:p>
            <a:r>
              <a:rPr lang="en-US" dirty="0"/>
              <a:t>Then the recorded global state shows $850 in the system.</a:t>
            </a:r>
          </a:p>
          <a:p>
            <a:r>
              <a:rPr lang="en-US" dirty="0"/>
              <a:t> An extra $50 appears in the system. </a:t>
            </a:r>
          </a:p>
          <a:p>
            <a:r>
              <a:rPr lang="en-US" dirty="0"/>
              <a:t>The reason for the inconsistency is that Account A's state was recorded before the $50 transfer to Account B using channel C12 was initiated, whereas channel C12’s state was recorded after the $50 transfer was initiated</a:t>
            </a:r>
            <a:endParaRPr lang="en-IN" dirty="0"/>
          </a:p>
        </p:txBody>
      </p:sp>
    </p:spTree>
    <p:extLst>
      <p:ext uri="{BB962C8B-B14F-4D97-AF65-F5344CB8AC3E}">
        <p14:creationId xmlns:p14="http://schemas.microsoft.com/office/powerpoint/2010/main" val="1904672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1067435" cy="244475"/>
          </a:xfrm>
          <a:prstGeom prst="rect">
            <a:avLst/>
          </a:prstGeom>
        </p:spPr>
        <p:txBody>
          <a:bodyPr vert="horz" wrap="square" lIns="0" tIns="17145" rIns="0" bIns="0" rtlCol="0">
            <a:spAutoFit/>
          </a:bodyPr>
          <a:lstStyle/>
          <a:p>
            <a:pPr marL="12700">
              <a:lnSpc>
                <a:spcPct val="100000"/>
              </a:lnSpc>
              <a:spcBef>
                <a:spcPts val="135"/>
              </a:spcBef>
            </a:pPr>
            <a:r>
              <a:rPr spc="-50" dirty="0"/>
              <a:t>System</a:t>
            </a:r>
            <a:r>
              <a:rPr spc="-45" dirty="0"/>
              <a:t> </a:t>
            </a:r>
            <a:r>
              <a:rPr spc="-50" dirty="0"/>
              <a:t>model</a:t>
            </a:r>
          </a:p>
        </p:txBody>
      </p:sp>
      <p:pic>
        <p:nvPicPr>
          <p:cNvPr id="5" name="object 5"/>
          <p:cNvPicPr/>
          <p:nvPr/>
        </p:nvPicPr>
        <p:blipFill>
          <a:blip r:embed="rId2" cstate="print"/>
          <a:stretch>
            <a:fillRect/>
          </a:stretch>
        </p:blipFill>
        <p:spPr>
          <a:xfrm>
            <a:off x="250478" y="969486"/>
            <a:ext cx="70717" cy="68199"/>
          </a:xfrm>
          <a:prstGeom prst="rect">
            <a:avLst/>
          </a:prstGeom>
        </p:spPr>
      </p:pic>
      <p:pic>
        <p:nvPicPr>
          <p:cNvPr id="6" name="object 6"/>
          <p:cNvPicPr/>
          <p:nvPr/>
        </p:nvPicPr>
        <p:blipFill>
          <a:blip r:embed="rId3" cstate="print"/>
          <a:stretch>
            <a:fillRect/>
          </a:stretch>
        </p:blipFill>
        <p:spPr>
          <a:xfrm>
            <a:off x="250478" y="1310849"/>
            <a:ext cx="70717" cy="68211"/>
          </a:xfrm>
          <a:prstGeom prst="rect">
            <a:avLst/>
          </a:prstGeom>
        </p:spPr>
      </p:pic>
      <p:pic>
        <p:nvPicPr>
          <p:cNvPr id="7" name="object 7"/>
          <p:cNvPicPr/>
          <p:nvPr/>
        </p:nvPicPr>
        <p:blipFill>
          <a:blip r:embed="rId4" cstate="print"/>
          <a:stretch>
            <a:fillRect/>
          </a:stretch>
        </p:blipFill>
        <p:spPr>
          <a:xfrm>
            <a:off x="250478" y="1652225"/>
            <a:ext cx="70717" cy="68211"/>
          </a:xfrm>
          <a:prstGeom prst="rect">
            <a:avLst/>
          </a:prstGeom>
        </p:spPr>
      </p:pic>
      <p:pic>
        <p:nvPicPr>
          <p:cNvPr id="8" name="object 8"/>
          <p:cNvPicPr/>
          <p:nvPr/>
        </p:nvPicPr>
        <p:blipFill>
          <a:blip r:embed="rId5" cstate="print"/>
          <a:stretch>
            <a:fillRect/>
          </a:stretch>
        </p:blipFill>
        <p:spPr>
          <a:xfrm>
            <a:off x="250478" y="1993601"/>
            <a:ext cx="68374" cy="68211"/>
          </a:xfrm>
          <a:prstGeom prst="rect">
            <a:avLst/>
          </a:prstGeom>
        </p:spPr>
      </p:pic>
      <p:pic>
        <p:nvPicPr>
          <p:cNvPr id="9" name="object 9"/>
          <p:cNvPicPr/>
          <p:nvPr/>
        </p:nvPicPr>
        <p:blipFill>
          <a:blip r:embed="rId6" cstate="print"/>
          <a:stretch>
            <a:fillRect/>
          </a:stretch>
        </p:blipFill>
        <p:spPr>
          <a:xfrm>
            <a:off x="250478" y="2334984"/>
            <a:ext cx="68374" cy="68207"/>
          </a:xfrm>
          <a:prstGeom prst="rect">
            <a:avLst/>
          </a:prstGeom>
        </p:spPr>
      </p:pic>
      <p:sp>
        <p:nvSpPr>
          <p:cNvPr id="10" name="object 10"/>
          <p:cNvSpPr txBox="1"/>
          <p:nvPr/>
        </p:nvSpPr>
        <p:spPr>
          <a:xfrm>
            <a:off x="351757" y="719598"/>
            <a:ext cx="4172585" cy="2019142"/>
          </a:xfrm>
          <a:prstGeom prst="rect">
            <a:avLst/>
          </a:prstGeom>
        </p:spPr>
        <p:txBody>
          <a:bodyPr vert="horz" wrap="square" lIns="0" tIns="18415" rIns="0" bIns="0" rtlCol="0">
            <a:spAutoFit/>
          </a:bodyPr>
          <a:lstStyle/>
          <a:p>
            <a:pPr marL="38100" marR="304165">
              <a:lnSpc>
                <a:spcPts val="1190"/>
              </a:lnSpc>
              <a:spcBef>
                <a:spcPts val="145"/>
              </a:spcBef>
            </a:pPr>
            <a:r>
              <a:rPr sz="1000" spc="-10" dirty="0">
                <a:latin typeface="Tahoma"/>
                <a:cs typeface="Tahoma"/>
              </a:rPr>
              <a:t>The</a:t>
            </a:r>
            <a:r>
              <a:rPr sz="1000" spc="5" dirty="0">
                <a:latin typeface="Tahoma"/>
                <a:cs typeface="Tahoma"/>
              </a:rPr>
              <a:t> </a:t>
            </a:r>
            <a:r>
              <a:rPr sz="1000" spc="-50" dirty="0">
                <a:latin typeface="Tahoma"/>
                <a:cs typeface="Tahoma"/>
              </a:rPr>
              <a:t>system</a:t>
            </a:r>
            <a:r>
              <a:rPr sz="1000" spc="10" dirty="0">
                <a:latin typeface="Tahoma"/>
                <a:cs typeface="Tahoma"/>
              </a:rPr>
              <a:t> </a:t>
            </a:r>
            <a:r>
              <a:rPr sz="1000" spc="-35" dirty="0">
                <a:latin typeface="Tahoma"/>
                <a:cs typeface="Tahoma"/>
              </a:rPr>
              <a:t>consists</a:t>
            </a:r>
            <a:r>
              <a:rPr sz="1000" spc="10" dirty="0">
                <a:latin typeface="Tahoma"/>
                <a:cs typeface="Tahoma"/>
              </a:rPr>
              <a:t> </a:t>
            </a:r>
            <a:r>
              <a:rPr sz="1000" spc="-30" dirty="0">
                <a:latin typeface="Tahoma"/>
                <a:cs typeface="Tahoma"/>
              </a:rPr>
              <a:t>of</a:t>
            </a:r>
            <a:r>
              <a:rPr sz="1000" spc="5" dirty="0">
                <a:latin typeface="Tahoma"/>
                <a:cs typeface="Tahoma"/>
              </a:rPr>
              <a:t> </a:t>
            </a:r>
            <a:r>
              <a:rPr sz="1000" spc="-50" dirty="0">
                <a:latin typeface="Tahoma"/>
                <a:cs typeface="Tahoma"/>
              </a:rPr>
              <a:t>a</a:t>
            </a:r>
            <a:r>
              <a:rPr sz="1000" spc="20" dirty="0">
                <a:latin typeface="Tahoma"/>
                <a:cs typeface="Tahoma"/>
              </a:rPr>
              <a:t> </a:t>
            </a:r>
            <a:r>
              <a:rPr sz="1000" spc="-20" dirty="0">
                <a:latin typeface="Tahoma"/>
                <a:cs typeface="Tahoma"/>
              </a:rPr>
              <a:t>collection</a:t>
            </a:r>
            <a:r>
              <a:rPr sz="1000" dirty="0">
                <a:latin typeface="Tahoma"/>
                <a:cs typeface="Tahoma"/>
              </a:rPr>
              <a:t> </a:t>
            </a:r>
            <a:r>
              <a:rPr sz="1000" spc="-30" dirty="0">
                <a:latin typeface="Tahoma"/>
                <a:cs typeface="Tahoma"/>
              </a:rPr>
              <a:t>of</a:t>
            </a:r>
            <a:r>
              <a:rPr sz="1000" spc="5" dirty="0">
                <a:latin typeface="Tahoma"/>
                <a:cs typeface="Tahoma"/>
              </a:rPr>
              <a:t> </a:t>
            </a:r>
            <a:r>
              <a:rPr sz="1000" i="1" spc="-45" dirty="0">
                <a:latin typeface="Arial"/>
                <a:cs typeface="Arial"/>
              </a:rPr>
              <a:t>n</a:t>
            </a:r>
            <a:r>
              <a:rPr sz="1000" i="1" spc="70" dirty="0">
                <a:latin typeface="Arial"/>
                <a:cs typeface="Arial"/>
              </a:rPr>
              <a:t> </a:t>
            </a:r>
            <a:r>
              <a:rPr sz="1000" spc="-55" dirty="0">
                <a:latin typeface="Tahoma"/>
                <a:cs typeface="Tahoma"/>
              </a:rPr>
              <a:t>processes</a:t>
            </a:r>
            <a:r>
              <a:rPr sz="1000" spc="15" dirty="0">
                <a:latin typeface="Tahoma"/>
                <a:cs typeface="Tahoma"/>
              </a:rPr>
              <a:t> </a:t>
            </a:r>
            <a:r>
              <a:rPr sz="1000" i="1" spc="-15" dirty="0">
                <a:latin typeface="Arial"/>
                <a:cs typeface="Arial"/>
              </a:rPr>
              <a:t>p</a:t>
            </a:r>
            <a:r>
              <a:rPr sz="1050" spc="-22" baseline="-11904" dirty="0">
                <a:latin typeface="Tahoma"/>
                <a:cs typeface="Tahoma"/>
              </a:rPr>
              <a:t>1</a:t>
            </a:r>
            <a:r>
              <a:rPr sz="1000" spc="-15" dirty="0">
                <a:latin typeface="Tahoma"/>
                <a:cs typeface="Tahoma"/>
              </a:rPr>
              <a:t>,</a:t>
            </a:r>
            <a:r>
              <a:rPr sz="1000" spc="20" dirty="0">
                <a:latin typeface="Tahoma"/>
                <a:cs typeface="Tahoma"/>
              </a:rPr>
              <a:t> </a:t>
            </a:r>
            <a:r>
              <a:rPr sz="1000" i="1" spc="-15" dirty="0">
                <a:latin typeface="Arial"/>
                <a:cs typeface="Arial"/>
              </a:rPr>
              <a:t>p</a:t>
            </a:r>
            <a:r>
              <a:rPr sz="1050" spc="-22" baseline="-11904" dirty="0">
                <a:latin typeface="Tahoma"/>
                <a:cs typeface="Tahoma"/>
              </a:rPr>
              <a:t>2</a:t>
            </a:r>
            <a:r>
              <a:rPr sz="1000" spc="-15" dirty="0">
                <a:latin typeface="Tahoma"/>
                <a:cs typeface="Tahoma"/>
              </a:rPr>
              <a:t>,</a:t>
            </a:r>
            <a:r>
              <a:rPr sz="1000" spc="20" dirty="0">
                <a:latin typeface="Tahoma"/>
                <a:cs typeface="Tahoma"/>
              </a:rPr>
              <a:t> </a:t>
            </a:r>
            <a:r>
              <a:rPr sz="1000" spc="-30" dirty="0">
                <a:latin typeface="Tahoma"/>
                <a:cs typeface="Tahoma"/>
              </a:rPr>
              <a:t>...,</a:t>
            </a:r>
            <a:r>
              <a:rPr sz="1000" spc="20" dirty="0">
                <a:latin typeface="Tahoma"/>
                <a:cs typeface="Tahoma"/>
              </a:rPr>
              <a:t> </a:t>
            </a:r>
            <a:r>
              <a:rPr sz="1000" i="1" spc="-25" dirty="0">
                <a:latin typeface="Arial"/>
                <a:cs typeface="Arial"/>
              </a:rPr>
              <a:t>p</a:t>
            </a:r>
            <a:r>
              <a:rPr sz="1050" i="1" spc="-37" baseline="-11904" dirty="0">
                <a:latin typeface="Arial"/>
                <a:cs typeface="Arial"/>
              </a:rPr>
              <a:t>n</a:t>
            </a:r>
            <a:r>
              <a:rPr sz="1050" i="1" spc="52" baseline="-11904" dirty="0">
                <a:latin typeface="Arial"/>
                <a:cs typeface="Arial"/>
              </a:rPr>
              <a:t> </a:t>
            </a:r>
            <a:r>
              <a:rPr sz="1000" spc="-10" dirty="0">
                <a:latin typeface="Tahoma"/>
                <a:cs typeface="Tahoma"/>
              </a:rPr>
              <a:t>that</a:t>
            </a:r>
            <a:r>
              <a:rPr sz="1000" spc="10" dirty="0">
                <a:latin typeface="Tahoma"/>
                <a:cs typeface="Tahoma"/>
              </a:rPr>
              <a:t> </a:t>
            </a:r>
            <a:r>
              <a:rPr sz="1000" spc="-60" dirty="0">
                <a:latin typeface="Tahoma"/>
                <a:cs typeface="Tahoma"/>
              </a:rPr>
              <a:t>are </a:t>
            </a:r>
            <a:r>
              <a:rPr sz="1000" spc="-300" dirty="0">
                <a:latin typeface="Tahoma"/>
                <a:cs typeface="Tahoma"/>
              </a:rPr>
              <a:t> </a:t>
            </a:r>
            <a:r>
              <a:rPr sz="1000" spc="-40" dirty="0">
                <a:latin typeface="Tahoma"/>
                <a:cs typeface="Tahoma"/>
              </a:rPr>
              <a:t>connected</a:t>
            </a:r>
            <a:r>
              <a:rPr sz="1000" spc="5" dirty="0">
                <a:latin typeface="Tahoma"/>
                <a:cs typeface="Tahoma"/>
              </a:rPr>
              <a:t> </a:t>
            </a:r>
            <a:r>
              <a:rPr sz="1000" spc="-55" dirty="0">
                <a:latin typeface="Tahoma"/>
                <a:cs typeface="Tahoma"/>
              </a:rPr>
              <a:t>by</a:t>
            </a:r>
            <a:r>
              <a:rPr sz="1000" spc="5" dirty="0">
                <a:latin typeface="Tahoma"/>
                <a:cs typeface="Tahoma"/>
              </a:rPr>
              <a:t> </a:t>
            </a:r>
            <a:r>
              <a:rPr sz="1000" spc="-40" dirty="0">
                <a:latin typeface="Tahoma"/>
                <a:cs typeface="Tahoma"/>
              </a:rPr>
              <a:t>channels.</a:t>
            </a:r>
            <a:endParaRPr sz="1000" dirty="0">
              <a:latin typeface="Tahoma"/>
              <a:cs typeface="Tahoma"/>
            </a:endParaRPr>
          </a:p>
          <a:p>
            <a:pPr marL="38100" marR="43815">
              <a:lnSpc>
                <a:spcPts val="1190"/>
              </a:lnSpc>
              <a:spcBef>
                <a:spcPts val="305"/>
              </a:spcBef>
            </a:pPr>
            <a:r>
              <a:rPr sz="1000" spc="-30" dirty="0">
                <a:latin typeface="Tahoma"/>
                <a:cs typeface="Tahoma"/>
              </a:rPr>
              <a:t>There</a:t>
            </a:r>
            <a:r>
              <a:rPr sz="1000" spc="10" dirty="0">
                <a:latin typeface="Tahoma"/>
                <a:cs typeface="Tahoma"/>
              </a:rPr>
              <a:t> </a:t>
            </a:r>
            <a:r>
              <a:rPr sz="1000" spc="-60" dirty="0">
                <a:latin typeface="Tahoma"/>
                <a:cs typeface="Tahoma"/>
              </a:rPr>
              <a:t>are</a:t>
            </a:r>
            <a:r>
              <a:rPr sz="1000" spc="25" dirty="0">
                <a:latin typeface="Tahoma"/>
                <a:cs typeface="Tahoma"/>
              </a:rPr>
              <a:t> </a:t>
            </a:r>
            <a:r>
              <a:rPr sz="1000" b="1" spc="-45" dirty="0">
                <a:latin typeface="Tahoma"/>
                <a:cs typeface="Tahoma"/>
              </a:rPr>
              <a:t>no</a:t>
            </a:r>
            <a:r>
              <a:rPr sz="1000" b="1" spc="15" dirty="0">
                <a:latin typeface="Tahoma"/>
                <a:cs typeface="Tahoma"/>
              </a:rPr>
              <a:t> </a:t>
            </a:r>
            <a:r>
              <a:rPr sz="1000" b="1" spc="-25" dirty="0">
                <a:latin typeface="Tahoma"/>
                <a:cs typeface="Tahoma"/>
              </a:rPr>
              <a:t>globally</a:t>
            </a:r>
            <a:r>
              <a:rPr sz="1000" b="1" spc="-5" dirty="0">
                <a:latin typeface="Tahoma"/>
                <a:cs typeface="Tahoma"/>
              </a:rPr>
              <a:t> </a:t>
            </a:r>
            <a:r>
              <a:rPr sz="1000" b="1" spc="-55" dirty="0">
                <a:latin typeface="Tahoma"/>
                <a:cs typeface="Tahoma"/>
              </a:rPr>
              <a:t>shared</a:t>
            </a:r>
            <a:r>
              <a:rPr sz="1000" b="1" spc="15" dirty="0">
                <a:latin typeface="Tahoma"/>
                <a:cs typeface="Tahoma"/>
              </a:rPr>
              <a:t> </a:t>
            </a:r>
            <a:r>
              <a:rPr sz="1000" b="1" spc="-55" dirty="0">
                <a:latin typeface="Tahoma"/>
                <a:cs typeface="Tahoma"/>
              </a:rPr>
              <a:t>memory</a:t>
            </a:r>
            <a:r>
              <a:rPr sz="1000" b="1" spc="20" dirty="0">
                <a:latin typeface="Tahoma"/>
                <a:cs typeface="Tahoma"/>
              </a:rPr>
              <a:t> </a:t>
            </a:r>
            <a:r>
              <a:rPr sz="1000" spc="-45" dirty="0">
                <a:latin typeface="Tahoma"/>
                <a:cs typeface="Tahoma"/>
              </a:rPr>
              <a:t>and</a:t>
            </a:r>
            <a:r>
              <a:rPr sz="1000" spc="15" dirty="0">
                <a:latin typeface="Tahoma"/>
                <a:cs typeface="Tahoma"/>
              </a:rPr>
              <a:t> </a:t>
            </a:r>
            <a:r>
              <a:rPr sz="1000" b="1" spc="-30" dirty="0">
                <a:latin typeface="Tahoma"/>
                <a:cs typeface="Tahoma"/>
              </a:rPr>
              <a:t>physical</a:t>
            </a:r>
            <a:r>
              <a:rPr sz="1000" b="1" spc="10" dirty="0">
                <a:latin typeface="Tahoma"/>
                <a:cs typeface="Tahoma"/>
              </a:rPr>
              <a:t> </a:t>
            </a:r>
            <a:r>
              <a:rPr sz="1000" b="1" spc="-30" dirty="0">
                <a:latin typeface="Tahoma"/>
                <a:cs typeface="Tahoma"/>
              </a:rPr>
              <a:t>global</a:t>
            </a:r>
            <a:r>
              <a:rPr sz="1000" b="1" spc="5" dirty="0">
                <a:latin typeface="Tahoma"/>
                <a:cs typeface="Tahoma"/>
              </a:rPr>
              <a:t> </a:t>
            </a:r>
            <a:r>
              <a:rPr sz="1000" b="1" spc="-15" dirty="0">
                <a:latin typeface="Tahoma"/>
                <a:cs typeface="Tahoma"/>
              </a:rPr>
              <a:t>clock</a:t>
            </a:r>
            <a:r>
              <a:rPr sz="1000" b="1" spc="15" dirty="0">
                <a:latin typeface="Tahoma"/>
                <a:cs typeface="Tahoma"/>
              </a:rPr>
              <a:t> </a:t>
            </a:r>
            <a:r>
              <a:rPr sz="1000" spc="-45" dirty="0">
                <a:latin typeface="Tahoma"/>
                <a:cs typeface="Tahoma"/>
              </a:rPr>
              <a:t>and</a:t>
            </a:r>
            <a:r>
              <a:rPr sz="1000" spc="15" dirty="0">
                <a:latin typeface="Tahoma"/>
                <a:cs typeface="Tahoma"/>
              </a:rPr>
              <a:t> </a:t>
            </a:r>
            <a:r>
              <a:rPr sz="1000" spc="-55" dirty="0">
                <a:latin typeface="Tahoma"/>
                <a:cs typeface="Tahoma"/>
              </a:rPr>
              <a:t>processes </a:t>
            </a:r>
            <a:r>
              <a:rPr sz="1000" spc="-300" dirty="0">
                <a:latin typeface="Tahoma"/>
                <a:cs typeface="Tahoma"/>
              </a:rPr>
              <a:t> </a:t>
            </a:r>
            <a:r>
              <a:rPr sz="1000" spc="-35" dirty="0">
                <a:latin typeface="Tahoma"/>
                <a:cs typeface="Tahoma"/>
              </a:rPr>
              <a:t>communicate</a:t>
            </a:r>
            <a:r>
              <a:rPr sz="1000" dirty="0">
                <a:latin typeface="Tahoma"/>
                <a:cs typeface="Tahoma"/>
              </a:rPr>
              <a:t> </a:t>
            </a:r>
            <a:r>
              <a:rPr sz="1000" spc="-55" dirty="0">
                <a:latin typeface="Tahoma"/>
                <a:cs typeface="Tahoma"/>
              </a:rPr>
              <a:t>by</a:t>
            </a:r>
            <a:r>
              <a:rPr sz="1000" spc="25" dirty="0">
                <a:latin typeface="Tahoma"/>
                <a:cs typeface="Tahoma"/>
              </a:rPr>
              <a:t> </a:t>
            </a:r>
            <a:r>
              <a:rPr sz="1000" b="1" spc="-45" dirty="0">
                <a:latin typeface="Tahoma"/>
                <a:cs typeface="Tahoma"/>
              </a:rPr>
              <a:t>passing</a:t>
            </a:r>
            <a:r>
              <a:rPr sz="1000" b="1" spc="5" dirty="0">
                <a:latin typeface="Tahoma"/>
                <a:cs typeface="Tahoma"/>
              </a:rPr>
              <a:t> </a:t>
            </a:r>
            <a:r>
              <a:rPr sz="1000" b="1" spc="-65" dirty="0">
                <a:latin typeface="Tahoma"/>
                <a:cs typeface="Tahoma"/>
              </a:rPr>
              <a:t>messages</a:t>
            </a:r>
            <a:r>
              <a:rPr sz="1000" b="1" spc="15" dirty="0">
                <a:latin typeface="Tahoma"/>
                <a:cs typeface="Tahoma"/>
              </a:rPr>
              <a:t> </a:t>
            </a:r>
            <a:r>
              <a:rPr sz="1000" spc="-35" dirty="0">
                <a:latin typeface="Tahoma"/>
                <a:cs typeface="Tahoma"/>
              </a:rPr>
              <a:t>through</a:t>
            </a:r>
            <a:r>
              <a:rPr sz="1000" dirty="0">
                <a:latin typeface="Tahoma"/>
                <a:cs typeface="Tahoma"/>
              </a:rPr>
              <a:t> </a:t>
            </a:r>
            <a:r>
              <a:rPr sz="1000" spc="-30" dirty="0">
                <a:latin typeface="Tahoma"/>
                <a:cs typeface="Tahoma"/>
              </a:rPr>
              <a:t>communication</a:t>
            </a:r>
            <a:r>
              <a:rPr sz="1000" dirty="0">
                <a:latin typeface="Tahoma"/>
                <a:cs typeface="Tahoma"/>
              </a:rPr>
              <a:t> </a:t>
            </a:r>
            <a:r>
              <a:rPr sz="1000" spc="-40" dirty="0">
                <a:latin typeface="Tahoma"/>
                <a:cs typeface="Tahoma"/>
              </a:rPr>
              <a:t>channels.</a:t>
            </a:r>
            <a:endParaRPr sz="1000" dirty="0">
              <a:latin typeface="Tahoma"/>
              <a:cs typeface="Tahoma"/>
            </a:endParaRPr>
          </a:p>
          <a:p>
            <a:pPr marL="38100" marR="30480">
              <a:lnSpc>
                <a:spcPct val="100000"/>
              </a:lnSpc>
              <a:spcBef>
                <a:spcPts val="260"/>
              </a:spcBef>
            </a:pPr>
            <a:r>
              <a:rPr sz="1000" i="1" spc="-10" dirty="0">
                <a:latin typeface="Arial"/>
                <a:cs typeface="Arial"/>
              </a:rPr>
              <a:t>C</a:t>
            </a:r>
            <a:r>
              <a:rPr sz="1050" i="1" spc="-15" baseline="-11904" dirty="0">
                <a:latin typeface="Arial"/>
                <a:cs typeface="Arial"/>
              </a:rPr>
              <a:t>ij</a:t>
            </a:r>
            <a:r>
              <a:rPr sz="1050" i="1" spc="97" baseline="-11904" dirty="0">
                <a:latin typeface="Arial"/>
                <a:cs typeface="Arial"/>
              </a:rPr>
              <a:t> </a:t>
            </a:r>
            <a:r>
              <a:rPr sz="1000" spc="-50" dirty="0">
                <a:latin typeface="Tahoma"/>
                <a:cs typeface="Tahoma"/>
              </a:rPr>
              <a:t>denotes</a:t>
            </a:r>
            <a:r>
              <a:rPr sz="1000" spc="10" dirty="0">
                <a:latin typeface="Tahoma"/>
                <a:cs typeface="Tahoma"/>
              </a:rPr>
              <a:t> </a:t>
            </a:r>
            <a:r>
              <a:rPr sz="1000" spc="-35" dirty="0">
                <a:latin typeface="Tahoma"/>
                <a:cs typeface="Tahoma"/>
              </a:rPr>
              <a:t>the</a:t>
            </a:r>
            <a:r>
              <a:rPr sz="1000" spc="10" dirty="0">
                <a:latin typeface="Tahoma"/>
                <a:cs typeface="Tahoma"/>
              </a:rPr>
              <a:t> </a:t>
            </a:r>
            <a:r>
              <a:rPr sz="1000" spc="-40" dirty="0">
                <a:latin typeface="Tahoma"/>
                <a:cs typeface="Tahoma"/>
              </a:rPr>
              <a:t>channel</a:t>
            </a:r>
            <a:r>
              <a:rPr sz="1000" spc="10" dirty="0">
                <a:latin typeface="Tahoma"/>
                <a:cs typeface="Tahoma"/>
              </a:rPr>
              <a:t> </a:t>
            </a:r>
            <a:r>
              <a:rPr sz="1000" spc="-35" dirty="0">
                <a:latin typeface="Tahoma"/>
                <a:cs typeface="Tahoma"/>
              </a:rPr>
              <a:t>from</a:t>
            </a:r>
            <a:r>
              <a:rPr sz="1000" spc="20" dirty="0">
                <a:latin typeface="Tahoma"/>
                <a:cs typeface="Tahoma"/>
              </a:rPr>
              <a:t> </a:t>
            </a:r>
            <a:r>
              <a:rPr sz="1000" spc="-50" dirty="0">
                <a:latin typeface="Tahoma"/>
                <a:cs typeface="Tahoma"/>
              </a:rPr>
              <a:t>process</a:t>
            </a:r>
            <a:r>
              <a:rPr sz="1000" spc="15" dirty="0">
                <a:latin typeface="Tahoma"/>
                <a:cs typeface="Tahoma"/>
              </a:rPr>
              <a:t> </a:t>
            </a:r>
            <a:r>
              <a:rPr sz="1000" i="1" spc="-15" dirty="0">
                <a:latin typeface="Arial"/>
                <a:cs typeface="Arial"/>
              </a:rPr>
              <a:t>p</a:t>
            </a:r>
            <a:r>
              <a:rPr sz="1050" i="1" spc="-22" baseline="-11904" dirty="0">
                <a:latin typeface="Arial"/>
                <a:cs typeface="Arial"/>
              </a:rPr>
              <a:t>i</a:t>
            </a:r>
            <a:r>
              <a:rPr sz="1050" i="1" spc="112" baseline="-11904" dirty="0">
                <a:latin typeface="Arial"/>
                <a:cs typeface="Arial"/>
              </a:rPr>
              <a:t> </a:t>
            </a:r>
            <a:r>
              <a:rPr sz="1000" spc="-10" dirty="0">
                <a:latin typeface="Tahoma"/>
                <a:cs typeface="Tahoma"/>
              </a:rPr>
              <a:t>to</a:t>
            </a:r>
            <a:r>
              <a:rPr sz="1000" spc="15" dirty="0">
                <a:latin typeface="Tahoma"/>
                <a:cs typeface="Tahoma"/>
              </a:rPr>
              <a:t> </a:t>
            </a:r>
            <a:r>
              <a:rPr sz="1000" spc="-50" dirty="0">
                <a:latin typeface="Tahoma"/>
                <a:cs typeface="Tahoma"/>
              </a:rPr>
              <a:t>process</a:t>
            </a:r>
            <a:r>
              <a:rPr sz="1000" spc="10" dirty="0">
                <a:latin typeface="Tahoma"/>
                <a:cs typeface="Tahoma"/>
              </a:rPr>
              <a:t> </a:t>
            </a:r>
            <a:r>
              <a:rPr sz="1000" i="1" dirty="0">
                <a:latin typeface="Arial"/>
                <a:cs typeface="Arial"/>
              </a:rPr>
              <a:t>p</a:t>
            </a:r>
            <a:r>
              <a:rPr sz="1050" i="1" baseline="-11904" dirty="0">
                <a:latin typeface="Arial"/>
                <a:cs typeface="Arial"/>
              </a:rPr>
              <a:t>j</a:t>
            </a:r>
            <a:r>
              <a:rPr sz="1050" i="1" spc="97" baseline="-11904" dirty="0">
                <a:latin typeface="Arial"/>
                <a:cs typeface="Arial"/>
              </a:rPr>
              <a:t> </a:t>
            </a:r>
            <a:r>
              <a:rPr sz="1000" spc="-45" dirty="0">
                <a:latin typeface="Tahoma"/>
                <a:cs typeface="Tahoma"/>
              </a:rPr>
              <a:t>and</a:t>
            </a:r>
            <a:r>
              <a:rPr sz="1000" spc="10" dirty="0">
                <a:latin typeface="Tahoma"/>
                <a:cs typeface="Tahoma"/>
              </a:rPr>
              <a:t> </a:t>
            </a:r>
            <a:r>
              <a:rPr sz="1000" spc="-10" dirty="0">
                <a:latin typeface="Tahoma"/>
                <a:cs typeface="Tahoma"/>
              </a:rPr>
              <a:t>its</a:t>
            </a:r>
            <a:r>
              <a:rPr sz="1000" spc="25" dirty="0">
                <a:latin typeface="Tahoma"/>
                <a:cs typeface="Tahoma"/>
              </a:rPr>
              <a:t> </a:t>
            </a:r>
            <a:r>
              <a:rPr sz="1000" spc="-30" dirty="0">
                <a:latin typeface="Tahoma"/>
                <a:cs typeface="Tahoma"/>
              </a:rPr>
              <a:t>state</a:t>
            </a:r>
            <a:r>
              <a:rPr sz="1000" spc="15" dirty="0">
                <a:latin typeface="Tahoma"/>
                <a:cs typeface="Tahoma"/>
              </a:rPr>
              <a:t> </a:t>
            </a:r>
            <a:r>
              <a:rPr sz="1000" spc="-30" dirty="0">
                <a:latin typeface="Tahoma"/>
                <a:cs typeface="Tahoma"/>
              </a:rPr>
              <a:t>is</a:t>
            </a:r>
            <a:r>
              <a:rPr sz="1000" spc="10" dirty="0">
                <a:latin typeface="Tahoma"/>
                <a:cs typeface="Tahoma"/>
              </a:rPr>
              <a:t> </a:t>
            </a:r>
            <a:r>
              <a:rPr sz="1000" spc="-45" dirty="0">
                <a:latin typeface="Tahoma"/>
                <a:cs typeface="Tahoma"/>
              </a:rPr>
              <a:t>denoted </a:t>
            </a:r>
            <a:r>
              <a:rPr sz="1000" spc="-300" dirty="0">
                <a:latin typeface="Tahoma"/>
                <a:cs typeface="Tahoma"/>
              </a:rPr>
              <a:t> </a:t>
            </a:r>
            <a:r>
              <a:rPr sz="1000" spc="-55" dirty="0">
                <a:latin typeface="Tahoma"/>
                <a:cs typeface="Tahoma"/>
              </a:rPr>
              <a:t>by</a:t>
            </a:r>
            <a:r>
              <a:rPr sz="1000" spc="10" dirty="0">
                <a:latin typeface="Tahoma"/>
                <a:cs typeface="Tahoma"/>
              </a:rPr>
              <a:t> </a:t>
            </a:r>
            <a:r>
              <a:rPr sz="1000" i="1" spc="-40" dirty="0" err="1">
                <a:latin typeface="Arial"/>
                <a:cs typeface="Arial"/>
              </a:rPr>
              <a:t>SC</a:t>
            </a:r>
            <a:r>
              <a:rPr sz="1050" i="1" spc="-60" baseline="-11904" dirty="0" err="1">
                <a:latin typeface="Arial"/>
                <a:cs typeface="Arial"/>
              </a:rPr>
              <a:t>ij</a:t>
            </a:r>
            <a:r>
              <a:rPr sz="1050" i="1" spc="-142" baseline="-11904" dirty="0">
                <a:latin typeface="Arial"/>
                <a:cs typeface="Arial"/>
              </a:rPr>
              <a:t> </a:t>
            </a:r>
            <a:r>
              <a:rPr sz="1000" spc="-30" dirty="0">
                <a:latin typeface="Tahoma"/>
                <a:cs typeface="Tahoma"/>
              </a:rPr>
              <a:t>.</a:t>
            </a:r>
            <a:r>
              <a:rPr lang="en-IN" sz="1000" spc="-30" dirty="0">
                <a:latin typeface="Tahoma"/>
                <a:cs typeface="Tahoma"/>
              </a:rPr>
              <a:t>	      Pi		</a:t>
            </a:r>
            <a:r>
              <a:rPr lang="en-IN" sz="1000" spc="-30" dirty="0" err="1">
                <a:latin typeface="Tahoma"/>
                <a:cs typeface="Tahoma"/>
              </a:rPr>
              <a:t>pj</a:t>
            </a:r>
            <a:endParaRPr sz="1000" dirty="0">
              <a:latin typeface="Tahoma"/>
              <a:cs typeface="Tahoma"/>
            </a:endParaRPr>
          </a:p>
          <a:p>
            <a:pPr marL="38100" marR="232410">
              <a:lnSpc>
                <a:spcPct val="100000"/>
              </a:lnSpc>
              <a:spcBef>
                <a:spcPts val="290"/>
              </a:spcBef>
            </a:pPr>
            <a:r>
              <a:rPr sz="1000" spc="-10" dirty="0">
                <a:latin typeface="Tahoma"/>
                <a:cs typeface="Tahoma"/>
              </a:rPr>
              <a:t>The</a:t>
            </a:r>
            <a:r>
              <a:rPr sz="1000" spc="10" dirty="0">
                <a:latin typeface="Tahoma"/>
                <a:cs typeface="Tahoma"/>
              </a:rPr>
              <a:t> </a:t>
            </a:r>
            <a:r>
              <a:rPr sz="1000" spc="-30" dirty="0">
                <a:latin typeface="Tahoma"/>
                <a:cs typeface="Tahoma"/>
              </a:rPr>
              <a:t>actions</a:t>
            </a:r>
            <a:r>
              <a:rPr sz="1000" spc="15" dirty="0">
                <a:latin typeface="Tahoma"/>
                <a:cs typeface="Tahoma"/>
              </a:rPr>
              <a:t> </a:t>
            </a:r>
            <a:r>
              <a:rPr sz="1000" spc="-45" dirty="0">
                <a:latin typeface="Tahoma"/>
                <a:cs typeface="Tahoma"/>
              </a:rPr>
              <a:t>performed</a:t>
            </a:r>
            <a:r>
              <a:rPr sz="1000" spc="15" dirty="0">
                <a:latin typeface="Tahoma"/>
                <a:cs typeface="Tahoma"/>
              </a:rPr>
              <a:t> </a:t>
            </a:r>
            <a:r>
              <a:rPr sz="1000" spc="-55" dirty="0">
                <a:latin typeface="Tahoma"/>
                <a:cs typeface="Tahoma"/>
              </a:rPr>
              <a:t>by</a:t>
            </a:r>
            <a:r>
              <a:rPr sz="1000" spc="20" dirty="0">
                <a:latin typeface="Tahoma"/>
                <a:cs typeface="Tahoma"/>
              </a:rPr>
              <a:t> </a:t>
            </a:r>
            <a:r>
              <a:rPr sz="1000" spc="-50" dirty="0">
                <a:latin typeface="Tahoma"/>
                <a:cs typeface="Tahoma"/>
              </a:rPr>
              <a:t>a</a:t>
            </a:r>
            <a:r>
              <a:rPr sz="1000" spc="15" dirty="0">
                <a:latin typeface="Tahoma"/>
                <a:cs typeface="Tahoma"/>
              </a:rPr>
              <a:t> </a:t>
            </a:r>
            <a:r>
              <a:rPr sz="1000" spc="-50" dirty="0">
                <a:latin typeface="Tahoma"/>
                <a:cs typeface="Tahoma"/>
              </a:rPr>
              <a:t>process</a:t>
            </a:r>
            <a:r>
              <a:rPr sz="1000" spc="15" dirty="0">
                <a:latin typeface="Tahoma"/>
                <a:cs typeface="Tahoma"/>
              </a:rPr>
              <a:t> </a:t>
            </a:r>
            <a:r>
              <a:rPr sz="1000" spc="-60" dirty="0">
                <a:latin typeface="Tahoma"/>
                <a:cs typeface="Tahoma"/>
              </a:rPr>
              <a:t>are</a:t>
            </a:r>
            <a:r>
              <a:rPr sz="1000" spc="20" dirty="0">
                <a:latin typeface="Tahoma"/>
                <a:cs typeface="Tahoma"/>
              </a:rPr>
              <a:t> </a:t>
            </a:r>
            <a:r>
              <a:rPr sz="1000" spc="-45" dirty="0">
                <a:latin typeface="Tahoma"/>
                <a:cs typeface="Tahoma"/>
              </a:rPr>
              <a:t>modeled</a:t>
            </a:r>
            <a:r>
              <a:rPr sz="1000" spc="15" dirty="0">
                <a:latin typeface="Tahoma"/>
                <a:cs typeface="Tahoma"/>
              </a:rPr>
              <a:t> </a:t>
            </a:r>
            <a:r>
              <a:rPr sz="1000" spc="-60" dirty="0">
                <a:latin typeface="Tahoma"/>
                <a:cs typeface="Tahoma"/>
              </a:rPr>
              <a:t>as</a:t>
            </a:r>
            <a:r>
              <a:rPr sz="1000" spc="15" dirty="0">
                <a:latin typeface="Tahoma"/>
                <a:cs typeface="Tahoma"/>
              </a:rPr>
              <a:t> </a:t>
            </a:r>
            <a:r>
              <a:rPr sz="1000" b="1" spc="-45" dirty="0">
                <a:latin typeface="Tahoma"/>
                <a:cs typeface="Tahoma"/>
              </a:rPr>
              <a:t>three</a:t>
            </a:r>
            <a:r>
              <a:rPr sz="1000" b="1" spc="20" dirty="0">
                <a:latin typeface="Tahoma"/>
                <a:cs typeface="Tahoma"/>
              </a:rPr>
              <a:t> </a:t>
            </a:r>
            <a:r>
              <a:rPr sz="1000" b="1" spc="-45" dirty="0">
                <a:latin typeface="Tahoma"/>
                <a:cs typeface="Tahoma"/>
              </a:rPr>
              <a:t>types</a:t>
            </a:r>
            <a:r>
              <a:rPr sz="1000" b="1" spc="15" dirty="0">
                <a:latin typeface="Tahoma"/>
                <a:cs typeface="Tahoma"/>
              </a:rPr>
              <a:t> </a:t>
            </a:r>
            <a:r>
              <a:rPr sz="1000" b="1" spc="-30" dirty="0">
                <a:latin typeface="Tahoma"/>
                <a:cs typeface="Tahoma"/>
              </a:rPr>
              <a:t>of</a:t>
            </a:r>
            <a:r>
              <a:rPr sz="1000" b="1" spc="20" dirty="0">
                <a:latin typeface="Tahoma"/>
                <a:cs typeface="Tahoma"/>
              </a:rPr>
              <a:t> </a:t>
            </a:r>
            <a:r>
              <a:rPr sz="1000" b="1" spc="-55" dirty="0">
                <a:latin typeface="Tahoma"/>
                <a:cs typeface="Tahoma"/>
              </a:rPr>
              <a:t>events: </a:t>
            </a:r>
            <a:r>
              <a:rPr sz="1000" b="1" spc="-300" dirty="0">
                <a:latin typeface="Tahoma"/>
                <a:cs typeface="Tahoma"/>
              </a:rPr>
              <a:t> </a:t>
            </a:r>
            <a:r>
              <a:rPr sz="1000" spc="-40" dirty="0">
                <a:latin typeface="Tahoma"/>
                <a:cs typeface="Tahoma"/>
              </a:rPr>
              <a:t>Internal</a:t>
            </a:r>
            <a:r>
              <a:rPr sz="1000" spc="25" dirty="0">
                <a:latin typeface="Tahoma"/>
                <a:cs typeface="Tahoma"/>
              </a:rPr>
              <a:t> </a:t>
            </a:r>
            <a:r>
              <a:rPr sz="1000" spc="-45" dirty="0">
                <a:latin typeface="Tahoma"/>
                <a:cs typeface="Tahoma"/>
              </a:rPr>
              <a:t>events,the</a:t>
            </a:r>
            <a:r>
              <a:rPr sz="1000" spc="15" dirty="0">
                <a:latin typeface="Tahoma"/>
                <a:cs typeface="Tahoma"/>
              </a:rPr>
              <a:t> </a:t>
            </a:r>
            <a:r>
              <a:rPr sz="1000" spc="-65" dirty="0">
                <a:latin typeface="Tahoma"/>
                <a:cs typeface="Tahoma"/>
              </a:rPr>
              <a:t>message</a:t>
            </a:r>
            <a:r>
              <a:rPr sz="1000" spc="5" dirty="0">
                <a:latin typeface="Tahoma"/>
                <a:cs typeface="Tahoma"/>
              </a:rPr>
              <a:t> </a:t>
            </a:r>
            <a:r>
              <a:rPr sz="1000" spc="-60" dirty="0">
                <a:latin typeface="Tahoma"/>
                <a:cs typeface="Tahoma"/>
              </a:rPr>
              <a:t>send</a:t>
            </a:r>
            <a:r>
              <a:rPr sz="1000" spc="25" dirty="0">
                <a:latin typeface="Tahoma"/>
                <a:cs typeface="Tahoma"/>
              </a:rPr>
              <a:t> </a:t>
            </a:r>
            <a:r>
              <a:rPr sz="1000" spc="-50" dirty="0">
                <a:latin typeface="Tahoma"/>
                <a:cs typeface="Tahoma"/>
              </a:rPr>
              <a:t>event</a:t>
            </a:r>
            <a:r>
              <a:rPr sz="1000" spc="10" dirty="0">
                <a:latin typeface="Tahoma"/>
                <a:cs typeface="Tahoma"/>
              </a:rPr>
              <a:t> </a:t>
            </a:r>
            <a:r>
              <a:rPr sz="1000" spc="-45" dirty="0">
                <a:latin typeface="Tahoma"/>
                <a:cs typeface="Tahoma"/>
              </a:rPr>
              <a:t>and</a:t>
            </a:r>
            <a:r>
              <a:rPr sz="1000" spc="25" dirty="0">
                <a:latin typeface="Tahoma"/>
                <a:cs typeface="Tahoma"/>
              </a:rPr>
              <a:t> </a:t>
            </a:r>
            <a:r>
              <a:rPr sz="1000" spc="-35" dirty="0">
                <a:latin typeface="Tahoma"/>
                <a:cs typeface="Tahoma"/>
              </a:rPr>
              <a:t>the</a:t>
            </a:r>
            <a:r>
              <a:rPr sz="1000" spc="15" dirty="0">
                <a:latin typeface="Tahoma"/>
                <a:cs typeface="Tahoma"/>
              </a:rPr>
              <a:t> </a:t>
            </a:r>
            <a:r>
              <a:rPr sz="1000" spc="-65" dirty="0">
                <a:latin typeface="Tahoma"/>
                <a:cs typeface="Tahoma"/>
              </a:rPr>
              <a:t>message</a:t>
            </a:r>
            <a:r>
              <a:rPr sz="1000" dirty="0">
                <a:latin typeface="Tahoma"/>
                <a:cs typeface="Tahoma"/>
              </a:rPr>
              <a:t> </a:t>
            </a:r>
            <a:r>
              <a:rPr sz="1000" spc="-50" dirty="0">
                <a:latin typeface="Tahoma"/>
                <a:cs typeface="Tahoma"/>
              </a:rPr>
              <a:t>receive</a:t>
            </a:r>
            <a:r>
              <a:rPr sz="1000" spc="25" dirty="0">
                <a:latin typeface="Tahoma"/>
                <a:cs typeface="Tahoma"/>
              </a:rPr>
              <a:t> </a:t>
            </a:r>
            <a:r>
              <a:rPr sz="1000" spc="-45" dirty="0">
                <a:latin typeface="Tahoma"/>
                <a:cs typeface="Tahoma"/>
              </a:rPr>
              <a:t>event.</a:t>
            </a:r>
            <a:endParaRPr sz="1000" dirty="0">
              <a:latin typeface="Tahoma"/>
              <a:cs typeface="Tahoma"/>
            </a:endParaRPr>
          </a:p>
          <a:p>
            <a:pPr marL="38100">
              <a:lnSpc>
                <a:spcPct val="100000"/>
              </a:lnSpc>
              <a:spcBef>
                <a:spcPts val="285"/>
              </a:spcBef>
            </a:pPr>
            <a:r>
              <a:rPr sz="1000" spc="-25" dirty="0">
                <a:latin typeface="Tahoma"/>
                <a:cs typeface="Tahoma"/>
              </a:rPr>
              <a:t>For</a:t>
            </a:r>
            <a:r>
              <a:rPr sz="1000" spc="5" dirty="0">
                <a:latin typeface="Tahoma"/>
                <a:cs typeface="Tahoma"/>
              </a:rPr>
              <a:t> </a:t>
            </a:r>
            <a:r>
              <a:rPr sz="1000" spc="-50" dirty="0">
                <a:latin typeface="Tahoma"/>
                <a:cs typeface="Tahoma"/>
              </a:rPr>
              <a:t>a</a:t>
            </a:r>
            <a:r>
              <a:rPr sz="1000" spc="20" dirty="0">
                <a:latin typeface="Tahoma"/>
                <a:cs typeface="Tahoma"/>
              </a:rPr>
              <a:t> </a:t>
            </a:r>
            <a:r>
              <a:rPr sz="1000" spc="-65" dirty="0">
                <a:latin typeface="Tahoma"/>
                <a:cs typeface="Tahoma"/>
              </a:rPr>
              <a:t>message</a:t>
            </a:r>
            <a:r>
              <a:rPr sz="1000" dirty="0">
                <a:latin typeface="Tahoma"/>
                <a:cs typeface="Tahoma"/>
              </a:rPr>
              <a:t> </a:t>
            </a:r>
            <a:r>
              <a:rPr sz="1000" b="1" i="1" spc="5" dirty="0">
                <a:latin typeface="Arial"/>
                <a:cs typeface="Arial"/>
              </a:rPr>
              <a:t>m</a:t>
            </a:r>
            <a:r>
              <a:rPr sz="1050" b="1" i="1" spc="7" baseline="-11904" dirty="0">
                <a:latin typeface="Arial"/>
                <a:cs typeface="Arial"/>
              </a:rPr>
              <a:t>ij</a:t>
            </a:r>
            <a:r>
              <a:rPr sz="1050" i="1" spc="89" baseline="-11904" dirty="0">
                <a:latin typeface="Arial"/>
                <a:cs typeface="Arial"/>
              </a:rPr>
              <a:t> </a:t>
            </a:r>
            <a:r>
              <a:rPr sz="1000" spc="-10" dirty="0">
                <a:latin typeface="Tahoma"/>
                <a:cs typeface="Tahoma"/>
              </a:rPr>
              <a:t>that</a:t>
            </a:r>
            <a:r>
              <a:rPr sz="1000" spc="15" dirty="0">
                <a:latin typeface="Tahoma"/>
                <a:cs typeface="Tahoma"/>
              </a:rPr>
              <a:t> </a:t>
            </a:r>
            <a:r>
              <a:rPr sz="1000" spc="-30" dirty="0">
                <a:latin typeface="Tahoma"/>
                <a:cs typeface="Tahoma"/>
              </a:rPr>
              <a:t>is</a:t>
            </a:r>
            <a:r>
              <a:rPr sz="1000" spc="10" dirty="0">
                <a:latin typeface="Tahoma"/>
                <a:cs typeface="Tahoma"/>
              </a:rPr>
              <a:t> </a:t>
            </a:r>
            <a:r>
              <a:rPr sz="1000" spc="-45" dirty="0">
                <a:latin typeface="Tahoma"/>
                <a:cs typeface="Tahoma"/>
              </a:rPr>
              <a:t>sent</a:t>
            </a:r>
            <a:r>
              <a:rPr sz="1000" spc="20" dirty="0">
                <a:latin typeface="Tahoma"/>
                <a:cs typeface="Tahoma"/>
              </a:rPr>
              <a:t> </a:t>
            </a:r>
            <a:r>
              <a:rPr sz="1000" spc="-55" dirty="0">
                <a:latin typeface="Tahoma"/>
                <a:cs typeface="Tahoma"/>
              </a:rPr>
              <a:t>by</a:t>
            </a:r>
            <a:r>
              <a:rPr sz="1000" spc="5" dirty="0">
                <a:latin typeface="Tahoma"/>
                <a:cs typeface="Tahoma"/>
              </a:rPr>
              <a:t> </a:t>
            </a:r>
            <a:r>
              <a:rPr sz="1000" spc="-50" dirty="0">
                <a:latin typeface="Tahoma"/>
                <a:cs typeface="Tahoma"/>
              </a:rPr>
              <a:t>process</a:t>
            </a:r>
            <a:r>
              <a:rPr sz="1000" spc="15" dirty="0">
                <a:latin typeface="Tahoma"/>
                <a:cs typeface="Tahoma"/>
              </a:rPr>
              <a:t> </a:t>
            </a:r>
            <a:r>
              <a:rPr sz="1000" i="1" spc="-15" dirty="0">
                <a:latin typeface="Arial"/>
                <a:cs typeface="Arial"/>
              </a:rPr>
              <a:t>p</a:t>
            </a:r>
            <a:r>
              <a:rPr sz="1050" i="1" spc="-22" baseline="-11904" dirty="0">
                <a:latin typeface="Arial"/>
                <a:cs typeface="Arial"/>
              </a:rPr>
              <a:t>i</a:t>
            </a:r>
            <a:r>
              <a:rPr sz="1050" i="1" spc="375" baseline="-11904" dirty="0">
                <a:latin typeface="Arial"/>
                <a:cs typeface="Arial"/>
              </a:rPr>
              <a:t> </a:t>
            </a:r>
            <a:r>
              <a:rPr sz="1000" spc="-10" dirty="0">
                <a:latin typeface="Tahoma"/>
                <a:cs typeface="Tahoma"/>
              </a:rPr>
              <a:t>to</a:t>
            </a:r>
            <a:r>
              <a:rPr sz="1000" spc="15" dirty="0">
                <a:latin typeface="Tahoma"/>
                <a:cs typeface="Tahoma"/>
              </a:rPr>
              <a:t> </a:t>
            </a:r>
            <a:r>
              <a:rPr sz="1000" spc="-50" dirty="0">
                <a:latin typeface="Tahoma"/>
                <a:cs typeface="Tahoma"/>
              </a:rPr>
              <a:t>process</a:t>
            </a:r>
            <a:r>
              <a:rPr sz="1000" spc="15" dirty="0">
                <a:latin typeface="Tahoma"/>
                <a:cs typeface="Tahoma"/>
              </a:rPr>
              <a:t> </a:t>
            </a:r>
            <a:r>
              <a:rPr sz="1000" i="1" dirty="0">
                <a:latin typeface="Arial"/>
                <a:cs typeface="Arial"/>
              </a:rPr>
              <a:t>p</a:t>
            </a:r>
            <a:r>
              <a:rPr sz="1050" i="1" baseline="-11904" dirty="0">
                <a:latin typeface="Arial"/>
                <a:cs typeface="Arial"/>
              </a:rPr>
              <a:t>j</a:t>
            </a:r>
            <a:r>
              <a:rPr sz="1050" i="1" spc="-120" baseline="-11904" dirty="0">
                <a:latin typeface="Arial"/>
                <a:cs typeface="Arial"/>
              </a:rPr>
              <a:t> </a:t>
            </a:r>
            <a:r>
              <a:rPr sz="1000" spc="-30" dirty="0">
                <a:latin typeface="Tahoma"/>
                <a:cs typeface="Tahoma"/>
              </a:rPr>
              <a:t>,</a:t>
            </a:r>
            <a:r>
              <a:rPr sz="1000" spc="20" dirty="0">
                <a:latin typeface="Tahoma"/>
                <a:cs typeface="Tahoma"/>
              </a:rPr>
              <a:t> </a:t>
            </a:r>
            <a:r>
              <a:rPr sz="1000" spc="-20" dirty="0">
                <a:latin typeface="Tahoma"/>
                <a:cs typeface="Tahoma"/>
              </a:rPr>
              <a:t>let</a:t>
            </a:r>
            <a:r>
              <a:rPr sz="1000" spc="10" dirty="0">
                <a:latin typeface="Tahoma"/>
                <a:cs typeface="Tahoma"/>
              </a:rPr>
              <a:t> </a:t>
            </a:r>
            <a:r>
              <a:rPr sz="1000" i="1" spc="-80" dirty="0">
                <a:latin typeface="Arial"/>
                <a:cs typeface="Arial"/>
              </a:rPr>
              <a:t>send</a:t>
            </a:r>
            <a:r>
              <a:rPr sz="1000" i="1" spc="-185" dirty="0">
                <a:latin typeface="Arial"/>
                <a:cs typeface="Arial"/>
              </a:rPr>
              <a:t> </a:t>
            </a:r>
            <a:r>
              <a:rPr sz="1000" spc="5" dirty="0">
                <a:latin typeface="Tahoma"/>
                <a:cs typeface="Tahoma"/>
              </a:rPr>
              <a:t>(</a:t>
            </a:r>
            <a:r>
              <a:rPr sz="1000" i="1" spc="5" dirty="0">
                <a:latin typeface="Arial"/>
                <a:cs typeface="Arial"/>
              </a:rPr>
              <a:t>m</a:t>
            </a:r>
            <a:r>
              <a:rPr sz="1050" i="1" spc="7" baseline="-11904" dirty="0">
                <a:latin typeface="Arial"/>
                <a:cs typeface="Arial"/>
              </a:rPr>
              <a:t>ij</a:t>
            </a:r>
            <a:r>
              <a:rPr sz="1050" i="1" spc="-120" baseline="-11904" dirty="0">
                <a:latin typeface="Arial"/>
                <a:cs typeface="Arial"/>
              </a:rPr>
              <a:t> </a:t>
            </a:r>
            <a:r>
              <a:rPr sz="1000" dirty="0">
                <a:latin typeface="Tahoma"/>
                <a:cs typeface="Tahoma"/>
              </a:rPr>
              <a:t>)</a:t>
            </a:r>
            <a:r>
              <a:rPr sz="1000" spc="25" dirty="0">
                <a:latin typeface="Tahoma"/>
                <a:cs typeface="Tahoma"/>
              </a:rPr>
              <a:t> </a:t>
            </a:r>
            <a:r>
              <a:rPr sz="1000" spc="-45" dirty="0">
                <a:latin typeface="Tahoma"/>
                <a:cs typeface="Tahoma"/>
              </a:rPr>
              <a:t>and</a:t>
            </a:r>
            <a:endParaRPr sz="1000" dirty="0">
              <a:latin typeface="Tahoma"/>
              <a:cs typeface="Tahoma"/>
            </a:endParaRPr>
          </a:p>
          <a:p>
            <a:pPr marL="38100">
              <a:lnSpc>
                <a:spcPct val="100000"/>
              </a:lnSpc>
            </a:pPr>
            <a:r>
              <a:rPr sz="1000" i="1" dirty="0">
                <a:latin typeface="Arial"/>
                <a:cs typeface="Arial"/>
              </a:rPr>
              <a:t>r</a:t>
            </a:r>
            <a:r>
              <a:rPr sz="1000" i="1" spc="-114" dirty="0">
                <a:latin typeface="Arial"/>
                <a:cs typeface="Arial"/>
              </a:rPr>
              <a:t>e</a:t>
            </a:r>
            <a:r>
              <a:rPr sz="1000" i="1" spc="-60" dirty="0">
                <a:latin typeface="Arial"/>
                <a:cs typeface="Arial"/>
              </a:rPr>
              <a:t>c</a:t>
            </a:r>
            <a:r>
              <a:rPr sz="1000" i="1" spc="-195" dirty="0">
                <a:latin typeface="Arial"/>
                <a:cs typeface="Arial"/>
              </a:rPr>
              <a:t> </a:t>
            </a:r>
            <a:r>
              <a:rPr sz="1000" spc="-5" dirty="0">
                <a:latin typeface="Tahoma"/>
                <a:cs typeface="Tahoma"/>
              </a:rPr>
              <a:t>(</a:t>
            </a:r>
            <a:r>
              <a:rPr sz="1000" i="1" spc="-45" dirty="0">
                <a:latin typeface="Arial"/>
                <a:cs typeface="Arial"/>
              </a:rPr>
              <a:t>m</a:t>
            </a:r>
            <a:r>
              <a:rPr sz="1050" i="1" spc="30" baseline="-11904" dirty="0">
                <a:latin typeface="Arial"/>
                <a:cs typeface="Arial"/>
              </a:rPr>
              <a:t>i</a:t>
            </a:r>
            <a:r>
              <a:rPr sz="1050" i="1" spc="60" baseline="-11904" dirty="0">
                <a:latin typeface="Arial"/>
                <a:cs typeface="Arial"/>
              </a:rPr>
              <a:t>j</a:t>
            </a:r>
            <a:r>
              <a:rPr sz="1050" i="1" spc="-120" baseline="-11904" dirty="0">
                <a:latin typeface="Arial"/>
                <a:cs typeface="Arial"/>
              </a:rPr>
              <a:t> </a:t>
            </a:r>
            <a:r>
              <a:rPr sz="1000" dirty="0">
                <a:latin typeface="Tahoma"/>
                <a:cs typeface="Tahoma"/>
              </a:rPr>
              <a:t>)</a:t>
            </a:r>
            <a:r>
              <a:rPr sz="1000" spc="20" dirty="0">
                <a:latin typeface="Tahoma"/>
                <a:cs typeface="Tahoma"/>
              </a:rPr>
              <a:t> </a:t>
            </a:r>
            <a:r>
              <a:rPr sz="1000" spc="-40" dirty="0">
                <a:latin typeface="Tahoma"/>
                <a:cs typeface="Tahoma"/>
              </a:rPr>
              <a:t>d</a:t>
            </a:r>
            <a:r>
              <a:rPr sz="1000" spc="-85" dirty="0">
                <a:latin typeface="Tahoma"/>
                <a:cs typeface="Tahoma"/>
              </a:rPr>
              <a:t>e</a:t>
            </a:r>
            <a:r>
              <a:rPr sz="1000" spc="-45" dirty="0">
                <a:latin typeface="Tahoma"/>
                <a:cs typeface="Tahoma"/>
              </a:rPr>
              <a:t>n</a:t>
            </a:r>
            <a:r>
              <a:rPr sz="1000" spc="-40" dirty="0">
                <a:latin typeface="Tahoma"/>
                <a:cs typeface="Tahoma"/>
              </a:rPr>
              <a:t>o</a:t>
            </a:r>
            <a:r>
              <a:rPr sz="1000" spc="25" dirty="0">
                <a:latin typeface="Tahoma"/>
                <a:cs typeface="Tahoma"/>
              </a:rPr>
              <a:t>t</a:t>
            </a:r>
            <a:r>
              <a:rPr sz="1000" spc="-85" dirty="0">
                <a:latin typeface="Tahoma"/>
                <a:cs typeface="Tahoma"/>
              </a:rPr>
              <a:t>e</a:t>
            </a:r>
            <a:r>
              <a:rPr sz="1000" spc="10" dirty="0">
                <a:latin typeface="Tahoma"/>
                <a:cs typeface="Tahoma"/>
              </a:rPr>
              <a:t> </a:t>
            </a:r>
            <a:r>
              <a:rPr sz="1000" spc="5" dirty="0">
                <a:latin typeface="Tahoma"/>
                <a:cs typeface="Tahoma"/>
              </a:rPr>
              <a:t>i</a:t>
            </a:r>
            <a:r>
              <a:rPr sz="1000" spc="25" dirty="0">
                <a:latin typeface="Tahoma"/>
                <a:cs typeface="Tahoma"/>
              </a:rPr>
              <a:t>t</a:t>
            </a:r>
            <a:r>
              <a:rPr sz="1000" spc="-65" dirty="0">
                <a:latin typeface="Tahoma"/>
                <a:cs typeface="Tahoma"/>
              </a:rPr>
              <a:t>s</a:t>
            </a:r>
            <a:r>
              <a:rPr sz="1000" spc="10" dirty="0">
                <a:latin typeface="Tahoma"/>
                <a:cs typeface="Tahoma"/>
              </a:rPr>
              <a:t> </a:t>
            </a:r>
            <a:r>
              <a:rPr sz="1000" spc="-65" dirty="0">
                <a:latin typeface="Tahoma"/>
                <a:cs typeface="Tahoma"/>
              </a:rPr>
              <a:t>s</a:t>
            </a:r>
            <a:r>
              <a:rPr sz="1000" spc="-85" dirty="0">
                <a:latin typeface="Tahoma"/>
                <a:cs typeface="Tahoma"/>
              </a:rPr>
              <a:t>e</a:t>
            </a:r>
            <a:r>
              <a:rPr sz="1000" spc="-45" dirty="0">
                <a:latin typeface="Tahoma"/>
                <a:cs typeface="Tahoma"/>
              </a:rPr>
              <a:t>n</a:t>
            </a:r>
            <a:r>
              <a:rPr sz="1000" spc="-40" dirty="0">
                <a:latin typeface="Tahoma"/>
                <a:cs typeface="Tahoma"/>
              </a:rPr>
              <a:t>d</a:t>
            </a:r>
            <a:r>
              <a:rPr sz="1000" spc="10" dirty="0">
                <a:latin typeface="Tahoma"/>
                <a:cs typeface="Tahoma"/>
              </a:rPr>
              <a:t> </a:t>
            </a:r>
            <a:r>
              <a:rPr sz="1000" spc="-50" dirty="0">
                <a:latin typeface="Tahoma"/>
                <a:cs typeface="Tahoma"/>
              </a:rPr>
              <a:t>a</a:t>
            </a:r>
            <a:r>
              <a:rPr sz="1000" spc="-45" dirty="0">
                <a:latin typeface="Tahoma"/>
                <a:cs typeface="Tahoma"/>
              </a:rPr>
              <a:t>n</a:t>
            </a:r>
            <a:r>
              <a:rPr sz="1000" spc="-40" dirty="0">
                <a:latin typeface="Tahoma"/>
                <a:cs typeface="Tahoma"/>
              </a:rPr>
              <a:t>d</a:t>
            </a:r>
            <a:r>
              <a:rPr sz="1000" spc="20" dirty="0">
                <a:latin typeface="Tahoma"/>
                <a:cs typeface="Tahoma"/>
              </a:rPr>
              <a:t> </a:t>
            </a:r>
            <a:r>
              <a:rPr sz="1000" spc="-25" dirty="0">
                <a:latin typeface="Tahoma"/>
                <a:cs typeface="Tahoma"/>
              </a:rPr>
              <a:t>r</a:t>
            </a:r>
            <a:r>
              <a:rPr sz="1000" spc="-85" dirty="0">
                <a:latin typeface="Tahoma"/>
                <a:cs typeface="Tahoma"/>
              </a:rPr>
              <a:t>e</a:t>
            </a:r>
            <a:r>
              <a:rPr sz="1000" spc="-20" dirty="0">
                <a:latin typeface="Tahoma"/>
                <a:cs typeface="Tahoma"/>
              </a:rPr>
              <a:t>c</a:t>
            </a:r>
            <a:r>
              <a:rPr sz="1000" spc="-85" dirty="0">
                <a:latin typeface="Tahoma"/>
                <a:cs typeface="Tahoma"/>
              </a:rPr>
              <a:t>e</a:t>
            </a:r>
            <a:r>
              <a:rPr sz="1000" spc="5" dirty="0">
                <a:latin typeface="Tahoma"/>
                <a:cs typeface="Tahoma"/>
              </a:rPr>
              <a:t>i</a:t>
            </a:r>
            <a:r>
              <a:rPr sz="1000" spc="-45" dirty="0">
                <a:latin typeface="Tahoma"/>
                <a:cs typeface="Tahoma"/>
              </a:rPr>
              <a:t>v</a:t>
            </a:r>
            <a:r>
              <a:rPr sz="1000" spc="-85" dirty="0">
                <a:latin typeface="Tahoma"/>
                <a:cs typeface="Tahoma"/>
              </a:rPr>
              <a:t>e</a:t>
            </a:r>
            <a:r>
              <a:rPr sz="1000" spc="10" dirty="0">
                <a:latin typeface="Tahoma"/>
                <a:cs typeface="Tahoma"/>
              </a:rPr>
              <a:t> </a:t>
            </a:r>
            <a:r>
              <a:rPr sz="1000" spc="-85" dirty="0">
                <a:latin typeface="Tahoma"/>
                <a:cs typeface="Tahoma"/>
              </a:rPr>
              <a:t>e</a:t>
            </a:r>
            <a:r>
              <a:rPr sz="1000" spc="-45" dirty="0">
                <a:latin typeface="Tahoma"/>
                <a:cs typeface="Tahoma"/>
              </a:rPr>
              <a:t>v</a:t>
            </a:r>
            <a:r>
              <a:rPr sz="1000" spc="-85" dirty="0">
                <a:latin typeface="Tahoma"/>
                <a:cs typeface="Tahoma"/>
              </a:rPr>
              <a:t>e</a:t>
            </a:r>
            <a:r>
              <a:rPr sz="1000" spc="-45" dirty="0">
                <a:latin typeface="Tahoma"/>
                <a:cs typeface="Tahoma"/>
              </a:rPr>
              <a:t>n</a:t>
            </a:r>
            <a:r>
              <a:rPr sz="1000" spc="25" dirty="0">
                <a:latin typeface="Tahoma"/>
                <a:cs typeface="Tahoma"/>
              </a:rPr>
              <a:t>t</a:t>
            </a:r>
            <a:r>
              <a:rPr sz="1000" spc="-65" dirty="0">
                <a:latin typeface="Tahoma"/>
                <a:cs typeface="Tahoma"/>
              </a:rPr>
              <a:t>s</a:t>
            </a:r>
            <a:r>
              <a:rPr sz="1000" spc="-30" dirty="0">
                <a:latin typeface="Tahoma"/>
                <a:cs typeface="Tahoma"/>
              </a:rPr>
              <a:t>.</a:t>
            </a:r>
            <a:endParaRPr sz="1000" dirty="0">
              <a:latin typeface="Tahoma"/>
              <a:cs typeface="Tahoma"/>
            </a:endParaRPr>
          </a:p>
        </p:txBody>
      </p:sp>
      <p:grpSp>
        <p:nvGrpSpPr>
          <p:cNvPr id="11" name="object 11"/>
          <p:cNvGrpSpPr/>
          <p:nvPr/>
        </p:nvGrpSpPr>
        <p:grpSpPr>
          <a:xfrm>
            <a:off x="-152" y="3365525"/>
            <a:ext cx="4608830" cy="91440"/>
            <a:chOff x="-152" y="3365525"/>
            <a:chExt cx="4608830" cy="91440"/>
          </a:xfrm>
        </p:grpSpPr>
        <p:sp>
          <p:nvSpPr>
            <p:cNvPr id="12" name="object 12"/>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3" name="object 13"/>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4" name="object 14"/>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6" name="object 16"/>
          <p:cNvSpPr txBox="1"/>
          <p:nvPr/>
        </p:nvSpPr>
        <p:spPr>
          <a:xfrm>
            <a:off x="3914647" y="3367711"/>
            <a:ext cx="313690" cy="88900"/>
          </a:xfrm>
          <a:prstGeom prst="rect">
            <a:avLst/>
          </a:prstGeom>
        </p:spPr>
        <p:txBody>
          <a:bodyPr vert="horz" wrap="square" lIns="0" tIns="0" rIns="0" bIns="0" rtlCol="0">
            <a:spAutoFit/>
          </a:bodyPr>
          <a:lstStyle/>
          <a:p>
            <a:pPr marL="12700">
              <a:lnSpc>
                <a:spcPts val="575"/>
              </a:lnSpc>
            </a:pPr>
            <a:r>
              <a:rPr sz="500" spc="40" dirty="0">
                <a:latin typeface="Tahoma"/>
                <a:cs typeface="Tahoma"/>
              </a:rPr>
              <a:t>CUP</a:t>
            </a:r>
            <a:r>
              <a:rPr sz="500" spc="-30" dirty="0">
                <a:latin typeface="Tahoma"/>
                <a:cs typeface="Tahoma"/>
              </a:rPr>
              <a:t> </a:t>
            </a:r>
            <a:r>
              <a:rPr sz="500" spc="-15" dirty="0">
                <a:latin typeface="Tahoma"/>
                <a:cs typeface="Tahoma"/>
              </a:rPr>
              <a:t>2008</a:t>
            </a:r>
            <a:endParaRPr sz="500">
              <a:latin typeface="Tahoma"/>
              <a:cs typeface="Tahoma"/>
            </a:endParaRPr>
          </a:p>
        </p:txBody>
      </p:sp>
      <p:sp>
        <p:nvSpPr>
          <p:cNvPr id="17" name="object 17"/>
          <p:cNvSpPr txBox="1"/>
          <p:nvPr/>
        </p:nvSpPr>
        <p:spPr>
          <a:xfrm>
            <a:off x="4334200" y="3367711"/>
            <a:ext cx="269240" cy="88900"/>
          </a:xfrm>
          <a:prstGeom prst="rect">
            <a:avLst/>
          </a:prstGeom>
        </p:spPr>
        <p:txBody>
          <a:bodyPr vert="horz" wrap="square" lIns="0" tIns="0" rIns="0" bIns="0" rtlCol="0">
            <a:spAutoFit/>
          </a:bodyPr>
          <a:lstStyle/>
          <a:p>
            <a:pPr marL="38100">
              <a:lnSpc>
                <a:spcPts val="575"/>
              </a:lnSpc>
            </a:pPr>
            <a:fld id="{81D60167-4931-47E6-BA6A-407CBD079E47}" type="slidenum">
              <a:rPr sz="500" spc="-10" dirty="0">
                <a:latin typeface="Tahoma"/>
                <a:cs typeface="Tahoma"/>
              </a:rPr>
              <a:t>8</a:t>
            </a:fld>
            <a:r>
              <a:rPr sz="500" spc="-10" dirty="0">
                <a:latin typeface="Tahoma"/>
                <a:cs typeface="Tahoma"/>
              </a:rPr>
              <a:t> </a:t>
            </a:r>
            <a:r>
              <a:rPr sz="500" spc="70" dirty="0">
                <a:latin typeface="Tahoma"/>
                <a:cs typeface="Tahoma"/>
              </a:rPr>
              <a:t>/</a:t>
            </a:r>
            <a:r>
              <a:rPr sz="500" spc="-10" dirty="0">
                <a:latin typeface="Tahoma"/>
                <a:cs typeface="Tahoma"/>
              </a:rPr>
              <a:t> </a:t>
            </a:r>
            <a:r>
              <a:rPr sz="500" spc="-15" dirty="0">
                <a:latin typeface="Tahoma"/>
                <a:cs typeface="Tahoma"/>
              </a:rPr>
              <a:t>51</a:t>
            </a:r>
            <a:endParaRPr sz="500">
              <a:latin typeface="Tahoma"/>
              <a:cs typeface="Tahoma"/>
            </a:endParaRPr>
          </a:p>
        </p:txBody>
      </p:sp>
      <p:cxnSp>
        <p:nvCxnSpPr>
          <p:cNvPr id="19" name="Straight Arrow Connector 18">
            <a:extLst>
              <a:ext uri="{FF2B5EF4-FFF2-40B4-BE49-F238E27FC236}">
                <a16:creationId xmlns:a16="http://schemas.microsoft.com/office/drawing/2014/main" id="{261539FD-06E2-A751-8F11-F4D9A4715E3F}"/>
              </a:ext>
            </a:extLst>
          </p:cNvPr>
          <p:cNvCxnSpPr/>
          <p:nvPr/>
        </p:nvCxnSpPr>
        <p:spPr>
          <a:xfrm>
            <a:off x="1619250" y="1806575"/>
            <a:ext cx="14529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985" y="0"/>
            <a:ext cx="1723389"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FFFFFF"/>
                </a:solidFill>
                <a:latin typeface="Tahoma"/>
                <a:cs typeface="Tahoma"/>
              </a:rPr>
              <a:t>Distributed</a:t>
            </a:r>
            <a:r>
              <a:rPr sz="500" spc="-5" dirty="0">
                <a:solidFill>
                  <a:srgbClr val="FFFFFF"/>
                </a:solidFill>
                <a:latin typeface="Tahoma"/>
                <a:cs typeface="Tahoma"/>
              </a:rPr>
              <a:t> Computing:</a:t>
            </a:r>
            <a:r>
              <a:rPr sz="500" spc="70" dirty="0">
                <a:solidFill>
                  <a:srgbClr val="FFFFFF"/>
                </a:solidFill>
                <a:latin typeface="Tahoma"/>
                <a:cs typeface="Tahoma"/>
              </a:rPr>
              <a:t> </a:t>
            </a:r>
            <a:r>
              <a:rPr sz="500" dirty="0">
                <a:solidFill>
                  <a:srgbClr val="FFFFFF"/>
                </a:solidFill>
                <a:latin typeface="Tahoma"/>
                <a:cs typeface="Tahoma"/>
              </a:rPr>
              <a:t>Principles,</a:t>
            </a:r>
            <a:r>
              <a:rPr sz="500" spc="-15" dirty="0">
                <a:solidFill>
                  <a:srgbClr val="FFFFFF"/>
                </a:solidFill>
                <a:latin typeface="Tahoma"/>
                <a:cs typeface="Tahoma"/>
              </a:rPr>
              <a:t> </a:t>
            </a:r>
            <a:r>
              <a:rPr sz="500" dirty="0">
                <a:solidFill>
                  <a:srgbClr val="FFFFFF"/>
                </a:solidFill>
                <a:latin typeface="Tahoma"/>
                <a:cs typeface="Tahoma"/>
              </a:rPr>
              <a:t>Algorithms,</a:t>
            </a:r>
            <a:r>
              <a:rPr sz="500" spc="10" dirty="0">
                <a:solidFill>
                  <a:srgbClr val="FFFFFF"/>
                </a:solidFill>
                <a:latin typeface="Tahoma"/>
                <a:cs typeface="Tahoma"/>
              </a:rPr>
              <a:t> </a:t>
            </a:r>
            <a:r>
              <a:rPr sz="500" spc="-10" dirty="0">
                <a:solidFill>
                  <a:srgbClr val="FFFFFF"/>
                </a:solidFill>
                <a:latin typeface="Tahoma"/>
                <a:cs typeface="Tahoma"/>
              </a:rPr>
              <a:t>and</a:t>
            </a:r>
            <a:r>
              <a:rPr sz="500" spc="35" dirty="0">
                <a:solidFill>
                  <a:srgbClr val="FFFFFF"/>
                </a:solidFill>
                <a:latin typeface="Tahoma"/>
                <a:cs typeface="Tahoma"/>
              </a:rPr>
              <a:t> </a:t>
            </a:r>
            <a:r>
              <a:rPr sz="500" spc="-5" dirty="0">
                <a:solidFill>
                  <a:srgbClr val="FFFFFF"/>
                </a:solidFill>
                <a:latin typeface="Tahoma"/>
                <a:cs typeface="Tahoma"/>
              </a:rPr>
              <a:t>Systems</a:t>
            </a:r>
            <a:endParaRPr sz="500">
              <a:latin typeface="Tahoma"/>
              <a:cs typeface="Tahoma"/>
            </a:endParaRPr>
          </a:p>
        </p:txBody>
      </p:sp>
      <p:sp>
        <p:nvSpPr>
          <p:cNvPr id="3" name="object 3"/>
          <p:cNvSpPr/>
          <p:nvPr/>
        </p:nvSpPr>
        <p:spPr>
          <a:xfrm>
            <a:off x="2304135" y="46253"/>
            <a:ext cx="2304415" cy="0"/>
          </a:xfrm>
          <a:custGeom>
            <a:avLst/>
            <a:gdLst/>
            <a:ahLst/>
            <a:cxnLst/>
            <a:rect l="l" t="t" r="r" b="b"/>
            <a:pathLst>
              <a:path w="2304415">
                <a:moveTo>
                  <a:pt x="0" y="0"/>
                </a:moveTo>
                <a:lnTo>
                  <a:pt x="2304288" y="0"/>
                </a:lnTo>
              </a:path>
            </a:pathLst>
          </a:custGeom>
          <a:ln w="91439">
            <a:solidFill>
              <a:srgbClr val="ACACDF"/>
            </a:solidFill>
          </a:ln>
        </p:spPr>
        <p:txBody>
          <a:bodyPr wrap="square" lIns="0" tIns="0" rIns="0" bIns="0" rtlCol="0"/>
          <a:lstStyle/>
          <a:p>
            <a:endParaRPr/>
          </a:p>
        </p:txBody>
      </p:sp>
      <p:sp>
        <p:nvSpPr>
          <p:cNvPr id="4" name="object 4"/>
          <p:cNvSpPr txBox="1">
            <a:spLocks noGrp="1"/>
          </p:cNvSpPr>
          <p:nvPr>
            <p:ph type="title"/>
          </p:nvPr>
        </p:nvSpPr>
        <p:spPr>
          <a:xfrm>
            <a:off x="95502" y="163624"/>
            <a:ext cx="1067435" cy="244475"/>
          </a:xfrm>
          <a:prstGeom prst="rect">
            <a:avLst/>
          </a:prstGeom>
        </p:spPr>
        <p:txBody>
          <a:bodyPr vert="horz" wrap="square" lIns="0" tIns="17145" rIns="0" bIns="0" rtlCol="0">
            <a:spAutoFit/>
          </a:bodyPr>
          <a:lstStyle/>
          <a:p>
            <a:pPr marL="12700">
              <a:lnSpc>
                <a:spcPct val="100000"/>
              </a:lnSpc>
              <a:spcBef>
                <a:spcPts val="135"/>
              </a:spcBef>
            </a:pPr>
            <a:r>
              <a:rPr spc="-50" dirty="0"/>
              <a:t>System</a:t>
            </a:r>
            <a:r>
              <a:rPr spc="-45" dirty="0"/>
              <a:t> </a:t>
            </a:r>
            <a:r>
              <a:rPr spc="-50" dirty="0"/>
              <a:t>model</a:t>
            </a:r>
          </a:p>
        </p:txBody>
      </p:sp>
      <p:pic>
        <p:nvPicPr>
          <p:cNvPr id="5" name="object 5"/>
          <p:cNvPicPr/>
          <p:nvPr/>
        </p:nvPicPr>
        <p:blipFill>
          <a:blip r:embed="rId2" cstate="print"/>
          <a:stretch>
            <a:fillRect/>
          </a:stretch>
        </p:blipFill>
        <p:spPr>
          <a:xfrm>
            <a:off x="250478" y="984726"/>
            <a:ext cx="70717" cy="68199"/>
          </a:xfrm>
          <a:prstGeom prst="rect">
            <a:avLst/>
          </a:prstGeom>
        </p:spPr>
      </p:pic>
      <p:pic>
        <p:nvPicPr>
          <p:cNvPr id="6" name="object 6"/>
          <p:cNvPicPr/>
          <p:nvPr/>
        </p:nvPicPr>
        <p:blipFill>
          <a:blip r:embed="rId3" cstate="print"/>
          <a:stretch>
            <a:fillRect/>
          </a:stretch>
        </p:blipFill>
        <p:spPr>
          <a:xfrm>
            <a:off x="250478" y="1326089"/>
            <a:ext cx="70717" cy="68211"/>
          </a:xfrm>
          <a:prstGeom prst="rect">
            <a:avLst/>
          </a:prstGeom>
        </p:spPr>
      </p:pic>
      <p:pic>
        <p:nvPicPr>
          <p:cNvPr id="7" name="object 7"/>
          <p:cNvPicPr/>
          <p:nvPr/>
        </p:nvPicPr>
        <p:blipFill>
          <a:blip r:embed="rId4" cstate="print"/>
          <a:stretch>
            <a:fillRect/>
          </a:stretch>
        </p:blipFill>
        <p:spPr>
          <a:xfrm>
            <a:off x="250478" y="1667465"/>
            <a:ext cx="70717" cy="68211"/>
          </a:xfrm>
          <a:prstGeom prst="rect">
            <a:avLst/>
          </a:prstGeom>
        </p:spPr>
      </p:pic>
      <p:pic>
        <p:nvPicPr>
          <p:cNvPr id="8" name="object 8"/>
          <p:cNvPicPr/>
          <p:nvPr/>
        </p:nvPicPr>
        <p:blipFill>
          <a:blip r:embed="rId5" cstate="print"/>
          <a:stretch>
            <a:fillRect/>
          </a:stretch>
        </p:blipFill>
        <p:spPr>
          <a:xfrm>
            <a:off x="250478" y="2008841"/>
            <a:ext cx="68374" cy="68211"/>
          </a:xfrm>
          <a:prstGeom prst="rect">
            <a:avLst/>
          </a:prstGeom>
        </p:spPr>
      </p:pic>
      <p:sp>
        <p:nvSpPr>
          <p:cNvPr id="9" name="object 9"/>
          <p:cNvSpPr txBox="1"/>
          <p:nvPr/>
        </p:nvSpPr>
        <p:spPr>
          <a:xfrm>
            <a:off x="341373" y="911191"/>
            <a:ext cx="4122420" cy="1679306"/>
          </a:xfrm>
          <a:prstGeom prst="rect">
            <a:avLst/>
          </a:prstGeom>
        </p:spPr>
        <p:txBody>
          <a:bodyPr vert="horz" wrap="square" lIns="0" tIns="18415" rIns="0" bIns="0" rtlCol="0">
            <a:spAutoFit/>
          </a:bodyPr>
          <a:lstStyle/>
          <a:p>
            <a:pPr marL="38100" marR="241935">
              <a:lnSpc>
                <a:spcPts val="1190"/>
              </a:lnSpc>
              <a:spcBef>
                <a:spcPts val="145"/>
              </a:spcBef>
            </a:pPr>
            <a:r>
              <a:rPr sz="1000" spc="30" dirty="0">
                <a:latin typeface="Tahoma"/>
                <a:cs typeface="Tahoma"/>
              </a:rPr>
              <a:t>At</a:t>
            </a:r>
            <a:r>
              <a:rPr sz="1000" spc="20" dirty="0">
                <a:latin typeface="Tahoma"/>
                <a:cs typeface="Tahoma"/>
              </a:rPr>
              <a:t> </a:t>
            </a:r>
            <a:r>
              <a:rPr sz="1000" spc="-45" dirty="0">
                <a:latin typeface="Tahoma"/>
                <a:cs typeface="Tahoma"/>
              </a:rPr>
              <a:t>any</a:t>
            </a:r>
            <a:r>
              <a:rPr sz="1000" spc="25" dirty="0">
                <a:latin typeface="Tahoma"/>
                <a:cs typeface="Tahoma"/>
              </a:rPr>
              <a:t> </a:t>
            </a:r>
            <a:r>
              <a:rPr sz="1000" spc="-25" dirty="0">
                <a:latin typeface="Tahoma"/>
                <a:cs typeface="Tahoma"/>
              </a:rPr>
              <a:t>instant,</a:t>
            </a:r>
            <a:r>
              <a:rPr sz="1000" spc="15" dirty="0">
                <a:latin typeface="Tahoma"/>
                <a:cs typeface="Tahoma"/>
              </a:rPr>
              <a:t> </a:t>
            </a:r>
            <a:r>
              <a:rPr sz="1000" spc="-35" dirty="0">
                <a:latin typeface="Tahoma"/>
                <a:cs typeface="Tahoma"/>
              </a:rPr>
              <a:t>the</a:t>
            </a:r>
            <a:r>
              <a:rPr sz="1000" spc="15" dirty="0">
                <a:latin typeface="Tahoma"/>
                <a:cs typeface="Tahoma"/>
              </a:rPr>
              <a:t> </a:t>
            </a:r>
            <a:r>
              <a:rPr sz="1000" b="1" spc="-30" dirty="0">
                <a:latin typeface="Tahoma"/>
                <a:cs typeface="Tahoma"/>
              </a:rPr>
              <a:t>state</a:t>
            </a:r>
            <a:r>
              <a:rPr sz="1000" b="1" spc="15" dirty="0">
                <a:latin typeface="Tahoma"/>
                <a:cs typeface="Tahoma"/>
              </a:rPr>
              <a:t> </a:t>
            </a:r>
            <a:r>
              <a:rPr sz="1000" b="1" spc="-30" dirty="0">
                <a:latin typeface="Tahoma"/>
                <a:cs typeface="Tahoma"/>
              </a:rPr>
              <a:t>of</a:t>
            </a:r>
            <a:r>
              <a:rPr sz="1000" b="1" spc="20" dirty="0">
                <a:latin typeface="Tahoma"/>
                <a:cs typeface="Tahoma"/>
              </a:rPr>
              <a:t> </a:t>
            </a:r>
            <a:r>
              <a:rPr sz="1000" b="1" spc="-50" dirty="0">
                <a:latin typeface="Tahoma"/>
                <a:cs typeface="Tahoma"/>
              </a:rPr>
              <a:t>process</a:t>
            </a:r>
            <a:r>
              <a:rPr sz="1000" b="1" spc="15" dirty="0">
                <a:latin typeface="Tahoma"/>
                <a:cs typeface="Tahoma"/>
              </a:rPr>
              <a:t> </a:t>
            </a:r>
            <a:r>
              <a:rPr sz="1000" b="1" i="1" spc="-15" dirty="0">
                <a:latin typeface="Arial"/>
                <a:cs typeface="Arial"/>
              </a:rPr>
              <a:t>p</a:t>
            </a:r>
            <a:r>
              <a:rPr sz="1050" b="1" i="1" spc="-22" baseline="-11904" dirty="0">
                <a:latin typeface="Arial"/>
                <a:cs typeface="Arial"/>
              </a:rPr>
              <a:t>i</a:t>
            </a:r>
            <a:r>
              <a:rPr sz="1050" b="1" i="1" spc="-127" baseline="-11904" dirty="0">
                <a:latin typeface="Arial"/>
                <a:cs typeface="Arial"/>
              </a:rPr>
              <a:t> </a:t>
            </a:r>
            <a:r>
              <a:rPr sz="1000" b="1" spc="-30" dirty="0">
                <a:latin typeface="Tahoma"/>
                <a:cs typeface="Tahoma"/>
              </a:rPr>
              <a:t>,</a:t>
            </a:r>
            <a:r>
              <a:rPr sz="1000" b="1" spc="25" dirty="0">
                <a:latin typeface="Tahoma"/>
                <a:cs typeface="Tahoma"/>
              </a:rPr>
              <a:t> </a:t>
            </a:r>
            <a:r>
              <a:rPr sz="1000" b="1" spc="-45" dirty="0">
                <a:latin typeface="Tahoma"/>
                <a:cs typeface="Tahoma"/>
              </a:rPr>
              <a:t>denoted</a:t>
            </a:r>
            <a:r>
              <a:rPr sz="1000" b="1" spc="15" dirty="0">
                <a:latin typeface="Tahoma"/>
                <a:cs typeface="Tahoma"/>
              </a:rPr>
              <a:t> </a:t>
            </a:r>
            <a:r>
              <a:rPr sz="1000" b="1" spc="-55" dirty="0">
                <a:latin typeface="Tahoma"/>
                <a:cs typeface="Tahoma"/>
              </a:rPr>
              <a:t>by</a:t>
            </a:r>
            <a:r>
              <a:rPr sz="1000" b="1" spc="5" dirty="0">
                <a:latin typeface="Tahoma"/>
                <a:cs typeface="Tahoma"/>
              </a:rPr>
              <a:t> </a:t>
            </a:r>
            <a:r>
              <a:rPr sz="1000" b="1" i="1" spc="-40" dirty="0">
                <a:latin typeface="Arial"/>
                <a:cs typeface="Arial"/>
              </a:rPr>
              <a:t>LS</a:t>
            </a:r>
            <a:r>
              <a:rPr sz="1050" b="1" i="1" spc="-60" baseline="-11904" dirty="0">
                <a:latin typeface="Arial"/>
                <a:cs typeface="Arial"/>
              </a:rPr>
              <a:t>i</a:t>
            </a:r>
            <a:r>
              <a:rPr sz="1050" b="1" i="1" spc="-104" baseline="-11904" dirty="0">
                <a:latin typeface="Arial"/>
                <a:cs typeface="Arial"/>
              </a:rPr>
              <a:t> </a:t>
            </a:r>
            <a:r>
              <a:rPr sz="1000" spc="-30" dirty="0">
                <a:latin typeface="Tahoma"/>
                <a:cs typeface="Tahoma"/>
              </a:rPr>
              <a:t>,</a:t>
            </a:r>
            <a:r>
              <a:rPr sz="1000" spc="25" dirty="0">
                <a:latin typeface="Tahoma"/>
                <a:cs typeface="Tahoma"/>
              </a:rPr>
              <a:t> </a:t>
            </a:r>
            <a:r>
              <a:rPr sz="1000" spc="-30" dirty="0">
                <a:latin typeface="Tahoma"/>
                <a:cs typeface="Tahoma"/>
              </a:rPr>
              <a:t>is</a:t>
            </a:r>
            <a:r>
              <a:rPr sz="1000" spc="10" dirty="0">
                <a:latin typeface="Tahoma"/>
                <a:cs typeface="Tahoma"/>
              </a:rPr>
              <a:t> </a:t>
            </a:r>
            <a:r>
              <a:rPr sz="1000" spc="-50" dirty="0">
                <a:latin typeface="Tahoma"/>
                <a:cs typeface="Tahoma"/>
              </a:rPr>
              <a:t>a</a:t>
            </a:r>
            <a:r>
              <a:rPr sz="1000" spc="15" dirty="0">
                <a:latin typeface="Tahoma"/>
                <a:cs typeface="Tahoma"/>
              </a:rPr>
              <a:t> </a:t>
            </a:r>
            <a:r>
              <a:rPr sz="1000" spc="-35" dirty="0">
                <a:latin typeface="Tahoma"/>
                <a:cs typeface="Tahoma"/>
              </a:rPr>
              <a:t>result</a:t>
            </a:r>
            <a:r>
              <a:rPr sz="1000" spc="25" dirty="0">
                <a:latin typeface="Tahoma"/>
                <a:cs typeface="Tahoma"/>
              </a:rPr>
              <a:t> </a:t>
            </a:r>
            <a:r>
              <a:rPr sz="1000" spc="-30" dirty="0">
                <a:latin typeface="Tahoma"/>
                <a:cs typeface="Tahoma"/>
              </a:rPr>
              <a:t>of</a:t>
            </a:r>
            <a:r>
              <a:rPr sz="1000" spc="20" dirty="0">
                <a:latin typeface="Tahoma"/>
                <a:cs typeface="Tahoma"/>
              </a:rPr>
              <a:t> </a:t>
            </a:r>
            <a:r>
              <a:rPr sz="1000" spc="-35" dirty="0">
                <a:latin typeface="Tahoma"/>
                <a:cs typeface="Tahoma"/>
              </a:rPr>
              <a:t>the </a:t>
            </a:r>
            <a:r>
              <a:rPr sz="1000" spc="-295" dirty="0">
                <a:latin typeface="Tahoma"/>
                <a:cs typeface="Tahoma"/>
              </a:rPr>
              <a:t> </a:t>
            </a:r>
            <a:r>
              <a:rPr sz="1000" spc="-60" dirty="0">
                <a:latin typeface="Tahoma"/>
                <a:cs typeface="Tahoma"/>
              </a:rPr>
              <a:t>sequence</a:t>
            </a:r>
            <a:r>
              <a:rPr sz="1000" spc="10" dirty="0">
                <a:latin typeface="Tahoma"/>
                <a:cs typeface="Tahoma"/>
              </a:rPr>
              <a:t> </a:t>
            </a:r>
            <a:r>
              <a:rPr sz="1000" spc="-30" dirty="0">
                <a:latin typeface="Tahoma"/>
                <a:cs typeface="Tahoma"/>
              </a:rPr>
              <a:t>of</a:t>
            </a:r>
            <a:r>
              <a:rPr sz="1000" spc="5" dirty="0">
                <a:latin typeface="Tahoma"/>
                <a:cs typeface="Tahoma"/>
              </a:rPr>
              <a:t> </a:t>
            </a:r>
            <a:r>
              <a:rPr sz="1000" spc="-10" dirty="0">
                <a:latin typeface="Tahoma"/>
                <a:cs typeface="Tahoma"/>
              </a:rPr>
              <a:t>all</a:t>
            </a:r>
            <a:r>
              <a:rPr sz="1000" spc="25" dirty="0">
                <a:latin typeface="Tahoma"/>
                <a:cs typeface="Tahoma"/>
              </a:rPr>
              <a:t> </a:t>
            </a:r>
            <a:r>
              <a:rPr sz="1000" spc="-35" dirty="0">
                <a:latin typeface="Tahoma"/>
                <a:cs typeface="Tahoma"/>
              </a:rPr>
              <a:t>the</a:t>
            </a:r>
            <a:r>
              <a:rPr sz="1000" spc="15" dirty="0">
                <a:latin typeface="Tahoma"/>
                <a:cs typeface="Tahoma"/>
              </a:rPr>
              <a:t> </a:t>
            </a:r>
            <a:r>
              <a:rPr sz="1000" spc="-50" dirty="0">
                <a:latin typeface="Tahoma"/>
                <a:cs typeface="Tahoma"/>
              </a:rPr>
              <a:t>events</a:t>
            </a:r>
            <a:r>
              <a:rPr sz="1000" spc="25" dirty="0">
                <a:latin typeface="Tahoma"/>
                <a:cs typeface="Tahoma"/>
              </a:rPr>
              <a:t> </a:t>
            </a:r>
            <a:r>
              <a:rPr sz="1000" spc="-50" dirty="0">
                <a:latin typeface="Tahoma"/>
                <a:cs typeface="Tahoma"/>
              </a:rPr>
              <a:t>executed</a:t>
            </a:r>
            <a:r>
              <a:rPr sz="1000" spc="10" dirty="0">
                <a:latin typeface="Tahoma"/>
                <a:cs typeface="Tahoma"/>
              </a:rPr>
              <a:t> </a:t>
            </a:r>
            <a:r>
              <a:rPr sz="1000" spc="-55" dirty="0">
                <a:latin typeface="Tahoma"/>
                <a:cs typeface="Tahoma"/>
              </a:rPr>
              <a:t>by</a:t>
            </a:r>
            <a:r>
              <a:rPr sz="1000" spc="15" dirty="0">
                <a:latin typeface="Tahoma"/>
                <a:cs typeface="Tahoma"/>
              </a:rPr>
              <a:t> </a:t>
            </a:r>
            <a:r>
              <a:rPr sz="1000" i="1" spc="-15" dirty="0">
                <a:latin typeface="Arial"/>
                <a:cs typeface="Arial"/>
              </a:rPr>
              <a:t>p</a:t>
            </a:r>
            <a:r>
              <a:rPr sz="1050" i="1" spc="-22" baseline="-11904" dirty="0">
                <a:latin typeface="Arial"/>
                <a:cs typeface="Arial"/>
              </a:rPr>
              <a:t>i</a:t>
            </a:r>
            <a:r>
              <a:rPr sz="1050" i="1" spc="142" baseline="-11904" dirty="0">
                <a:latin typeface="Arial"/>
                <a:cs typeface="Arial"/>
              </a:rPr>
              <a:t> </a:t>
            </a:r>
            <a:r>
              <a:rPr sz="1000" spc="10" dirty="0">
                <a:latin typeface="Tahoma"/>
                <a:cs typeface="Tahoma"/>
              </a:rPr>
              <a:t>till </a:t>
            </a:r>
            <a:r>
              <a:rPr sz="1000" spc="-10" dirty="0">
                <a:latin typeface="Tahoma"/>
                <a:cs typeface="Tahoma"/>
              </a:rPr>
              <a:t>that</a:t>
            </a:r>
            <a:r>
              <a:rPr sz="1000" spc="10" dirty="0">
                <a:latin typeface="Tahoma"/>
                <a:cs typeface="Tahoma"/>
              </a:rPr>
              <a:t> </a:t>
            </a:r>
            <a:r>
              <a:rPr sz="1000" spc="-25" dirty="0">
                <a:latin typeface="Tahoma"/>
                <a:cs typeface="Tahoma"/>
              </a:rPr>
              <a:t>instant.</a:t>
            </a:r>
            <a:endParaRPr sz="1000" dirty="0">
              <a:latin typeface="Tahoma"/>
              <a:cs typeface="Tahoma"/>
            </a:endParaRPr>
          </a:p>
          <a:p>
            <a:pPr marL="38100" marR="60960">
              <a:lnSpc>
                <a:spcPts val="1190"/>
              </a:lnSpc>
              <a:spcBef>
                <a:spcPts val="305"/>
              </a:spcBef>
            </a:pPr>
            <a:r>
              <a:rPr sz="1000" spc="-25" dirty="0">
                <a:latin typeface="Tahoma"/>
                <a:cs typeface="Tahoma"/>
              </a:rPr>
              <a:t>For</a:t>
            </a:r>
            <a:r>
              <a:rPr sz="1000" spc="5" dirty="0">
                <a:latin typeface="Tahoma"/>
                <a:cs typeface="Tahoma"/>
              </a:rPr>
              <a:t> </a:t>
            </a:r>
            <a:r>
              <a:rPr sz="1000" spc="-45" dirty="0">
                <a:latin typeface="Tahoma"/>
                <a:cs typeface="Tahoma"/>
              </a:rPr>
              <a:t>an</a:t>
            </a:r>
            <a:r>
              <a:rPr sz="1000" spc="25" dirty="0">
                <a:latin typeface="Tahoma"/>
                <a:cs typeface="Tahoma"/>
              </a:rPr>
              <a:t> </a:t>
            </a:r>
            <a:r>
              <a:rPr sz="1000" spc="-50" dirty="0">
                <a:latin typeface="Tahoma"/>
                <a:cs typeface="Tahoma"/>
              </a:rPr>
              <a:t>event</a:t>
            </a:r>
            <a:r>
              <a:rPr sz="1000" spc="10" dirty="0">
                <a:latin typeface="Tahoma"/>
                <a:cs typeface="Tahoma"/>
              </a:rPr>
              <a:t> </a:t>
            </a:r>
            <a:r>
              <a:rPr sz="1000" i="1" spc="-114" dirty="0">
                <a:latin typeface="Arial"/>
                <a:cs typeface="Arial"/>
              </a:rPr>
              <a:t>e</a:t>
            </a:r>
            <a:r>
              <a:rPr sz="1000" i="1" spc="-25" dirty="0">
                <a:latin typeface="Arial"/>
                <a:cs typeface="Arial"/>
              </a:rPr>
              <a:t> </a:t>
            </a:r>
            <a:r>
              <a:rPr sz="1000" spc="-45" dirty="0">
                <a:latin typeface="Tahoma"/>
                <a:cs typeface="Tahoma"/>
              </a:rPr>
              <a:t>and</a:t>
            </a:r>
            <a:r>
              <a:rPr sz="1000" spc="15" dirty="0">
                <a:latin typeface="Tahoma"/>
                <a:cs typeface="Tahoma"/>
              </a:rPr>
              <a:t> </a:t>
            </a:r>
            <a:r>
              <a:rPr sz="1000" spc="-50" dirty="0">
                <a:latin typeface="Tahoma"/>
                <a:cs typeface="Tahoma"/>
              </a:rPr>
              <a:t>a</a:t>
            </a:r>
            <a:r>
              <a:rPr sz="1000" spc="20" dirty="0">
                <a:latin typeface="Tahoma"/>
                <a:cs typeface="Tahoma"/>
              </a:rPr>
              <a:t> </a:t>
            </a:r>
            <a:r>
              <a:rPr sz="1000" spc="-50" dirty="0">
                <a:latin typeface="Tahoma"/>
                <a:cs typeface="Tahoma"/>
              </a:rPr>
              <a:t>process</a:t>
            </a:r>
            <a:r>
              <a:rPr sz="1000" spc="5" dirty="0">
                <a:latin typeface="Tahoma"/>
                <a:cs typeface="Tahoma"/>
              </a:rPr>
              <a:t> </a:t>
            </a:r>
            <a:r>
              <a:rPr sz="1000" spc="-30" dirty="0">
                <a:latin typeface="Tahoma"/>
                <a:cs typeface="Tahoma"/>
              </a:rPr>
              <a:t>state</a:t>
            </a:r>
            <a:r>
              <a:rPr sz="1000" spc="25" dirty="0">
                <a:latin typeface="Tahoma"/>
                <a:cs typeface="Tahoma"/>
              </a:rPr>
              <a:t> </a:t>
            </a:r>
            <a:r>
              <a:rPr sz="1000" i="1" spc="-40" dirty="0">
                <a:latin typeface="Arial"/>
                <a:cs typeface="Arial"/>
              </a:rPr>
              <a:t>LS</a:t>
            </a:r>
            <a:r>
              <a:rPr sz="1050" i="1" spc="-60" baseline="-11904" dirty="0">
                <a:latin typeface="Arial"/>
                <a:cs typeface="Arial"/>
              </a:rPr>
              <a:t>i</a:t>
            </a:r>
            <a:r>
              <a:rPr sz="1050" i="1" spc="-127" baseline="-11904" dirty="0">
                <a:latin typeface="Arial"/>
                <a:cs typeface="Arial"/>
              </a:rPr>
              <a:t> </a:t>
            </a:r>
            <a:r>
              <a:rPr sz="1000" spc="-30" dirty="0">
                <a:latin typeface="Tahoma"/>
                <a:cs typeface="Tahoma"/>
              </a:rPr>
              <a:t>,</a:t>
            </a:r>
            <a:r>
              <a:rPr sz="1000" spc="20" dirty="0">
                <a:latin typeface="Tahoma"/>
                <a:cs typeface="Tahoma"/>
              </a:rPr>
              <a:t> </a:t>
            </a:r>
            <a:r>
              <a:rPr sz="1000" b="1" i="1" spc="-60" dirty="0">
                <a:latin typeface="Arial"/>
                <a:cs typeface="Arial"/>
              </a:rPr>
              <a:t>e</a:t>
            </a:r>
            <a:r>
              <a:rPr sz="1000" b="1" spc="-60" dirty="0">
                <a:latin typeface="Lucida Sans Unicode"/>
                <a:cs typeface="Lucida Sans Unicode"/>
              </a:rPr>
              <a:t>∈</a:t>
            </a:r>
            <a:r>
              <a:rPr sz="1000" b="1" i="1" spc="-60" dirty="0">
                <a:latin typeface="Arial"/>
                <a:cs typeface="Arial"/>
              </a:rPr>
              <a:t>LS</a:t>
            </a:r>
            <a:r>
              <a:rPr sz="1050" b="1" i="1" spc="-89" baseline="-11904" dirty="0">
                <a:latin typeface="Arial"/>
                <a:cs typeface="Arial"/>
              </a:rPr>
              <a:t>i</a:t>
            </a:r>
            <a:r>
              <a:rPr sz="1050" b="1" i="1" spc="-22" baseline="-11904" dirty="0">
                <a:latin typeface="Arial"/>
                <a:cs typeface="Arial"/>
              </a:rPr>
              <a:t> </a:t>
            </a:r>
            <a:r>
              <a:rPr sz="1000" b="1" spc="-20" dirty="0">
                <a:latin typeface="Tahoma"/>
                <a:cs typeface="Tahoma"/>
              </a:rPr>
              <a:t>iff</a:t>
            </a:r>
            <a:r>
              <a:rPr sz="1000" b="1" spc="20" dirty="0">
                <a:latin typeface="Tahoma"/>
                <a:cs typeface="Tahoma"/>
              </a:rPr>
              <a:t> </a:t>
            </a:r>
            <a:r>
              <a:rPr sz="1000" b="1" i="1" spc="-114" dirty="0">
                <a:latin typeface="Arial"/>
                <a:cs typeface="Arial"/>
              </a:rPr>
              <a:t>e</a:t>
            </a:r>
            <a:r>
              <a:rPr sz="1000" b="1" i="1" spc="-25" dirty="0">
                <a:latin typeface="Arial"/>
                <a:cs typeface="Arial"/>
              </a:rPr>
              <a:t> </a:t>
            </a:r>
            <a:r>
              <a:rPr sz="1000" b="1" spc="-45" dirty="0">
                <a:latin typeface="Tahoma"/>
                <a:cs typeface="Tahoma"/>
              </a:rPr>
              <a:t>belongs</a:t>
            </a:r>
            <a:r>
              <a:rPr sz="1000" b="1" spc="5" dirty="0">
                <a:latin typeface="Tahoma"/>
                <a:cs typeface="Tahoma"/>
              </a:rPr>
              <a:t> </a:t>
            </a:r>
            <a:r>
              <a:rPr sz="1000" b="1" spc="-10" dirty="0">
                <a:latin typeface="Tahoma"/>
                <a:cs typeface="Tahoma"/>
              </a:rPr>
              <a:t>to</a:t>
            </a:r>
            <a:r>
              <a:rPr sz="1000" b="1" spc="15" dirty="0">
                <a:latin typeface="Tahoma"/>
                <a:cs typeface="Tahoma"/>
              </a:rPr>
              <a:t> </a:t>
            </a:r>
            <a:r>
              <a:rPr sz="1000" b="1" spc="-35" dirty="0">
                <a:latin typeface="Tahoma"/>
                <a:cs typeface="Tahoma"/>
              </a:rPr>
              <a:t>the</a:t>
            </a:r>
            <a:r>
              <a:rPr sz="1000" b="1" spc="15" dirty="0">
                <a:latin typeface="Tahoma"/>
                <a:cs typeface="Tahoma"/>
              </a:rPr>
              <a:t> </a:t>
            </a:r>
            <a:r>
              <a:rPr sz="1000" b="1" spc="-60" dirty="0">
                <a:latin typeface="Tahoma"/>
                <a:cs typeface="Tahoma"/>
              </a:rPr>
              <a:t>sequence </a:t>
            </a:r>
            <a:r>
              <a:rPr sz="1000" b="1" spc="-300" dirty="0">
                <a:latin typeface="Tahoma"/>
                <a:cs typeface="Tahoma"/>
              </a:rPr>
              <a:t> </a:t>
            </a:r>
            <a:r>
              <a:rPr sz="1000" b="1" spc="-30" dirty="0">
                <a:latin typeface="Tahoma"/>
                <a:cs typeface="Tahoma"/>
              </a:rPr>
              <a:t>of</a:t>
            </a:r>
            <a:r>
              <a:rPr sz="1000" b="1" spc="10" dirty="0">
                <a:latin typeface="Tahoma"/>
                <a:cs typeface="Tahoma"/>
              </a:rPr>
              <a:t> </a:t>
            </a:r>
            <a:r>
              <a:rPr sz="1000" b="1" spc="-50" dirty="0">
                <a:latin typeface="Tahoma"/>
                <a:cs typeface="Tahoma"/>
              </a:rPr>
              <a:t>events</a:t>
            </a:r>
            <a:r>
              <a:rPr sz="1000" b="1" spc="10" dirty="0">
                <a:latin typeface="Tahoma"/>
                <a:cs typeface="Tahoma"/>
              </a:rPr>
              <a:t> </a:t>
            </a:r>
            <a:r>
              <a:rPr sz="1000" b="1" spc="-10" dirty="0">
                <a:latin typeface="Tahoma"/>
                <a:cs typeface="Tahoma"/>
              </a:rPr>
              <a:t>that</a:t>
            </a:r>
            <a:r>
              <a:rPr sz="1000" b="1" spc="10" dirty="0">
                <a:latin typeface="Tahoma"/>
                <a:cs typeface="Tahoma"/>
              </a:rPr>
              <a:t> </a:t>
            </a:r>
            <a:r>
              <a:rPr sz="1000" b="1" spc="-55" dirty="0">
                <a:latin typeface="Tahoma"/>
                <a:cs typeface="Tahoma"/>
              </a:rPr>
              <a:t>have</a:t>
            </a:r>
            <a:r>
              <a:rPr sz="1000" b="1" spc="20" dirty="0">
                <a:latin typeface="Tahoma"/>
                <a:cs typeface="Tahoma"/>
              </a:rPr>
              <a:t> </a:t>
            </a:r>
            <a:r>
              <a:rPr sz="1000" b="1" spc="-40" dirty="0">
                <a:latin typeface="Tahoma"/>
                <a:cs typeface="Tahoma"/>
              </a:rPr>
              <a:t>taken</a:t>
            </a:r>
            <a:r>
              <a:rPr sz="1000" b="1" spc="10" dirty="0">
                <a:latin typeface="Tahoma"/>
                <a:cs typeface="Tahoma"/>
              </a:rPr>
              <a:t> </a:t>
            </a:r>
            <a:r>
              <a:rPr sz="1000" b="1" spc="-50" dirty="0">
                <a:latin typeface="Tahoma"/>
                <a:cs typeface="Tahoma"/>
              </a:rPr>
              <a:t>process</a:t>
            </a:r>
            <a:r>
              <a:rPr sz="1000" b="1" spc="10" dirty="0">
                <a:latin typeface="Tahoma"/>
                <a:cs typeface="Tahoma"/>
              </a:rPr>
              <a:t> </a:t>
            </a:r>
            <a:r>
              <a:rPr sz="1000" b="1" i="1" spc="-15" dirty="0">
                <a:latin typeface="Arial"/>
                <a:cs typeface="Arial"/>
              </a:rPr>
              <a:t>p</a:t>
            </a:r>
            <a:r>
              <a:rPr sz="1050" b="1" i="1" spc="-22" baseline="-11904" dirty="0">
                <a:latin typeface="Arial"/>
                <a:cs typeface="Arial"/>
              </a:rPr>
              <a:t>i</a:t>
            </a:r>
            <a:r>
              <a:rPr sz="1050" b="1" i="1" spc="112" baseline="-11904" dirty="0">
                <a:latin typeface="Arial"/>
                <a:cs typeface="Arial"/>
              </a:rPr>
              <a:t> </a:t>
            </a:r>
            <a:r>
              <a:rPr sz="1000" b="1" spc="-10" dirty="0">
                <a:latin typeface="Tahoma"/>
                <a:cs typeface="Tahoma"/>
              </a:rPr>
              <a:t>to</a:t>
            </a:r>
            <a:r>
              <a:rPr sz="1000" b="1" spc="15" dirty="0">
                <a:latin typeface="Tahoma"/>
                <a:cs typeface="Tahoma"/>
              </a:rPr>
              <a:t> </a:t>
            </a:r>
            <a:r>
              <a:rPr sz="1000" b="1" spc="-30" dirty="0">
                <a:latin typeface="Tahoma"/>
                <a:cs typeface="Tahoma"/>
              </a:rPr>
              <a:t>state</a:t>
            </a:r>
            <a:r>
              <a:rPr sz="1000" b="1" spc="10" dirty="0">
                <a:latin typeface="Tahoma"/>
                <a:cs typeface="Tahoma"/>
              </a:rPr>
              <a:t> </a:t>
            </a:r>
            <a:r>
              <a:rPr sz="1000" b="1" i="1" spc="-40" dirty="0">
                <a:latin typeface="Arial"/>
                <a:cs typeface="Arial"/>
              </a:rPr>
              <a:t>LS</a:t>
            </a:r>
            <a:r>
              <a:rPr sz="1050" b="1" i="1" spc="-60" baseline="-11904" dirty="0">
                <a:latin typeface="Arial"/>
                <a:cs typeface="Arial"/>
              </a:rPr>
              <a:t>i</a:t>
            </a:r>
            <a:r>
              <a:rPr sz="1050" b="1" i="1" spc="-112" baseline="-11904" dirty="0">
                <a:latin typeface="Arial"/>
                <a:cs typeface="Arial"/>
              </a:rPr>
              <a:t> </a:t>
            </a:r>
            <a:r>
              <a:rPr sz="1000" b="1" spc="-30" dirty="0">
                <a:latin typeface="Tahoma"/>
                <a:cs typeface="Tahoma"/>
              </a:rPr>
              <a:t>.</a:t>
            </a:r>
            <a:endParaRPr sz="1000" b="1" dirty="0">
              <a:latin typeface="Tahoma"/>
              <a:cs typeface="Tahoma"/>
            </a:endParaRPr>
          </a:p>
          <a:p>
            <a:pPr marL="38100" marR="126364">
              <a:lnSpc>
                <a:spcPct val="100000"/>
              </a:lnSpc>
              <a:spcBef>
                <a:spcPts val="260"/>
              </a:spcBef>
            </a:pPr>
            <a:r>
              <a:rPr sz="1000" spc="-25" dirty="0">
                <a:latin typeface="Tahoma"/>
                <a:cs typeface="Tahoma"/>
              </a:rPr>
              <a:t>For</a:t>
            </a:r>
            <a:r>
              <a:rPr sz="1000" spc="5" dirty="0">
                <a:latin typeface="Tahoma"/>
                <a:cs typeface="Tahoma"/>
              </a:rPr>
              <a:t> </a:t>
            </a:r>
            <a:r>
              <a:rPr sz="1000" spc="-45" dirty="0">
                <a:latin typeface="Tahoma"/>
                <a:cs typeface="Tahoma"/>
              </a:rPr>
              <a:t>an</a:t>
            </a:r>
            <a:r>
              <a:rPr sz="1000" spc="25" dirty="0">
                <a:latin typeface="Tahoma"/>
                <a:cs typeface="Tahoma"/>
              </a:rPr>
              <a:t> </a:t>
            </a:r>
            <a:r>
              <a:rPr sz="1000" spc="-50" dirty="0">
                <a:latin typeface="Tahoma"/>
                <a:cs typeface="Tahoma"/>
              </a:rPr>
              <a:t>event</a:t>
            </a:r>
            <a:r>
              <a:rPr sz="1000" spc="10" dirty="0">
                <a:latin typeface="Tahoma"/>
                <a:cs typeface="Tahoma"/>
              </a:rPr>
              <a:t> </a:t>
            </a:r>
            <a:r>
              <a:rPr sz="1000" i="1" spc="-114" dirty="0">
                <a:latin typeface="Arial"/>
                <a:cs typeface="Arial"/>
              </a:rPr>
              <a:t>e</a:t>
            </a:r>
            <a:r>
              <a:rPr sz="1000" i="1" spc="-25" dirty="0">
                <a:latin typeface="Arial"/>
                <a:cs typeface="Arial"/>
              </a:rPr>
              <a:t> </a:t>
            </a:r>
            <a:r>
              <a:rPr sz="1000" spc="-45" dirty="0">
                <a:latin typeface="Tahoma"/>
                <a:cs typeface="Tahoma"/>
              </a:rPr>
              <a:t>and</a:t>
            </a:r>
            <a:r>
              <a:rPr sz="1000" spc="15" dirty="0">
                <a:latin typeface="Tahoma"/>
                <a:cs typeface="Tahoma"/>
              </a:rPr>
              <a:t> </a:t>
            </a:r>
            <a:r>
              <a:rPr sz="1000" spc="-50" dirty="0">
                <a:latin typeface="Tahoma"/>
                <a:cs typeface="Tahoma"/>
              </a:rPr>
              <a:t>a</a:t>
            </a:r>
            <a:r>
              <a:rPr sz="1000" spc="20" dirty="0">
                <a:latin typeface="Tahoma"/>
                <a:cs typeface="Tahoma"/>
              </a:rPr>
              <a:t> </a:t>
            </a:r>
            <a:r>
              <a:rPr sz="1000" spc="-50" dirty="0">
                <a:latin typeface="Tahoma"/>
                <a:cs typeface="Tahoma"/>
              </a:rPr>
              <a:t>process</a:t>
            </a:r>
            <a:r>
              <a:rPr sz="1000" spc="5" dirty="0">
                <a:latin typeface="Tahoma"/>
                <a:cs typeface="Tahoma"/>
              </a:rPr>
              <a:t> </a:t>
            </a:r>
            <a:r>
              <a:rPr sz="1000" spc="-30" dirty="0">
                <a:latin typeface="Tahoma"/>
                <a:cs typeface="Tahoma"/>
              </a:rPr>
              <a:t>state</a:t>
            </a:r>
            <a:r>
              <a:rPr sz="1000" spc="20" dirty="0">
                <a:latin typeface="Tahoma"/>
                <a:cs typeface="Tahoma"/>
              </a:rPr>
              <a:t> </a:t>
            </a:r>
            <a:r>
              <a:rPr sz="1000" i="1" spc="-40" dirty="0">
                <a:latin typeface="Arial"/>
                <a:cs typeface="Arial"/>
              </a:rPr>
              <a:t>LS</a:t>
            </a:r>
            <a:r>
              <a:rPr sz="1050" i="1" spc="-60" baseline="-11904" dirty="0">
                <a:latin typeface="Arial"/>
                <a:cs typeface="Arial"/>
              </a:rPr>
              <a:t>i</a:t>
            </a:r>
            <a:r>
              <a:rPr sz="1050" i="1" spc="-127" baseline="-11904" dirty="0">
                <a:latin typeface="Arial"/>
                <a:cs typeface="Arial"/>
              </a:rPr>
              <a:t> </a:t>
            </a:r>
            <a:r>
              <a:rPr sz="1000" b="1" spc="-30" dirty="0">
                <a:latin typeface="Tahoma"/>
                <a:cs typeface="Tahoma"/>
              </a:rPr>
              <a:t>,</a:t>
            </a:r>
            <a:r>
              <a:rPr sz="1000" b="1" spc="25" dirty="0">
                <a:latin typeface="Tahoma"/>
                <a:cs typeface="Tahoma"/>
              </a:rPr>
              <a:t> </a:t>
            </a:r>
            <a:r>
              <a:rPr sz="1000" b="1" i="1" spc="-140" dirty="0">
                <a:latin typeface="Arial"/>
                <a:cs typeface="Arial"/>
              </a:rPr>
              <a:t>e</a:t>
            </a:r>
            <a:r>
              <a:rPr sz="1000" b="1" spc="-140" dirty="0">
                <a:latin typeface="Lucida Sans Unicode"/>
                <a:cs typeface="Lucida Sans Unicode"/>
              </a:rPr>
              <a:t>/∈</a:t>
            </a:r>
            <a:r>
              <a:rPr sz="1000" b="1" i="1" spc="-140" dirty="0" err="1">
                <a:latin typeface="Arial"/>
                <a:cs typeface="Arial"/>
              </a:rPr>
              <a:t>LS</a:t>
            </a:r>
            <a:r>
              <a:rPr sz="1050" b="1" i="1" spc="-209" baseline="-11904" dirty="0" err="1">
                <a:latin typeface="Arial"/>
                <a:cs typeface="Arial"/>
              </a:rPr>
              <a:t>i</a:t>
            </a:r>
            <a:r>
              <a:rPr sz="1050" b="1" i="1" spc="-187" baseline="-11904" dirty="0">
                <a:latin typeface="Arial"/>
                <a:cs typeface="Arial"/>
              </a:rPr>
              <a:t> </a:t>
            </a:r>
            <a:r>
              <a:rPr lang="en-IN" sz="1050" b="1" i="1" spc="-187" baseline="-11904" dirty="0">
                <a:latin typeface="Arial"/>
                <a:cs typeface="Arial"/>
              </a:rPr>
              <a:t>     </a:t>
            </a:r>
            <a:r>
              <a:rPr sz="1000" b="1" spc="-20" dirty="0" err="1">
                <a:latin typeface="Tahoma"/>
                <a:cs typeface="Tahoma"/>
              </a:rPr>
              <a:t>iff</a:t>
            </a:r>
            <a:r>
              <a:rPr sz="1000" b="1" spc="15" dirty="0">
                <a:latin typeface="Tahoma"/>
                <a:cs typeface="Tahoma"/>
              </a:rPr>
              <a:t> </a:t>
            </a:r>
            <a:r>
              <a:rPr sz="1000" b="1" i="1" spc="-114" dirty="0">
                <a:latin typeface="Arial"/>
                <a:cs typeface="Arial"/>
              </a:rPr>
              <a:t>e</a:t>
            </a:r>
            <a:r>
              <a:rPr sz="1000" b="1" i="1" spc="-25" dirty="0">
                <a:latin typeface="Arial"/>
                <a:cs typeface="Arial"/>
              </a:rPr>
              <a:t> </a:t>
            </a:r>
            <a:r>
              <a:rPr sz="1000" b="1" spc="-55" dirty="0">
                <a:latin typeface="Tahoma"/>
                <a:cs typeface="Tahoma"/>
              </a:rPr>
              <a:t>does</a:t>
            </a:r>
            <a:r>
              <a:rPr sz="1000" b="1" spc="15" dirty="0">
                <a:latin typeface="Tahoma"/>
                <a:cs typeface="Tahoma"/>
              </a:rPr>
              <a:t> </a:t>
            </a:r>
            <a:r>
              <a:rPr sz="1000" b="1" spc="-20" dirty="0">
                <a:latin typeface="Tahoma"/>
                <a:cs typeface="Tahoma"/>
              </a:rPr>
              <a:t>not</a:t>
            </a:r>
            <a:r>
              <a:rPr sz="1000" b="1" spc="10" dirty="0">
                <a:latin typeface="Tahoma"/>
                <a:cs typeface="Tahoma"/>
              </a:rPr>
              <a:t> </a:t>
            </a:r>
            <a:r>
              <a:rPr sz="1000" b="1" spc="-40" dirty="0">
                <a:latin typeface="Tahoma"/>
                <a:cs typeface="Tahoma"/>
              </a:rPr>
              <a:t>belong</a:t>
            </a:r>
            <a:r>
              <a:rPr sz="1000" b="1" spc="10" dirty="0">
                <a:latin typeface="Tahoma"/>
                <a:cs typeface="Tahoma"/>
              </a:rPr>
              <a:t> </a:t>
            </a:r>
            <a:r>
              <a:rPr sz="1000" b="1" spc="-10" dirty="0">
                <a:latin typeface="Tahoma"/>
                <a:cs typeface="Tahoma"/>
              </a:rPr>
              <a:t>to</a:t>
            </a:r>
            <a:r>
              <a:rPr sz="1000" b="1" spc="15" dirty="0">
                <a:latin typeface="Tahoma"/>
                <a:cs typeface="Tahoma"/>
              </a:rPr>
              <a:t> </a:t>
            </a:r>
            <a:r>
              <a:rPr sz="1000" b="1" spc="-35" dirty="0">
                <a:latin typeface="Tahoma"/>
                <a:cs typeface="Tahoma"/>
              </a:rPr>
              <a:t>the </a:t>
            </a:r>
            <a:r>
              <a:rPr sz="1000" b="1" spc="-300" dirty="0">
                <a:latin typeface="Tahoma"/>
                <a:cs typeface="Tahoma"/>
              </a:rPr>
              <a:t> </a:t>
            </a:r>
            <a:r>
              <a:rPr sz="1000" b="1" spc="-65" dirty="0">
                <a:latin typeface="Tahoma"/>
                <a:cs typeface="Tahoma"/>
              </a:rPr>
              <a:t>s</a:t>
            </a:r>
            <a:r>
              <a:rPr sz="1000" b="1" spc="-85" dirty="0">
                <a:latin typeface="Tahoma"/>
                <a:cs typeface="Tahoma"/>
              </a:rPr>
              <a:t>e</a:t>
            </a:r>
            <a:r>
              <a:rPr sz="1000" b="1" spc="-40" dirty="0">
                <a:latin typeface="Tahoma"/>
                <a:cs typeface="Tahoma"/>
              </a:rPr>
              <a:t>q</a:t>
            </a:r>
            <a:r>
              <a:rPr sz="1000" b="1" spc="-45" dirty="0">
                <a:latin typeface="Tahoma"/>
                <a:cs typeface="Tahoma"/>
              </a:rPr>
              <a:t>u</a:t>
            </a:r>
            <a:r>
              <a:rPr sz="1000" b="1" spc="-85" dirty="0">
                <a:latin typeface="Tahoma"/>
                <a:cs typeface="Tahoma"/>
              </a:rPr>
              <a:t>e</a:t>
            </a:r>
            <a:r>
              <a:rPr sz="1000" b="1" spc="-45" dirty="0">
                <a:latin typeface="Tahoma"/>
                <a:cs typeface="Tahoma"/>
              </a:rPr>
              <a:t>n</a:t>
            </a:r>
            <a:r>
              <a:rPr sz="1000" b="1" spc="-20" dirty="0">
                <a:latin typeface="Tahoma"/>
                <a:cs typeface="Tahoma"/>
              </a:rPr>
              <a:t>c</a:t>
            </a:r>
            <a:r>
              <a:rPr sz="1000" b="1" spc="-85" dirty="0">
                <a:latin typeface="Tahoma"/>
                <a:cs typeface="Tahoma"/>
              </a:rPr>
              <a:t>e</a:t>
            </a:r>
            <a:r>
              <a:rPr sz="1000" b="1" spc="10" dirty="0">
                <a:latin typeface="Tahoma"/>
                <a:cs typeface="Tahoma"/>
              </a:rPr>
              <a:t> </a:t>
            </a:r>
            <a:r>
              <a:rPr sz="1000" b="1" spc="-40" dirty="0">
                <a:latin typeface="Tahoma"/>
                <a:cs typeface="Tahoma"/>
              </a:rPr>
              <a:t>o</a:t>
            </a:r>
            <a:r>
              <a:rPr sz="1000" b="1" spc="-15" dirty="0">
                <a:latin typeface="Tahoma"/>
                <a:cs typeface="Tahoma"/>
              </a:rPr>
              <a:t>f</a:t>
            </a:r>
            <a:r>
              <a:rPr sz="1000" b="1" spc="5" dirty="0">
                <a:latin typeface="Tahoma"/>
                <a:cs typeface="Tahoma"/>
              </a:rPr>
              <a:t> </a:t>
            </a:r>
            <a:r>
              <a:rPr sz="1000" b="1" spc="-85" dirty="0">
                <a:latin typeface="Tahoma"/>
                <a:cs typeface="Tahoma"/>
              </a:rPr>
              <a:t>e</a:t>
            </a:r>
            <a:r>
              <a:rPr sz="1000" b="1" spc="-45" dirty="0">
                <a:latin typeface="Tahoma"/>
                <a:cs typeface="Tahoma"/>
              </a:rPr>
              <a:t>v</a:t>
            </a:r>
            <a:r>
              <a:rPr sz="1000" b="1" spc="-85" dirty="0">
                <a:latin typeface="Tahoma"/>
                <a:cs typeface="Tahoma"/>
              </a:rPr>
              <a:t>e</a:t>
            </a:r>
            <a:r>
              <a:rPr sz="1000" b="1" spc="-45" dirty="0">
                <a:latin typeface="Tahoma"/>
                <a:cs typeface="Tahoma"/>
              </a:rPr>
              <a:t>n</a:t>
            </a:r>
            <a:r>
              <a:rPr sz="1000" b="1" spc="25" dirty="0">
                <a:latin typeface="Tahoma"/>
                <a:cs typeface="Tahoma"/>
              </a:rPr>
              <a:t>t</a:t>
            </a:r>
            <a:r>
              <a:rPr sz="1000" b="1" spc="-65" dirty="0">
                <a:latin typeface="Tahoma"/>
                <a:cs typeface="Tahoma"/>
              </a:rPr>
              <a:t>s</a:t>
            </a:r>
            <a:r>
              <a:rPr sz="1000" b="1" spc="25" dirty="0">
                <a:latin typeface="Tahoma"/>
                <a:cs typeface="Tahoma"/>
              </a:rPr>
              <a:t> t</a:t>
            </a:r>
            <a:r>
              <a:rPr sz="1000" b="1" spc="-45" dirty="0">
                <a:latin typeface="Tahoma"/>
                <a:cs typeface="Tahoma"/>
              </a:rPr>
              <a:t>h</a:t>
            </a:r>
            <a:r>
              <a:rPr sz="1000" b="1" spc="-50" dirty="0">
                <a:latin typeface="Tahoma"/>
                <a:cs typeface="Tahoma"/>
              </a:rPr>
              <a:t>a</a:t>
            </a:r>
            <a:r>
              <a:rPr sz="1000" b="1" spc="25" dirty="0">
                <a:latin typeface="Tahoma"/>
                <a:cs typeface="Tahoma"/>
              </a:rPr>
              <a:t>t</a:t>
            </a:r>
            <a:r>
              <a:rPr sz="1000" b="1" spc="10" dirty="0">
                <a:latin typeface="Tahoma"/>
                <a:cs typeface="Tahoma"/>
              </a:rPr>
              <a:t> </a:t>
            </a:r>
            <a:r>
              <a:rPr sz="1000" b="1" spc="-45" dirty="0">
                <a:latin typeface="Tahoma"/>
                <a:cs typeface="Tahoma"/>
              </a:rPr>
              <a:t>h</a:t>
            </a:r>
            <a:r>
              <a:rPr sz="1000" b="1" spc="-50" dirty="0">
                <a:latin typeface="Tahoma"/>
                <a:cs typeface="Tahoma"/>
              </a:rPr>
              <a:t>a</a:t>
            </a:r>
            <a:r>
              <a:rPr sz="1000" b="1" spc="-45" dirty="0">
                <a:latin typeface="Tahoma"/>
                <a:cs typeface="Tahoma"/>
              </a:rPr>
              <a:t>v</a:t>
            </a:r>
            <a:r>
              <a:rPr sz="1000" b="1" spc="-85" dirty="0">
                <a:latin typeface="Tahoma"/>
                <a:cs typeface="Tahoma"/>
              </a:rPr>
              <a:t>e</a:t>
            </a:r>
            <a:r>
              <a:rPr sz="1000" b="1" spc="20" dirty="0">
                <a:latin typeface="Tahoma"/>
                <a:cs typeface="Tahoma"/>
              </a:rPr>
              <a:t> </a:t>
            </a:r>
            <a:r>
              <a:rPr sz="1000" b="1" spc="25" dirty="0">
                <a:latin typeface="Tahoma"/>
                <a:cs typeface="Tahoma"/>
              </a:rPr>
              <a:t>t</a:t>
            </a:r>
            <a:r>
              <a:rPr sz="1000" b="1" spc="-50" dirty="0">
                <a:latin typeface="Tahoma"/>
                <a:cs typeface="Tahoma"/>
              </a:rPr>
              <a:t>a</a:t>
            </a:r>
            <a:r>
              <a:rPr sz="1000" b="1" spc="-35" dirty="0">
                <a:latin typeface="Tahoma"/>
                <a:cs typeface="Tahoma"/>
              </a:rPr>
              <a:t>k</a:t>
            </a:r>
            <a:r>
              <a:rPr sz="1000" b="1" spc="-85" dirty="0">
                <a:latin typeface="Tahoma"/>
                <a:cs typeface="Tahoma"/>
              </a:rPr>
              <a:t>e</a:t>
            </a:r>
            <a:r>
              <a:rPr sz="1000" b="1" spc="-45" dirty="0">
                <a:latin typeface="Tahoma"/>
                <a:cs typeface="Tahoma"/>
              </a:rPr>
              <a:t>n</a:t>
            </a:r>
            <a:r>
              <a:rPr sz="1000" b="1" spc="10" dirty="0">
                <a:latin typeface="Tahoma"/>
                <a:cs typeface="Tahoma"/>
              </a:rPr>
              <a:t> </a:t>
            </a:r>
            <a:r>
              <a:rPr sz="1000" b="1" spc="-65" dirty="0">
                <a:latin typeface="Tahoma"/>
                <a:cs typeface="Tahoma"/>
              </a:rPr>
              <a:t>p</a:t>
            </a:r>
            <a:r>
              <a:rPr sz="1000" b="1" spc="-25" dirty="0">
                <a:latin typeface="Tahoma"/>
                <a:cs typeface="Tahoma"/>
              </a:rPr>
              <a:t>r</a:t>
            </a:r>
            <a:r>
              <a:rPr sz="1000" b="1" spc="-20" dirty="0">
                <a:latin typeface="Tahoma"/>
                <a:cs typeface="Tahoma"/>
              </a:rPr>
              <a:t>oc</a:t>
            </a:r>
            <a:r>
              <a:rPr sz="1000" b="1" spc="-85" dirty="0">
                <a:latin typeface="Tahoma"/>
                <a:cs typeface="Tahoma"/>
              </a:rPr>
              <a:t>e</a:t>
            </a:r>
            <a:r>
              <a:rPr sz="1000" b="1" spc="-65" dirty="0">
                <a:latin typeface="Tahoma"/>
                <a:cs typeface="Tahoma"/>
              </a:rPr>
              <a:t>ss</a:t>
            </a:r>
            <a:r>
              <a:rPr sz="1000" b="1" dirty="0">
                <a:latin typeface="Tahoma"/>
                <a:cs typeface="Tahoma"/>
              </a:rPr>
              <a:t> </a:t>
            </a:r>
            <a:r>
              <a:rPr sz="1000" b="1" i="1" spc="-45" dirty="0">
                <a:latin typeface="Arial"/>
                <a:cs typeface="Arial"/>
              </a:rPr>
              <a:t>p</a:t>
            </a:r>
            <a:r>
              <a:rPr sz="1050" b="1" i="1" spc="30" baseline="-11904" dirty="0">
                <a:latin typeface="Arial"/>
                <a:cs typeface="Arial"/>
              </a:rPr>
              <a:t>i</a:t>
            </a:r>
            <a:r>
              <a:rPr sz="1050" b="1" i="1" baseline="-11904" dirty="0">
                <a:latin typeface="Arial"/>
                <a:cs typeface="Arial"/>
              </a:rPr>
              <a:t> </a:t>
            </a:r>
            <a:r>
              <a:rPr sz="1050" b="1" i="1" spc="104" baseline="-11904" dirty="0">
                <a:latin typeface="Arial"/>
                <a:cs typeface="Arial"/>
              </a:rPr>
              <a:t> </a:t>
            </a:r>
            <a:r>
              <a:rPr sz="1000" b="1" spc="25" dirty="0">
                <a:latin typeface="Tahoma"/>
                <a:cs typeface="Tahoma"/>
              </a:rPr>
              <a:t>t</a:t>
            </a:r>
            <a:r>
              <a:rPr sz="1000" b="1" spc="-45" dirty="0">
                <a:latin typeface="Tahoma"/>
                <a:cs typeface="Tahoma"/>
              </a:rPr>
              <a:t>o</a:t>
            </a:r>
            <a:r>
              <a:rPr sz="1000" b="1" spc="15" dirty="0">
                <a:latin typeface="Tahoma"/>
                <a:cs typeface="Tahoma"/>
              </a:rPr>
              <a:t> </a:t>
            </a:r>
            <a:r>
              <a:rPr sz="1000" b="1" spc="-65" dirty="0">
                <a:latin typeface="Tahoma"/>
                <a:cs typeface="Tahoma"/>
              </a:rPr>
              <a:t>s</a:t>
            </a:r>
            <a:r>
              <a:rPr sz="1000" b="1" spc="25" dirty="0">
                <a:latin typeface="Tahoma"/>
                <a:cs typeface="Tahoma"/>
              </a:rPr>
              <a:t>t</a:t>
            </a:r>
            <a:r>
              <a:rPr sz="1000" b="1" spc="-50" dirty="0">
                <a:latin typeface="Tahoma"/>
                <a:cs typeface="Tahoma"/>
              </a:rPr>
              <a:t>a</a:t>
            </a:r>
            <a:r>
              <a:rPr sz="1000" b="1" spc="25" dirty="0">
                <a:latin typeface="Tahoma"/>
                <a:cs typeface="Tahoma"/>
              </a:rPr>
              <a:t>t</a:t>
            </a:r>
            <a:r>
              <a:rPr sz="1000" b="1" spc="-85" dirty="0">
                <a:latin typeface="Tahoma"/>
                <a:cs typeface="Tahoma"/>
              </a:rPr>
              <a:t>e</a:t>
            </a:r>
            <a:r>
              <a:rPr sz="1000" b="1" spc="10" dirty="0">
                <a:latin typeface="Tahoma"/>
                <a:cs typeface="Tahoma"/>
              </a:rPr>
              <a:t> </a:t>
            </a:r>
            <a:r>
              <a:rPr sz="1000" b="1" i="1" spc="-20" dirty="0">
                <a:latin typeface="Arial"/>
                <a:cs typeface="Arial"/>
              </a:rPr>
              <a:t>L</a:t>
            </a:r>
            <a:r>
              <a:rPr sz="1000" b="1" i="1" spc="-120" dirty="0">
                <a:latin typeface="Arial"/>
                <a:cs typeface="Arial"/>
              </a:rPr>
              <a:t>S</a:t>
            </a:r>
            <a:r>
              <a:rPr sz="1050" b="1" i="1" spc="30" baseline="-11904" dirty="0">
                <a:latin typeface="Arial"/>
                <a:cs typeface="Arial"/>
              </a:rPr>
              <a:t>i</a:t>
            </a:r>
            <a:r>
              <a:rPr sz="1050" b="1" i="1" spc="-112" baseline="-11904" dirty="0">
                <a:latin typeface="Arial"/>
                <a:cs typeface="Arial"/>
              </a:rPr>
              <a:t> </a:t>
            </a:r>
            <a:r>
              <a:rPr sz="1000" b="1" spc="-30" dirty="0">
                <a:latin typeface="Tahoma"/>
                <a:cs typeface="Tahoma"/>
              </a:rPr>
              <a:t>.</a:t>
            </a:r>
            <a:endParaRPr sz="1000" b="1" dirty="0">
              <a:latin typeface="Tahoma"/>
              <a:cs typeface="Tahoma"/>
            </a:endParaRPr>
          </a:p>
          <a:p>
            <a:pPr marL="38100" marR="30480">
              <a:lnSpc>
                <a:spcPct val="100000"/>
              </a:lnSpc>
              <a:spcBef>
                <a:spcPts val="290"/>
              </a:spcBef>
            </a:pPr>
            <a:r>
              <a:rPr sz="1000" spc="-25" dirty="0">
                <a:latin typeface="Tahoma"/>
                <a:cs typeface="Tahoma"/>
              </a:rPr>
              <a:t>For</a:t>
            </a:r>
            <a:r>
              <a:rPr sz="1000" spc="5" dirty="0">
                <a:latin typeface="Tahoma"/>
                <a:cs typeface="Tahoma"/>
              </a:rPr>
              <a:t> </a:t>
            </a:r>
            <a:r>
              <a:rPr sz="1000" spc="-50" dirty="0">
                <a:latin typeface="Tahoma"/>
                <a:cs typeface="Tahoma"/>
              </a:rPr>
              <a:t>a</a:t>
            </a:r>
            <a:r>
              <a:rPr sz="1000" spc="20" dirty="0">
                <a:latin typeface="Tahoma"/>
                <a:cs typeface="Tahoma"/>
              </a:rPr>
              <a:t> </a:t>
            </a:r>
            <a:r>
              <a:rPr sz="1000" spc="-40" dirty="0">
                <a:latin typeface="Tahoma"/>
                <a:cs typeface="Tahoma"/>
              </a:rPr>
              <a:t>channel</a:t>
            </a:r>
            <a:r>
              <a:rPr sz="1000" spc="15" dirty="0">
                <a:latin typeface="Tahoma"/>
                <a:cs typeface="Tahoma"/>
              </a:rPr>
              <a:t> </a:t>
            </a:r>
            <a:r>
              <a:rPr sz="1000" i="1" spc="-10" dirty="0">
                <a:latin typeface="Arial"/>
                <a:cs typeface="Arial"/>
              </a:rPr>
              <a:t>C</a:t>
            </a:r>
            <a:r>
              <a:rPr sz="1050" i="1" spc="-15" baseline="-11904" dirty="0">
                <a:latin typeface="Arial"/>
                <a:cs typeface="Arial"/>
              </a:rPr>
              <a:t>ij</a:t>
            </a:r>
            <a:r>
              <a:rPr sz="1050" i="1" spc="-142" baseline="-11904" dirty="0">
                <a:latin typeface="Arial"/>
                <a:cs typeface="Arial"/>
              </a:rPr>
              <a:t> </a:t>
            </a:r>
            <a:r>
              <a:rPr sz="1000" spc="-30" dirty="0">
                <a:latin typeface="Tahoma"/>
                <a:cs typeface="Tahoma"/>
              </a:rPr>
              <a:t>,</a:t>
            </a:r>
            <a:r>
              <a:rPr sz="1000" spc="25" dirty="0">
                <a:latin typeface="Tahoma"/>
                <a:cs typeface="Tahoma"/>
              </a:rPr>
              <a:t> </a:t>
            </a:r>
            <a:r>
              <a:rPr sz="1000" spc="-35" dirty="0">
                <a:latin typeface="Tahoma"/>
                <a:cs typeface="Tahoma"/>
              </a:rPr>
              <a:t>the</a:t>
            </a:r>
            <a:r>
              <a:rPr sz="1000" spc="20" dirty="0">
                <a:latin typeface="Tahoma"/>
                <a:cs typeface="Tahoma"/>
              </a:rPr>
              <a:t> </a:t>
            </a:r>
            <a:r>
              <a:rPr sz="1000" spc="-30" dirty="0">
                <a:latin typeface="Tahoma"/>
                <a:cs typeface="Tahoma"/>
              </a:rPr>
              <a:t>following</a:t>
            </a:r>
            <a:r>
              <a:rPr sz="1000" spc="-5" dirty="0">
                <a:latin typeface="Tahoma"/>
                <a:cs typeface="Tahoma"/>
              </a:rPr>
              <a:t> </a:t>
            </a:r>
            <a:r>
              <a:rPr sz="1000" spc="-45" dirty="0">
                <a:latin typeface="Tahoma"/>
                <a:cs typeface="Tahoma"/>
              </a:rPr>
              <a:t>set</a:t>
            </a:r>
            <a:r>
              <a:rPr sz="1000" spc="10" dirty="0">
                <a:latin typeface="Tahoma"/>
                <a:cs typeface="Tahoma"/>
              </a:rPr>
              <a:t> </a:t>
            </a:r>
            <a:r>
              <a:rPr sz="1000" spc="-30" dirty="0">
                <a:latin typeface="Tahoma"/>
                <a:cs typeface="Tahoma"/>
              </a:rPr>
              <a:t>of</a:t>
            </a:r>
            <a:r>
              <a:rPr sz="1000" spc="20" dirty="0">
                <a:latin typeface="Tahoma"/>
                <a:cs typeface="Tahoma"/>
              </a:rPr>
              <a:t> </a:t>
            </a:r>
            <a:r>
              <a:rPr sz="1000" spc="-65" dirty="0">
                <a:latin typeface="Tahoma"/>
                <a:cs typeface="Tahoma"/>
              </a:rPr>
              <a:t>messages</a:t>
            </a:r>
            <a:r>
              <a:rPr sz="1000" dirty="0">
                <a:latin typeface="Tahoma"/>
                <a:cs typeface="Tahoma"/>
              </a:rPr>
              <a:t> </a:t>
            </a:r>
            <a:r>
              <a:rPr sz="1000" spc="-40" dirty="0">
                <a:latin typeface="Tahoma"/>
                <a:cs typeface="Tahoma"/>
              </a:rPr>
              <a:t>can</a:t>
            </a:r>
            <a:r>
              <a:rPr sz="1000" spc="20" dirty="0">
                <a:latin typeface="Tahoma"/>
                <a:cs typeface="Tahoma"/>
              </a:rPr>
              <a:t> </a:t>
            </a:r>
            <a:r>
              <a:rPr sz="1000" spc="-50" dirty="0">
                <a:latin typeface="Tahoma"/>
                <a:cs typeface="Tahoma"/>
              </a:rPr>
              <a:t>be</a:t>
            </a:r>
            <a:r>
              <a:rPr sz="1000" spc="15" dirty="0">
                <a:latin typeface="Tahoma"/>
                <a:cs typeface="Tahoma"/>
              </a:rPr>
              <a:t> </a:t>
            </a:r>
            <a:r>
              <a:rPr sz="1000" spc="-45" dirty="0">
                <a:latin typeface="Tahoma"/>
                <a:cs typeface="Tahoma"/>
              </a:rPr>
              <a:t>defined</a:t>
            </a:r>
            <a:r>
              <a:rPr sz="1000" spc="10" dirty="0">
                <a:latin typeface="Tahoma"/>
                <a:cs typeface="Tahoma"/>
              </a:rPr>
              <a:t> </a:t>
            </a:r>
            <a:r>
              <a:rPr sz="1000" spc="-55" dirty="0">
                <a:latin typeface="Tahoma"/>
                <a:cs typeface="Tahoma"/>
              </a:rPr>
              <a:t>based</a:t>
            </a:r>
            <a:r>
              <a:rPr sz="1000" spc="15" dirty="0">
                <a:latin typeface="Tahoma"/>
                <a:cs typeface="Tahoma"/>
              </a:rPr>
              <a:t> </a:t>
            </a:r>
            <a:r>
              <a:rPr sz="1000" spc="-45" dirty="0">
                <a:latin typeface="Tahoma"/>
                <a:cs typeface="Tahoma"/>
              </a:rPr>
              <a:t>on</a:t>
            </a:r>
            <a:r>
              <a:rPr sz="1000" spc="10" dirty="0">
                <a:latin typeface="Tahoma"/>
                <a:cs typeface="Tahoma"/>
              </a:rPr>
              <a:t> </a:t>
            </a:r>
            <a:r>
              <a:rPr sz="1000" spc="-35" dirty="0">
                <a:latin typeface="Tahoma"/>
                <a:cs typeface="Tahoma"/>
              </a:rPr>
              <a:t>the </a:t>
            </a:r>
            <a:r>
              <a:rPr sz="1000" spc="-295" dirty="0">
                <a:latin typeface="Tahoma"/>
                <a:cs typeface="Tahoma"/>
              </a:rPr>
              <a:t> </a:t>
            </a:r>
            <a:r>
              <a:rPr sz="1000" spc="-15" dirty="0">
                <a:latin typeface="Tahoma"/>
                <a:cs typeface="Tahoma"/>
              </a:rPr>
              <a:t>local</a:t>
            </a:r>
            <a:r>
              <a:rPr sz="1000" spc="5" dirty="0">
                <a:latin typeface="Tahoma"/>
                <a:cs typeface="Tahoma"/>
              </a:rPr>
              <a:t> </a:t>
            </a:r>
            <a:r>
              <a:rPr sz="1000" spc="-35" dirty="0">
                <a:latin typeface="Tahoma"/>
                <a:cs typeface="Tahoma"/>
              </a:rPr>
              <a:t>states</a:t>
            </a:r>
            <a:r>
              <a:rPr sz="1000" spc="10" dirty="0">
                <a:latin typeface="Tahoma"/>
                <a:cs typeface="Tahoma"/>
              </a:rPr>
              <a:t> </a:t>
            </a:r>
            <a:r>
              <a:rPr sz="1000" spc="-30" dirty="0">
                <a:latin typeface="Tahoma"/>
                <a:cs typeface="Tahoma"/>
              </a:rPr>
              <a:t>of</a:t>
            </a:r>
            <a:r>
              <a:rPr sz="1000" spc="15" dirty="0">
                <a:latin typeface="Tahoma"/>
                <a:cs typeface="Tahoma"/>
              </a:rPr>
              <a:t> </a:t>
            </a:r>
            <a:r>
              <a:rPr sz="1000" spc="-35" dirty="0">
                <a:latin typeface="Tahoma"/>
                <a:cs typeface="Tahoma"/>
              </a:rPr>
              <a:t>the</a:t>
            </a:r>
            <a:r>
              <a:rPr sz="1000" spc="10" dirty="0">
                <a:latin typeface="Tahoma"/>
                <a:cs typeface="Tahoma"/>
              </a:rPr>
              <a:t> </a:t>
            </a:r>
            <a:r>
              <a:rPr sz="1000" spc="-55" dirty="0">
                <a:latin typeface="Tahoma"/>
                <a:cs typeface="Tahoma"/>
              </a:rPr>
              <a:t>processes</a:t>
            </a:r>
            <a:r>
              <a:rPr sz="1000" spc="15" dirty="0">
                <a:latin typeface="Tahoma"/>
                <a:cs typeface="Tahoma"/>
              </a:rPr>
              <a:t> </a:t>
            </a:r>
            <a:r>
              <a:rPr sz="1000" i="1" spc="-15" dirty="0">
                <a:latin typeface="Arial"/>
                <a:cs typeface="Arial"/>
              </a:rPr>
              <a:t>p</a:t>
            </a:r>
            <a:r>
              <a:rPr sz="1050" i="1" spc="-22" baseline="-11904" dirty="0">
                <a:latin typeface="Arial"/>
                <a:cs typeface="Arial"/>
              </a:rPr>
              <a:t>i</a:t>
            </a:r>
            <a:r>
              <a:rPr sz="1050" i="1" spc="112" baseline="-11904" dirty="0">
                <a:latin typeface="Arial"/>
                <a:cs typeface="Arial"/>
              </a:rPr>
              <a:t> </a:t>
            </a:r>
            <a:r>
              <a:rPr sz="1000" spc="-45" dirty="0">
                <a:latin typeface="Tahoma"/>
                <a:cs typeface="Tahoma"/>
              </a:rPr>
              <a:t>and</a:t>
            </a:r>
            <a:r>
              <a:rPr sz="1000" spc="5" dirty="0">
                <a:latin typeface="Tahoma"/>
                <a:cs typeface="Tahoma"/>
              </a:rPr>
              <a:t> </a:t>
            </a:r>
            <a:r>
              <a:rPr sz="1000" i="1" dirty="0">
                <a:latin typeface="Arial"/>
                <a:cs typeface="Arial"/>
              </a:rPr>
              <a:t>p</a:t>
            </a:r>
            <a:r>
              <a:rPr sz="1050" i="1" baseline="-11904" dirty="0">
                <a:latin typeface="Arial"/>
                <a:cs typeface="Arial"/>
              </a:rPr>
              <a:t>j</a:t>
            </a:r>
            <a:endParaRPr sz="1050" baseline="-11904" dirty="0">
              <a:latin typeface="Arial"/>
              <a:cs typeface="Arial"/>
            </a:endParaRPr>
          </a:p>
          <a:p>
            <a:pPr marR="1198880" algn="r">
              <a:lnSpc>
                <a:spcPts val="969"/>
              </a:lnSpc>
              <a:spcBef>
                <a:spcPts val="445"/>
              </a:spcBef>
            </a:pPr>
            <a:endParaRPr sz="1000" dirty="0">
              <a:latin typeface="Lucida Sans Unicode"/>
              <a:cs typeface="Lucida Sans Unicode"/>
            </a:endParaRPr>
          </a:p>
          <a:p>
            <a:pPr marL="38100">
              <a:lnSpc>
                <a:spcPts val="969"/>
              </a:lnSpc>
              <a:tabLst>
                <a:tab pos="2936240" algn="l"/>
              </a:tabLst>
            </a:pPr>
            <a:r>
              <a:rPr sz="1000" spc="20" dirty="0">
                <a:latin typeface="Microsoft Sans Serif"/>
                <a:cs typeface="Microsoft Sans Serif"/>
              </a:rPr>
              <a:t>T</a:t>
            </a:r>
            <a:r>
              <a:rPr sz="1000" spc="35" dirty="0">
                <a:latin typeface="Microsoft Sans Serif"/>
                <a:cs typeface="Microsoft Sans Serif"/>
              </a:rPr>
              <a:t>r</a:t>
            </a:r>
            <a:r>
              <a:rPr sz="1000" spc="-30" dirty="0">
                <a:latin typeface="Microsoft Sans Serif"/>
                <a:cs typeface="Microsoft Sans Serif"/>
              </a:rPr>
              <a:t>a</a:t>
            </a:r>
            <a:r>
              <a:rPr sz="1000" spc="5" dirty="0">
                <a:latin typeface="Microsoft Sans Serif"/>
                <a:cs typeface="Microsoft Sans Serif"/>
              </a:rPr>
              <a:t>n</a:t>
            </a:r>
            <a:r>
              <a:rPr sz="1000" spc="-85" dirty="0">
                <a:latin typeface="Microsoft Sans Serif"/>
                <a:cs typeface="Microsoft Sans Serif"/>
              </a:rPr>
              <a:t>s</a:t>
            </a:r>
            <a:r>
              <a:rPr sz="1000" spc="20" dirty="0">
                <a:latin typeface="Microsoft Sans Serif"/>
                <a:cs typeface="Microsoft Sans Serif"/>
              </a:rPr>
              <a:t>i</a:t>
            </a:r>
            <a:r>
              <a:rPr sz="1000" spc="125" dirty="0">
                <a:latin typeface="Microsoft Sans Serif"/>
                <a:cs typeface="Microsoft Sans Serif"/>
              </a:rPr>
              <a:t>t</a:t>
            </a:r>
            <a:r>
              <a:rPr sz="1000" spc="25" dirty="0">
                <a:latin typeface="Microsoft Sans Serif"/>
                <a:cs typeface="Microsoft Sans Serif"/>
              </a:rPr>
              <a:t>:</a:t>
            </a:r>
            <a:r>
              <a:rPr sz="1000" dirty="0">
                <a:latin typeface="Microsoft Sans Serif"/>
                <a:cs typeface="Microsoft Sans Serif"/>
              </a:rPr>
              <a:t> </a:t>
            </a:r>
            <a:r>
              <a:rPr sz="1000" spc="-105" dirty="0">
                <a:latin typeface="Microsoft Sans Serif"/>
                <a:cs typeface="Microsoft Sans Serif"/>
              </a:rPr>
              <a:t> </a:t>
            </a:r>
            <a:r>
              <a:rPr sz="1000" i="1" spc="80" dirty="0">
                <a:latin typeface="Arial"/>
                <a:cs typeface="Arial"/>
              </a:rPr>
              <a:t>t</a:t>
            </a:r>
            <a:r>
              <a:rPr sz="1000" i="1" dirty="0">
                <a:latin typeface="Arial"/>
                <a:cs typeface="Arial"/>
              </a:rPr>
              <a:t>r</a:t>
            </a:r>
            <a:r>
              <a:rPr sz="1000" i="1" spc="-80" dirty="0">
                <a:latin typeface="Arial"/>
                <a:cs typeface="Arial"/>
              </a:rPr>
              <a:t>a</a:t>
            </a:r>
            <a:r>
              <a:rPr sz="1000" i="1" spc="-45" dirty="0">
                <a:latin typeface="Arial"/>
                <a:cs typeface="Arial"/>
              </a:rPr>
              <a:t>n</a:t>
            </a:r>
            <a:r>
              <a:rPr sz="1000" i="1" spc="-120" dirty="0">
                <a:latin typeface="Arial"/>
                <a:cs typeface="Arial"/>
              </a:rPr>
              <a:t>s</a:t>
            </a:r>
            <a:r>
              <a:rPr sz="1000" i="1" spc="15" dirty="0">
                <a:latin typeface="Arial"/>
                <a:cs typeface="Arial"/>
              </a:rPr>
              <a:t>i</a:t>
            </a:r>
            <a:r>
              <a:rPr sz="1000" i="1" spc="150" dirty="0">
                <a:latin typeface="Arial"/>
                <a:cs typeface="Arial"/>
              </a:rPr>
              <a:t>t</a:t>
            </a:r>
            <a:r>
              <a:rPr sz="1000" spc="-5" dirty="0">
                <a:latin typeface="Tahoma"/>
                <a:cs typeface="Tahoma"/>
              </a:rPr>
              <a:t>(</a:t>
            </a:r>
            <a:r>
              <a:rPr sz="1000" i="1" spc="-20" dirty="0">
                <a:latin typeface="Arial"/>
                <a:cs typeface="Arial"/>
              </a:rPr>
              <a:t>L</a:t>
            </a:r>
            <a:r>
              <a:rPr sz="1000" i="1" spc="-120" dirty="0">
                <a:latin typeface="Arial"/>
                <a:cs typeface="Arial"/>
              </a:rPr>
              <a:t>S</a:t>
            </a:r>
            <a:r>
              <a:rPr sz="1050" i="1" spc="30" baseline="-11904" dirty="0">
                <a:latin typeface="Arial"/>
                <a:cs typeface="Arial"/>
              </a:rPr>
              <a:t>i</a:t>
            </a:r>
            <a:r>
              <a:rPr sz="1050" i="1" spc="-112" baseline="-11904" dirty="0">
                <a:latin typeface="Arial"/>
                <a:cs typeface="Arial"/>
              </a:rPr>
              <a:t> </a:t>
            </a:r>
            <a:r>
              <a:rPr sz="1000" spc="-40" dirty="0">
                <a:latin typeface="Lucida Sans Unicode"/>
                <a:cs typeface="Lucida Sans Unicode"/>
              </a:rPr>
              <a:t>,</a:t>
            </a:r>
            <a:r>
              <a:rPr sz="1000" spc="-150" dirty="0">
                <a:latin typeface="Lucida Sans Unicode"/>
                <a:cs typeface="Lucida Sans Unicode"/>
              </a:rPr>
              <a:t> </a:t>
            </a:r>
            <a:r>
              <a:rPr sz="1000" i="1" spc="-20" dirty="0">
                <a:latin typeface="Arial"/>
                <a:cs typeface="Arial"/>
              </a:rPr>
              <a:t>L</a:t>
            </a:r>
            <a:r>
              <a:rPr sz="1000" i="1" spc="-120" dirty="0">
                <a:latin typeface="Arial"/>
                <a:cs typeface="Arial"/>
              </a:rPr>
              <a:t>S</a:t>
            </a:r>
            <a:r>
              <a:rPr sz="1050" i="1" spc="60" baseline="-11904" dirty="0">
                <a:latin typeface="Arial"/>
                <a:cs typeface="Arial"/>
              </a:rPr>
              <a:t>j</a:t>
            </a:r>
            <a:r>
              <a:rPr sz="1050" i="1" spc="-120" baseline="-11904" dirty="0">
                <a:latin typeface="Arial"/>
                <a:cs typeface="Arial"/>
              </a:rPr>
              <a:t> </a:t>
            </a:r>
            <a:r>
              <a:rPr sz="1000" dirty="0">
                <a:latin typeface="Tahoma"/>
                <a:cs typeface="Tahoma"/>
              </a:rPr>
              <a:t>)</a:t>
            </a:r>
            <a:r>
              <a:rPr sz="1000" spc="-30" dirty="0">
                <a:latin typeface="Tahoma"/>
                <a:cs typeface="Tahoma"/>
              </a:rPr>
              <a:t> </a:t>
            </a:r>
            <a:r>
              <a:rPr sz="1000" spc="45" dirty="0">
                <a:latin typeface="Tahoma"/>
                <a:cs typeface="Tahoma"/>
              </a:rPr>
              <a:t>=</a:t>
            </a:r>
            <a:r>
              <a:rPr sz="1000" spc="-45" dirty="0">
                <a:latin typeface="Tahoma"/>
                <a:cs typeface="Tahoma"/>
              </a:rPr>
              <a:t> </a:t>
            </a:r>
            <a:r>
              <a:rPr sz="1000" spc="175" dirty="0">
                <a:latin typeface="Lucida Sans Unicode"/>
                <a:cs typeface="Lucida Sans Unicode"/>
              </a:rPr>
              <a:t>{</a:t>
            </a:r>
            <a:r>
              <a:rPr sz="1000" i="1" spc="-45" dirty="0">
                <a:latin typeface="Arial"/>
                <a:cs typeface="Arial"/>
              </a:rPr>
              <a:t>m</a:t>
            </a:r>
            <a:r>
              <a:rPr sz="1050" i="1" spc="30" baseline="-11904" dirty="0">
                <a:latin typeface="Arial"/>
                <a:cs typeface="Arial"/>
              </a:rPr>
              <a:t>i</a:t>
            </a:r>
            <a:r>
              <a:rPr sz="1050" i="1" spc="60" baseline="-11904" dirty="0">
                <a:latin typeface="Arial"/>
                <a:cs typeface="Arial"/>
              </a:rPr>
              <a:t>j</a:t>
            </a:r>
            <a:r>
              <a:rPr sz="1050" i="1" baseline="-11904" dirty="0">
                <a:latin typeface="Arial"/>
                <a:cs typeface="Arial"/>
              </a:rPr>
              <a:t> </a:t>
            </a:r>
            <a:r>
              <a:rPr sz="1050" i="1" spc="75" baseline="-11904" dirty="0">
                <a:latin typeface="Arial"/>
                <a:cs typeface="Arial"/>
              </a:rPr>
              <a:t> </a:t>
            </a:r>
            <a:r>
              <a:rPr sz="1000" spc="-105" dirty="0">
                <a:latin typeface="Lucida Sans Unicode"/>
                <a:cs typeface="Lucida Sans Unicode"/>
              </a:rPr>
              <a:t>|</a:t>
            </a:r>
            <a:r>
              <a:rPr sz="1000" i="1" spc="-120" dirty="0">
                <a:latin typeface="Arial"/>
                <a:cs typeface="Arial"/>
              </a:rPr>
              <a:t>s</a:t>
            </a:r>
            <a:r>
              <a:rPr sz="1000" i="1" spc="-114" dirty="0">
                <a:latin typeface="Arial"/>
                <a:cs typeface="Arial"/>
              </a:rPr>
              <a:t>e</a:t>
            </a:r>
            <a:r>
              <a:rPr sz="1000" i="1" spc="-45" dirty="0">
                <a:latin typeface="Arial"/>
                <a:cs typeface="Arial"/>
              </a:rPr>
              <a:t>nd</a:t>
            </a:r>
            <a:r>
              <a:rPr sz="1000" i="1" spc="-185" dirty="0">
                <a:latin typeface="Arial"/>
                <a:cs typeface="Arial"/>
              </a:rPr>
              <a:t> </a:t>
            </a:r>
            <a:r>
              <a:rPr sz="1000" spc="-5" dirty="0">
                <a:latin typeface="Tahoma"/>
                <a:cs typeface="Tahoma"/>
              </a:rPr>
              <a:t>(</a:t>
            </a:r>
            <a:r>
              <a:rPr sz="1000" i="1" spc="-45" dirty="0">
                <a:latin typeface="Arial"/>
                <a:cs typeface="Arial"/>
              </a:rPr>
              <a:t>m</a:t>
            </a:r>
            <a:r>
              <a:rPr sz="1050" i="1" spc="30" baseline="-11904" dirty="0">
                <a:latin typeface="Arial"/>
                <a:cs typeface="Arial"/>
              </a:rPr>
              <a:t>i</a:t>
            </a:r>
            <a:r>
              <a:rPr sz="1050" i="1" spc="60" baseline="-11904" dirty="0">
                <a:latin typeface="Arial"/>
                <a:cs typeface="Arial"/>
              </a:rPr>
              <a:t>j</a:t>
            </a:r>
            <a:r>
              <a:rPr sz="1050" i="1" spc="-142" baseline="-11904" dirty="0">
                <a:latin typeface="Arial"/>
                <a:cs typeface="Arial"/>
              </a:rPr>
              <a:t> </a:t>
            </a:r>
            <a:r>
              <a:rPr sz="1000" dirty="0">
                <a:latin typeface="Tahoma"/>
                <a:cs typeface="Tahoma"/>
              </a:rPr>
              <a:t>) </a:t>
            </a:r>
            <a:r>
              <a:rPr sz="1000" spc="-20" dirty="0">
                <a:latin typeface="Tahoma"/>
                <a:cs typeface="Tahoma"/>
              </a:rPr>
              <a:t> </a:t>
            </a:r>
            <a:r>
              <a:rPr sz="1000" spc="-135" dirty="0">
                <a:latin typeface="Lucida Sans Unicode"/>
                <a:cs typeface="Lucida Sans Unicode"/>
              </a:rPr>
              <a:t>∈</a:t>
            </a:r>
            <a:r>
              <a:rPr sz="1000" spc="-35" dirty="0">
                <a:latin typeface="Lucida Sans Unicode"/>
                <a:cs typeface="Lucida Sans Unicode"/>
              </a:rPr>
              <a:t> </a:t>
            </a:r>
            <a:r>
              <a:rPr sz="1000" i="1" spc="-20" dirty="0">
                <a:latin typeface="Arial"/>
                <a:cs typeface="Arial"/>
              </a:rPr>
              <a:t>L</a:t>
            </a:r>
            <a:r>
              <a:rPr lang="en-IN" sz="1000" i="1" spc="-120" dirty="0">
                <a:latin typeface="Arial"/>
                <a:cs typeface="Arial"/>
              </a:rPr>
              <a:t>S</a:t>
            </a:r>
            <a:r>
              <a:rPr sz="1050" i="1" spc="30" baseline="-11904" dirty="0" err="1">
                <a:latin typeface="Arial"/>
                <a:cs typeface="Arial"/>
              </a:rPr>
              <a:t>i</a:t>
            </a:r>
            <a:r>
              <a:rPr lang="en-IN" sz="1050" i="1" spc="30" baseline="-11904" dirty="0">
                <a:latin typeface="Arial"/>
                <a:cs typeface="Arial"/>
              </a:rPr>
              <a:t>    </a:t>
            </a:r>
            <a:r>
              <a:rPr lang="el-GR" sz="1050" i="1" baseline="-11904" dirty="0">
                <a:latin typeface="Arial"/>
                <a:cs typeface="Arial"/>
              </a:rPr>
              <a:t>ᴧ</a:t>
            </a:r>
            <a:r>
              <a:rPr lang="en-IN" sz="1050" i="1" baseline="-11904" dirty="0">
                <a:latin typeface="Arial"/>
                <a:cs typeface="Arial"/>
              </a:rPr>
              <a:t> </a:t>
            </a:r>
            <a:r>
              <a:rPr lang="en-IN" sz="1050" i="1" spc="30" baseline="-11904" dirty="0">
                <a:latin typeface="Arial"/>
                <a:cs typeface="Arial"/>
              </a:rPr>
              <a:t>    </a:t>
            </a:r>
            <a:r>
              <a:rPr sz="1000" i="1" dirty="0">
                <a:latin typeface="Arial"/>
                <a:cs typeface="Arial"/>
              </a:rPr>
              <a:t>r</a:t>
            </a:r>
            <a:r>
              <a:rPr sz="1000" i="1" spc="-114" dirty="0">
                <a:latin typeface="Arial"/>
                <a:cs typeface="Arial"/>
              </a:rPr>
              <a:t>e</a:t>
            </a:r>
            <a:r>
              <a:rPr sz="1000" i="1" spc="-60" dirty="0">
                <a:latin typeface="Arial"/>
                <a:cs typeface="Arial"/>
              </a:rPr>
              <a:t>c</a:t>
            </a:r>
            <a:r>
              <a:rPr sz="1000" i="1" spc="-195" dirty="0">
                <a:latin typeface="Arial"/>
                <a:cs typeface="Arial"/>
              </a:rPr>
              <a:t> </a:t>
            </a:r>
            <a:r>
              <a:rPr sz="1000" spc="-5" dirty="0">
                <a:latin typeface="Tahoma"/>
                <a:cs typeface="Tahoma"/>
              </a:rPr>
              <a:t>(</a:t>
            </a:r>
            <a:r>
              <a:rPr sz="1000" i="1" spc="-45" dirty="0">
                <a:latin typeface="Arial"/>
                <a:cs typeface="Arial"/>
              </a:rPr>
              <a:t>m</a:t>
            </a:r>
            <a:r>
              <a:rPr sz="1050" i="1" spc="30" baseline="-11904" dirty="0">
                <a:latin typeface="Arial"/>
                <a:cs typeface="Arial"/>
              </a:rPr>
              <a:t>i</a:t>
            </a:r>
            <a:r>
              <a:rPr sz="1050" i="1" spc="60" baseline="-11904" dirty="0">
                <a:latin typeface="Arial"/>
                <a:cs typeface="Arial"/>
              </a:rPr>
              <a:t>j</a:t>
            </a:r>
            <a:r>
              <a:rPr sz="1050" i="1" spc="-120" baseline="-11904" dirty="0">
                <a:latin typeface="Arial"/>
                <a:cs typeface="Arial"/>
              </a:rPr>
              <a:t> </a:t>
            </a:r>
            <a:r>
              <a:rPr sz="1000" dirty="0">
                <a:latin typeface="Tahoma"/>
                <a:cs typeface="Tahoma"/>
              </a:rPr>
              <a:t>) </a:t>
            </a:r>
            <a:r>
              <a:rPr sz="1000" spc="-20" dirty="0">
                <a:latin typeface="Tahoma"/>
                <a:cs typeface="Tahoma"/>
              </a:rPr>
              <a:t> </a:t>
            </a:r>
            <a:r>
              <a:rPr sz="1000" spc="-330" dirty="0">
                <a:latin typeface="Lucida Sans Unicode"/>
                <a:cs typeface="Lucida Sans Unicode"/>
              </a:rPr>
              <a:t>/∈</a:t>
            </a:r>
            <a:r>
              <a:rPr sz="1000" spc="-45" dirty="0">
                <a:latin typeface="Lucida Sans Unicode"/>
                <a:cs typeface="Lucida Sans Unicode"/>
              </a:rPr>
              <a:t> </a:t>
            </a:r>
            <a:r>
              <a:rPr sz="1000" i="1" spc="-20" dirty="0">
                <a:latin typeface="Arial"/>
                <a:cs typeface="Arial"/>
              </a:rPr>
              <a:t>L</a:t>
            </a:r>
            <a:r>
              <a:rPr sz="1000" i="1" spc="-120" dirty="0">
                <a:latin typeface="Arial"/>
                <a:cs typeface="Arial"/>
              </a:rPr>
              <a:t>S</a:t>
            </a:r>
            <a:r>
              <a:rPr sz="1050" i="1" spc="60" baseline="-11904" dirty="0">
                <a:latin typeface="Arial"/>
                <a:cs typeface="Arial"/>
              </a:rPr>
              <a:t>j</a:t>
            </a:r>
            <a:r>
              <a:rPr sz="1050" i="1" baseline="-11904" dirty="0">
                <a:latin typeface="Arial"/>
                <a:cs typeface="Arial"/>
              </a:rPr>
              <a:t> </a:t>
            </a:r>
            <a:r>
              <a:rPr sz="1050" i="1" spc="89" baseline="-11904" dirty="0">
                <a:latin typeface="Arial"/>
                <a:cs typeface="Arial"/>
              </a:rPr>
              <a:t> </a:t>
            </a:r>
            <a:r>
              <a:rPr sz="1000" spc="170" dirty="0">
                <a:latin typeface="Lucida Sans Unicode"/>
                <a:cs typeface="Lucida Sans Unicode"/>
              </a:rPr>
              <a:t>}</a:t>
            </a:r>
            <a:endParaRPr sz="1000" dirty="0">
              <a:latin typeface="Lucida Sans Unicode"/>
              <a:cs typeface="Lucida Sans Unicode"/>
            </a:endParaRPr>
          </a:p>
        </p:txBody>
      </p:sp>
      <p:grpSp>
        <p:nvGrpSpPr>
          <p:cNvPr id="10" name="object 10"/>
          <p:cNvGrpSpPr/>
          <p:nvPr/>
        </p:nvGrpSpPr>
        <p:grpSpPr>
          <a:xfrm>
            <a:off x="-152" y="3365525"/>
            <a:ext cx="4608830" cy="91440"/>
            <a:chOff x="-152" y="3365525"/>
            <a:chExt cx="4608830" cy="91440"/>
          </a:xfrm>
        </p:grpSpPr>
        <p:sp>
          <p:nvSpPr>
            <p:cNvPr id="11" name="object 11"/>
            <p:cNvSpPr/>
            <p:nvPr/>
          </p:nvSpPr>
          <p:spPr>
            <a:xfrm>
              <a:off x="-152" y="3411245"/>
              <a:ext cx="1536700" cy="0"/>
            </a:xfrm>
            <a:custGeom>
              <a:avLst/>
              <a:gdLst/>
              <a:ahLst/>
              <a:cxnLst/>
              <a:rect l="l" t="t" r="r" b="b"/>
              <a:pathLst>
                <a:path w="1536700">
                  <a:moveTo>
                    <a:pt x="0" y="0"/>
                  </a:moveTo>
                  <a:lnTo>
                    <a:pt x="1536192" y="0"/>
                  </a:lnTo>
                </a:path>
              </a:pathLst>
            </a:custGeom>
            <a:ln w="91440">
              <a:solidFill>
                <a:srgbClr val="4646B9"/>
              </a:solidFill>
            </a:ln>
          </p:spPr>
          <p:txBody>
            <a:bodyPr wrap="square" lIns="0" tIns="0" rIns="0" bIns="0" rtlCol="0"/>
            <a:lstStyle/>
            <a:p>
              <a:endParaRPr/>
            </a:p>
          </p:txBody>
        </p:sp>
        <p:sp>
          <p:nvSpPr>
            <p:cNvPr id="12" name="object 12"/>
            <p:cNvSpPr/>
            <p:nvPr/>
          </p:nvSpPr>
          <p:spPr>
            <a:xfrm>
              <a:off x="1536039" y="3411245"/>
              <a:ext cx="1536700" cy="0"/>
            </a:xfrm>
            <a:custGeom>
              <a:avLst/>
              <a:gdLst/>
              <a:ahLst/>
              <a:cxnLst/>
              <a:rect l="l" t="t" r="r" b="b"/>
              <a:pathLst>
                <a:path w="1536700">
                  <a:moveTo>
                    <a:pt x="0" y="0"/>
                  </a:moveTo>
                  <a:lnTo>
                    <a:pt x="1536192" y="0"/>
                  </a:lnTo>
                </a:path>
              </a:pathLst>
            </a:custGeom>
            <a:ln w="91440">
              <a:solidFill>
                <a:srgbClr val="8383D0"/>
              </a:solidFill>
            </a:ln>
          </p:spPr>
          <p:txBody>
            <a:bodyPr wrap="square" lIns="0" tIns="0" rIns="0" bIns="0" rtlCol="0"/>
            <a:lstStyle/>
            <a:p>
              <a:endParaRPr/>
            </a:p>
          </p:txBody>
        </p:sp>
        <p:sp>
          <p:nvSpPr>
            <p:cNvPr id="13" name="object 13"/>
            <p:cNvSpPr/>
            <p:nvPr/>
          </p:nvSpPr>
          <p:spPr>
            <a:xfrm>
              <a:off x="3072231" y="3411245"/>
              <a:ext cx="1536700" cy="0"/>
            </a:xfrm>
            <a:custGeom>
              <a:avLst/>
              <a:gdLst/>
              <a:ahLst/>
              <a:cxnLst/>
              <a:rect l="l" t="t" r="r" b="b"/>
              <a:pathLst>
                <a:path w="1536700">
                  <a:moveTo>
                    <a:pt x="0" y="0"/>
                  </a:moveTo>
                  <a:lnTo>
                    <a:pt x="1536191" y="0"/>
                  </a:lnTo>
                </a:path>
              </a:pathLst>
            </a:custGeom>
            <a:ln w="91440">
              <a:solidFill>
                <a:srgbClr val="ACACDF"/>
              </a:solidFill>
            </a:ln>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575"/>
              </a:lnSpc>
            </a:pPr>
            <a:r>
              <a:rPr spc="20" dirty="0"/>
              <a:t>A.</a:t>
            </a:r>
            <a:r>
              <a:rPr spc="25" dirty="0"/>
              <a:t> </a:t>
            </a:r>
            <a:r>
              <a:rPr spc="-5" dirty="0"/>
              <a:t>Kshemkalyani</a:t>
            </a:r>
            <a:r>
              <a:rPr spc="10" dirty="0"/>
              <a:t> </a:t>
            </a:r>
            <a:r>
              <a:rPr spc="-10" dirty="0"/>
              <a:t>and</a:t>
            </a:r>
            <a:r>
              <a:rPr spc="15" dirty="0"/>
              <a:t> </a:t>
            </a:r>
            <a:r>
              <a:rPr spc="30" dirty="0"/>
              <a:t>M.</a:t>
            </a:r>
            <a:r>
              <a:rPr spc="25" dirty="0"/>
              <a:t> </a:t>
            </a:r>
            <a:r>
              <a:rPr dirty="0"/>
              <a:t>Singhal</a:t>
            </a:r>
            <a:r>
              <a:rPr spc="75" dirty="0"/>
              <a:t> </a:t>
            </a:r>
            <a:r>
              <a:rPr spc="5" dirty="0"/>
              <a:t>(Distributed Comput   </a:t>
            </a:r>
            <a:r>
              <a:rPr spc="25" dirty="0"/>
              <a:t> </a:t>
            </a:r>
            <a:r>
              <a:rPr dirty="0"/>
              <a:t>Global</a:t>
            </a:r>
            <a:r>
              <a:rPr spc="20" dirty="0"/>
              <a:t> </a:t>
            </a:r>
            <a:r>
              <a:rPr spc="5" dirty="0"/>
              <a:t>State</a:t>
            </a:r>
            <a:r>
              <a:rPr spc="20" dirty="0"/>
              <a:t> </a:t>
            </a:r>
            <a:r>
              <a:rPr spc="-10" dirty="0"/>
              <a:t>and</a:t>
            </a:r>
            <a:r>
              <a:rPr spc="15" dirty="0"/>
              <a:t> </a:t>
            </a:r>
            <a:r>
              <a:rPr spc="-5" dirty="0"/>
              <a:t>Snapshot</a:t>
            </a:r>
            <a:r>
              <a:rPr spc="20" dirty="0"/>
              <a:t> </a:t>
            </a:r>
            <a:r>
              <a:rPr spc="-5" dirty="0"/>
              <a:t>Recording</a:t>
            </a:r>
            <a:r>
              <a:rPr dirty="0"/>
              <a:t> Algorithms</a:t>
            </a:r>
          </a:p>
        </p:txBody>
      </p:sp>
      <p:sp>
        <p:nvSpPr>
          <p:cNvPr id="15" name="object 15"/>
          <p:cNvSpPr txBox="1"/>
          <p:nvPr/>
        </p:nvSpPr>
        <p:spPr>
          <a:xfrm>
            <a:off x="3914647" y="3367711"/>
            <a:ext cx="313690" cy="88900"/>
          </a:xfrm>
          <a:prstGeom prst="rect">
            <a:avLst/>
          </a:prstGeom>
        </p:spPr>
        <p:txBody>
          <a:bodyPr vert="horz" wrap="square" lIns="0" tIns="0" rIns="0" bIns="0" rtlCol="0">
            <a:spAutoFit/>
          </a:bodyPr>
          <a:lstStyle/>
          <a:p>
            <a:pPr marL="12700">
              <a:lnSpc>
                <a:spcPts val="575"/>
              </a:lnSpc>
            </a:pPr>
            <a:r>
              <a:rPr sz="500" spc="40" dirty="0">
                <a:latin typeface="Tahoma"/>
                <a:cs typeface="Tahoma"/>
              </a:rPr>
              <a:t>CUP</a:t>
            </a:r>
            <a:r>
              <a:rPr sz="500" spc="-30" dirty="0">
                <a:latin typeface="Tahoma"/>
                <a:cs typeface="Tahoma"/>
              </a:rPr>
              <a:t> </a:t>
            </a:r>
            <a:r>
              <a:rPr sz="500" spc="-15" dirty="0">
                <a:latin typeface="Tahoma"/>
                <a:cs typeface="Tahoma"/>
              </a:rPr>
              <a:t>2008</a:t>
            </a:r>
            <a:endParaRPr sz="500">
              <a:latin typeface="Tahoma"/>
              <a:cs typeface="Tahoma"/>
            </a:endParaRPr>
          </a:p>
        </p:txBody>
      </p:sp>
      <p:sp>
        <p:nvSpPr>
          <p:cNvPr id="16" name="object 16"/>
          <p:cNvSpPr txBox="1"/>
          <p:nvPr/>
        </p:nvSpPr>
        <p:spPr>
          <a:xfrm>
            <a:off x="4334200" y="3367711"/>
            <a:ext cx="269240" cy="88900"/>
          </a:xfrm>
          <a:prstGeom prst="rect">
            <a:avLst/>
          </a:prstGeom>
        </p:spPr>
        <p:txBody>
          <a:bodyPr vert="horz" wrap="square" lIns="0" tIns="0" rIns="0" bIns="0" rtlCol="0">
            <a:spAutoFit/>
          </a:bodyPr>
          <a:lstStyle/>
          <a:p>
            <a:pPr marL="38100">
              <a:lnSpc>
                <a:spcPts val="575"/>
              </a:lnSpc>
            </a:pPr>
            <a:fld id="{81D60167-4931-47E6-BA6A-407CBD079E47}" type="slidenum">
              <a:rPr sz="500" spc="-10" dirty="0">
                <a:latin typeface="Tahoma"/>
                <a:cs typeface="Tahoma"/>
              </a:rPr>
              <a:t>9</a:t>
            </a:fld>
            <a:r>
              <a:rPr sz="500" spc="-10" dirty="0">
                <a:latin typeface="Tahoma"/>
                <a:cs typeface="Tahoma"/>
              </a:rPr>
              <a:t> </a:t>
            </a:r>
            <a:r>
              <a:rPr sz="500" spc="70" dirty="0">
                <a:latin typeface="Tahoma"/>
                <a:cs typeface="Tahoma"/>
              </a:rPr>
              <a:t>/</a:t>
            </a:r>
            <a:r>
              <a:rPr sz="500" spc="-10" dirty="0">
                <a:latin typeface="Tahoma"/>
                <a:cs typeface="Tahoma"/>
              </a:rPr>
              <a:t> </a:t>
            </a:r>
            <a:r>
              <a:rPr sz="500" spc="-15" dirty="0">
                <a:latin typeface="Tahoma"/>
                <a:cs typeface="Tahoma"/>
              </a:rPr>
              <a:t>51</a:t>
            </a:r>
            <a:endParaRPr sz="500">
              <a:latin typeface="Tahoma"/>
              <a:cs typeface="Tahoma"/>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555</TotalTime>
  <Words>6032</Words>
  <Application>Microsoft Office PowerPoint</Application>
  <PresentationFormat>Custom</PresentationFormat>
  <Paragraphs>467</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intirr</vt:lpstr>
      <vt:lpstr>Lucida Sans Unicode</vt:lpstr>
      <vt:lpstr>Microsoft Sans Serif</vt:lpstr>
      <vt:lpstr>Segoe UI Symbol</vt:lpstr>
      <vt:lpstr>Tahoma</vt:lpstr>
      <vt:lpstr>Times New Roman</vt:lpstr>
      <vt:lpstr>Office Theme</vt:lpstr>
      <vt:lpstr>Chapter 4: Global State and Snapshot Recording  Algorithms</vt:lpstr>
      <vt:lpstr>PowerPoint Presentation</vt:lpstr>
      <vt:lpstr>Introduction</vt:lpstr>
      <vt:lpstr>introduction</vt:lpstr>
      <vt:lpstr>Example</vt:lpstr>
      <vt:lpstr>PowerPoint Presentation</vt:lpstr>
      <vt:lpstr>PowerPoint Presentation</vt:lpstr>
      <vt:lpstr>System model</vt:lpstr>
      <vt:lpstr>System model</vt:lpstr>
      <vt:lpstr>Models of communication</vt:lpstr>
      <vt:lpstr>Consistent global state</vt:lpstr>
      <vt:lpstr>Interpretation in terms of cuts</vt:lpstr>
      <vt:lpstr>PowerPoint Presentation</vt:lpstr>
      <vt:lpstr>Issues in recording a global state</vt:lpstr>
      <vt:lpstr>Snapshot algorithms for FIFO channels</vt:lpstr>
      <vt:lpstr>Chandy-Lamport algorithm</vt:lpstr>
      <vt:lpstr>Chandy-Lamport algorithm</vt:lpstr>
      <vt:lpstr>Correctness and Complexity</vt:lpstr>
      <vt:lpstr>Properties of recorded global state</vt:lpstr>
      <vt:lpstr>PowerPoint Presentation</vt:lpstr>
      <vt:lpstr>PowerPoint Presentation</vt:lpstr>
      <vt:lpstr>Spezialetti-Kearns algorithm</vt:lpstr>
      <vt:lpstr>The state of the channel is recorded just as in the Chandy-Lamport algorithm  (including those that cross a border between regions).</vt:lpstr>
      <vt:lpstr>Efficient dissemination of the recorded snapshot</vt:lpstr>
      <vt:lpstr>Venkatesan’s incremental snapshot algorithm</vt:lpstr>
      <vt:lpstr>Venkatesan’s incremental snapshot algorithm</vt:lpstr>
      <vt:lpstr>Helary’s snapshot algorithm</vt:lpstr>
      <vt:lpstr>Helary’s snapshot algorithm</vt:lpstr>
      <vt:lpstr>Snapshot algorithms for non-FIFO channels</vt:lpstr>
      <vt:lpstr>Lai-Yang algorithm</vt:lpstr>
      <vt:lpstr>Lai-Yang algorithm</vt:lpstr>
      <vt:lpstr>Li et al.’s algorithm</vt:lpstr>
      <vt:lpstr>PowerPoint Presentation</vt:lpstr>
      <vt:lpstr>PowerPoint Presentation</vt:lpstr>
      <vt:lpstr>Mattern’s algorithm</vt:lpstr>
      <vt:lpstr>Mattern’s algorithm</vt:lpstr>
      <vt:lpstr>Mattern’s algorithm</vt:lpstr>
      <vt:lpstr>Snapshots in a causal delivery system</vt:lpstr>
      <vt:lpstr>Snapshots in a causal delivery system</vt:lpstr>
      <vt:lpstr>Channel state recording in Acharya-Badrinath algorithm</vt:lpstr>
      <vt:lpstr>Channel state recording in Acharya-Badrinath algorithm</vt:lpstr>
      <vt:lpstr>Channel state recording in Alagar-Venkatesan algorithm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Global State and Snapshot Recording Algorithms</dc:title>
  <dc:creator>Ajay Kshemkalyani and Mukesh Singhal</dc:creator>
  <cp:lastModifiedBy>Pallavi N</cp:lastModifiedBy>
  <cp:revision>4</cp:revision>
  <dcterms:created xsi:type="dcterms:W3CDTF">2023-08-20T23:57:08Z</dcterms:created>
  <dcterms:modified xsi:type="dcterms:W3CDTF">2023-08-28T10:40:44Z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2008-09-25T00:00:00Z</vt:filetime>
  </property>
  <property fmtid="{D5CDD505-2E9C-101B-9397-08002B2CF9AE}" pid="3" name="Creator">
    <vt:lpwstr>LaTeX with beamer class version 3.07</vt:lpwstr>
  </property>
  <property fmtid="{D5CDD505-2E9C-101B-9397-08002B2CF9AE}" pid="4" name="LastSaved">
    <vt:filetime>2023-08-20T00:00:00Z</vt:filetime>
  </property>
</Properties>
</file>