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4FE2-711B-4921-8A35-D1612E50A17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2702-9DC0-4005-B6AE-6D24CDBA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7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4FE2-711B-4921-8A35-D1612E50A17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2702-9DC0-4005-B6AE-6D24CDBA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1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4FE2-711B-4921-8A35-D1612E50A17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2702-9DC0-4005-B6AE-6D24CDBA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6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4FE2-711B-4921-8A35-D1612E50A17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2702-9DC0-4005-B6AE-6D24CDBA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6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4FE2-711B-4921-8A35-D1612E50A17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2702-9DC0-4005-B6AE-6D24CDBA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4FE2-711B-4921-8A35-D1612E50A17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2702-9DC0-4005-B6AE-6D24CDBA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6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4FE2-711B-4921-8A35-D1612E50A17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2702-9DC0-4005-B6AE-6D24CDBA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3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4FE2-711B-4921-8A35-D1612E50A17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2702-9DC0-4005-B6AE-6D24CDBA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1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4FE2-711B-4921-8A35-D1612E50A17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2702-9DC0-4005-B6AE-6D24CDBA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9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4FE2-711B-4921-8A35-D1612E50A17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2702-9DC0-4005-B6AE-6D24CDBA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3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4FE2-711B-4921-8A35-D1612E50A17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2702-9DC0-4005-B6AE-6D24CDBA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4FE2-711B-4921-8A35-D1612E50A17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32702-9DC0-4005-B6AE-6D24CDBA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9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Floating </a:t>
            </a:r>
            <a:r>
              <a:rPr lang="en-US" dirty="0"/>
              <a:t>P</a:t>
            </a:r>
            <a:r>
              <a:rPr lang="en-US" dirty="0" smtClean="0"/>
              <a:t>oint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Call instruction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Store the contents of PC in the link register</a:t>
            </a:r>
          </a:p>
          <a:p>
            <a:r>
              <a:rPr lang="en-IN" dirty="0" smtClean="0"/>
              <a:t>Branch to the target address specified by the instruction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61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Return instruction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Branch to the address contained in the link register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00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Subroutine nesting and processor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Link register will overwrite previous contents.</a:t>
            </a:r>
          </a:p>
          <a:p>
            <a:r>
              <a:rPr lang="en-IN" dirty="0" smtClean="0"/>
              <a:t>Use of stack will solve this problem.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728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Parameter passing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Parameter can be in register or memory.</a:t>
            </a:r>
          </a:p>
          <a:p>
            <a:r>
              <a:rPr lang="en-IN" dirty="0" smtClean="0"/>
              <a:t>Too many parameters –limited registers </a:t>
            </a:r>
            <a:r>
              <a:rPr lang="en-IN" dirty="0" smtClean="0">
                <a:sym typeface="Wingdings" panose="05000000000000000000" pitchFamily="2" charset="2"/>
              </a:rPr>
              <a:t> use of stack to store parameters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16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division circuit for restoring technique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776" y="1825625"/>
            <a:ext cx="10789024" cy="476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Floating point numbers in decimal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±X</a:t>
            </a:r>
            <a:r>
              <a:rPr lang="en-IN" baseline="-25000" dirty="0"/>
              <a:t>1</a:t>
            </a:r>
            <a:r>
              <a:rPr lang="en-IN" dirty="0" smtClean="0"/>
              <a:t>.X</a:t>
            </a:r>
            <a:r>
              <a:rPr lang="en-IN" baseline="-25000" dirty="0"/>
              <a:t>2</a:t>
            </a:r>
            <a:r>
              <a:rPr lang="en-IN" dirty="0" smtClean="0"/>
              <a:t>X</a:t>
            </a:r>
            <a:r>
              <a:rPr lang="en-IN" baseline="-25000" dirty="0"/>
              <a:t>3</a:t>
            </a:r>
            <a:r>
              <a:rPr lang="en-IN" dirty="0" smtClean="0"/>
              <a:t>X</a:t>
            </a:r>
            <a:r>
              <a:rPr lang="en-IN" baseline="-25000" dirty="0"/>
              <a:t>4</a:t>
            </a:r>
            <a:r>
              <a:rPr lang="en-IN" dirty="0" smtClean="0"/>
              <a:t>X</a:t>
            </a:r>
            <a:r>
              <a:rPr lang="en-IN" baseline="-25000" dirty="0"/>
              <a:t>5</a:t>
            </a:r>
            <a:r>
              <a:rPr lang="en-IN" dirty="0" smtClean="0"/>
              <a:t>X</a:t>
            </a:r>
            <a:r>
              <a:rPr lang="en-IN" baseline="-25000" dirty="0"/>
              <a:t>6</a:t>
            </a:r>
            <a:r>
              <a:rPr lang="en-IN" dirty="0" smtClean="0"/>
              <a:t>X</a:t>
            </a:r>
            <a:r>
              <a:rPr lang="en-IN" baseline="-25000" dirty="0" smtClean="0"/>
              <a:t>7</a:t>
            </a:r>
            <a:r>
              <a:rPr lang="en-IN" dirty="0" smtClean="0"/>
              <a:t>*10</a:t>
            </a:r>
            <a:r>
              <a:rPr lang="en-IN" baseline="30000" dirty="0" smtClean="0"/>
              <a:t>±Y1Y2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266584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5501"/>
            <a:ext cx="10515600" cy="1325563"/>
          </a:xfrm>
        </p:spPr>
        <p:txBody>
          <a:bodyPr/>
          <a:lstStyle/>
          <a:p>
            <a:r>
              <a:rPr lang="en-US" dirty="0" smtClean="0"/>
              <a:t>IEEE Standard floating point numbers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927847"/>
            <a:ext cx="1051560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32 bit floating point number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</a:t>
            </a:r>
            <a:r>
              <a:rPr lang="en-IN" baseline="30000" dirty="0" smtClean="0"/>
              <a:t>1 </a:t>
            </a:r>
            <a:r>
              <a:rPr lang="en-IN" dirty="0" smtClean="0"/>
              <a:t> is in the range 0&lt;= E</a:t>
            </a:r>
            <a:r>
              <a:rPr lang="en-IN" baseline="30000" dirty="0" smtClean="0"/>
              <a:t>1</a:t>
            </a:r>
            <a:r>
              <a:rPr lang="en-IN" dirty="0" smtClean="0"/>
              <a:t>&lt;=255</a:t>
            </a:r>
            <a:endParaRPr lang="en-IN" baseline="30000" dirty="0" smtClean="0"/>
          </a:p>
          <a:p>
            <a:r>
              <a:rPr lang="en-IN" dirty="0" smtClean="0"/>
              <a:t>0 and 255 has special meaning</a:t>
            </a:r>
          </a:p>
          <a:p>
            <a:r>
              <a:rPr lang="en-IN" dirty="0"/>
              <a:t>E</a:t>
            </a:r>
            <a:r>
              <a:rPr lang="en-IN" baseline="30000" dirty="0"/>
              <a:t>1 </a:t>
            </a:r>
            <a:r>
              <a:rPr lang="en-IN" dirty="0"/>
              <a:t> </a:t>
            </a:r>
            <a:r>
              <a:rPr lang="en-IN" dirty="0" smtClean="0"/>
              <a:t> range for normal values 1&lt;= </a:t>
            </a:r>
            <a:r>
              <a:rPr lang="en-IN" dirty="0"/>
              <a:t>E</a:t>
            </a:r>
            <a:r>
              <a:rPr lang="en-IN" baseline="30000" dirty="0"/>
              <a:t>1</a:t>
            </a:r>
            <a:r>
              <a:rPr lang="en-IN" dirty="0"/>
              <a:t>&lt;=</a:t>
            </a:r>
            <a:r>
              <a:rPr lang="en-IN" dirty="0" smtClean="0"/>
              <a:t>254</a:t>
            </a:r>
          </a:p>
          <a:p>
            <a:r>
              <a:rPr lang="en-IN" dirty="0" smtClean="0"/>
              <a:t>E</a:t>
            </a:r>
            <a:r>
              <a:rPr lang="en-IN" baseline="30000" dirty="0" smtClean="0"/>
              <a:t> </a:t>
            </a:r>
            <a:r>
              <a:rPr lang="en-IN" dirty="0" smtClean="0"/>
              <a:t> range is -126&lt;= E&lt;=127</a:t>
            </a:r>
            <a:endParaRPr lang="en-IN" baseline="30000" dirty="0"/>
          </a:p>
          <a:p>
            <a:endParaRPr lang="en-IN" baseline="30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48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9" y="0"/>
            <a:ext cx="11031071" cy="1325563"/>
          </a:xfrm>
        </p:spPr>
        <p:txBody>
          <a:bodyPr/>
          <a:lstStyle/>
          <a:p>
            <a:r>
              <a:rPr lang="en-US" dirty="0" smtClean="0"/>
              <a:t>Floating point normalization for single precision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588" y="1479176"/>
            <a:ext cx="10614212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9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87" y="1825625"/>
            <a:ext cx="11443447" cy="4351338"/>
          </a:xfrm>
        </p:spPr>
        <p:txBody>
          <a:bodyPr/>
          <a:lstStyle/>
          <a:p>
            <a:r>
              <a:rPr lang="en-IN" dirty="0" smtClean="0"/>
              <a:t>0 and 255</a:t>
            </a:r>
          </a:p>
          <a:p>
            <a:r>
              <a:rPr lang="en-IN" dirty="0" smtClean="0"/>
              <a:t>E</a:t>
            </a:r>
            <a:r>
              <a:rPr lang="en-IN" baseline="30000" dirty="0" smtClean="0"/>
              <a:t>1=</a:t>
            </a:r>
            <a:r>
              <a:rPr lang="en-IN" dirty="0"/>
              <a:t>0</a:t>
            </a:r>
            <a:r>
              <a:rPr lang="en-IN" dirty="0" smtClean="0"/>
              <a:t> M=0  represents   0</a:t>
            </a:r>
          </a:p>
          <a:p>
            <a:r>
              <a:rPr lang="en-IN" dirty="0" smtClean="0"/>
              <a:t>E</a:t>
            </a:r>
            <a:r>
              <a:rPr lang="en-IN" baseline="30000" dirty="0" smtClean="0"/>
              <a:t>1=</a:t>
            </a:r>
            <a:r>
              <a:rPr lang="en-IN" dirty="0" smtClean="0"/>
              <a:t>255 </a:t>
            </a:r>
            <a:r>
              <a:rPr lang="en-IN" dirty="0"/>
              <a:t>M=0  </a:t>
            </a:r>
            <a:r>
              <a:rPr lang="en-IN" dirty="0" smtClean="0"/>
              <a:t>represents infinity(±)</a:t>
            </a:r>
          </a:p>
          <a:p>
            <a:r>
              <a:rPr lang="en-IN" dirty="0" smtClean="0"/>
              <a:t>E</a:t>
            </a:r>
            <a:r>
              <a:rPr lang="en-IN" baseline="30000" dirty="0" smtClean="0"/>
              <a:t>1=0</a:t>
            </a:r>
            <a:r>
              <a:rPr lang="en-IN" dirty="0" smtClean="0"/>
              <a:t> M!=0  represents   </a:t>
            </a:r>
            <a:r>
              <a:rPr lang="en-IN" dirty="0" err="1" smtClean="0"/>
              <a:t>denormal</a:t>
            </a:r>
            <a:r>
              <a:rPr lang="en-IN" dirty="0" smtClean="0"/>
              <a:t> numbers with value ±0.M X2</a:t>
            </a:r>
            <a:r>
              <a:rPr lang="en-IN" baseline="30000" dirty="0" smtClean="0"/>
              <a:t>-126</a:t>
            </a:r>
            <a:r>
              <a:rPr lang="en-IN" dirty="0"/>
              <a:t>(too </a:t>
            </a:r>
            <a:r>
              <a:rPr lang="en-IN" dirty="0" smtClean="0"/>
              <a:t>small)</a:t>
            </a:r>
          </a:p>
          <a:p>
            <a:pPr marL="0" indent="0">
              <a:buNone/>
            </a:pPr>
            <a:r>
              <a:rPr lang="en-IN" baseline="30000" dirty="0" smtClean="0">
                <a:sym typeface="Wingdings" panose="05000000000000000000" pitchFamily="2" charset="2"/>
              </a:rPr>
              <a:t>underflow</a:t>
            </a:r>
          </a:p>
          <a:p>
            <a:r>
              <a:rPr lang="en-IN" dirty="0"/>
              <a:t>E</a:t>
            </a:r>
            <a:r>
              <a:rPr lang="en-IN" baseline="30000" dirty="0"/>
              <a:t>1=</a:t>
            </a:r>
            <a:r>
              <a:rPr lang="en-IN" dirty="0"/>
              <a:t>255 </a:t>
            </a:r>
            <a:r>
              <a:rPr lang="en-IN" dirty="0" smtClean="0"/>
              <a:t>M!=</a:t>
            </a:r>
            <a:r>
              <a:rPr lang="en-IN" dirty="0"/>
              <a:t>0  </a:t>
            </a:r>
            <a:r>
              <a:rPr lang="en-IN" dirty="0" smtClean="0"/>
              <a:t>represents </a:t>
            </a:r>
            <a:r>
              <a:rPr lang="en-IN" dirty="0" err="1" smtClean="0"/>
              <a:t>NaN</a:t>
            </a:r>
            <a:r>
              <a:rPr lang="en-IN" dirty="0" smtClean="0"/>
              <a:t>(Not a Number) like 0/0, root of -1.</a:t>
            </a:r>
          </a:p>
          <a:p>
            <a:endParaRPr lang="en-IN" baseline="30000" dirty="0"/>
          </a:p>
          <a:p>
            <a:r>
              <a:rPr lang="en-IN" dirty="0" smtClean="0"/>
              <a:t>Exceptions-underflow, overflow, divide by zero, inexact, invalid.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48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Subroutine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4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to Subroutine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530" y="1690688"/>
            <a:ext cx="10936940" cy="50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7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205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Floating Point Numbers</vt:lpstr>
      <vt:lpstr>Binary division circuit for restoring technique</vt:lpstr>
      <vt:lpstr>Floating point numbers in decimal system</vt:lpstr>
      <vt:lpstr>IEEE Standard floating point numbers</vt:lpstr>
      <vt:lpstr>32 bit floating point number</vt:lpstr>
      <vt:lpstr>Floating point normalization for single precision</vt:lpstr>
      <vt:lpstr>Special Values</vt:lpstr>
      <vt:lpstr>Subroutine</vt:lpstr>
      <vt:lpstr>Call to Subroutine </vt:lpstr>
      <vt:lpstr>Call instruction</vt:lpstr>
      <vt:lpstr>Return instruction</vt:lpstr>
      <vt:lpstr>Subroutine nesting and processor stack</vt:lpstr>
      <vt:lpstr>Parameter passing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RVCECS4082</dc:creator>
  <cp:lastModifiedBy>ANALA</cp:lastModifiedBy>
  <cp:revision>10</cp:revision>
  <dcterms:created xsi:type="dcterms:W3CDTF">2015-08-31T04:25:54Z</dcterms:created>
  <dcterms:modified xsi:type="dcterms:W3CDTF">2015-09-01T05:41:03Z</dcterms:modified>
</cp:coreProperties>
</file>