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35"/>
  </p:notesMasterIdLst>
  <p:handoutMasterIdLst>
    <p:handoutMasterId r:id="rId36"/>
  </p:handoutMasterIdLst>
  <p:sldIdLst>
    <p:sldId id="257" r:id="rId2"/>
    <p:sldId id="281"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63" d="100"/>
          <a:sy n="63" d="100"/>
        </p:scale>
        <p:origin x="-6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AF32DFC-BA3D-4534-9ADC-E1062408CE2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648A9A9-C315-4B21-81F5-76E6FF55F07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20C0843-D974-46CB-B11E-7BA52B2E74AB}" type="slidenum">
              <a:rPr lang="en-US" smtClean="0"/>
              <a:pPr/>
              <a:t>1</a:t>
            </a:fld>
            <a:endParaRPr lang="en-US"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A97BDD0-00E8-426F-B29B-CA19BF8C8170}" type="slidenum">
              <a:rPr lang="en-US" smtClean="0"/>
              <a:pPr/>
              <a:t>22</a:t>
            </a:fld>
            <a:endParaRPr lang="en-US" smtClean="0"/>
          </a:p>
        </p:txBody>
      </p:sp>
      <p:sp>
        <p:nvSpPr>
          <p:cNvPr id="47107" name="Rectangle 2"/>
          <p:cNvSpPr>
            <a:spLocks noChangeArrowheads="1" noTextEdit="1"/>
          </p:cNvSpPr>
          <p:nvPr>
            <p:ph type="sldImg"/>
          </p:nvPr>
        </p:nvSpPr>
        <p:spPr>
          <a:xfrm>
            <a:off x="1292225" y="795338"/>
            <a:ext cx="4275138" cy="3206750"/>
          </a:xfrm>
          <a:solidFill>
            <a:srgbClr val="FFFFFF"/>
          </a:solidFill>
          <a:ln/>
        </p:spPr>
      </p:sp>
      <p:sp>
        <p:nvSpPr>
          <p:cNvPr id="47108"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7193A27-504B-43EA-8E87-BBF15398418F}" type="slidenum">
              <a:rPr lang="en-US" smtClean="0"/>
              <a:pPr/>
              <a:t>23</a:t>
            </a:fld>
            <a:endParaRPr lang="en-US" smtClean="0"/>
          </a:p>
        </p:txBody>
      </p:sp>
      <p:sp>
        <p:nvSpPr>
          <p:cNvPr id="48131" name="Rectangle 2"/>
          <p:cNvSpPr>
            <a:spLocks noChangeArrowheads="1" noTextEdit="1"/>
          </p:cNvSpPr>
          <p:nvPr>
            <p:ph type="sldImg"/>
          </p:nvPr>
        </p:nvSpPr>
        <p:spPr>
          <a:xfrm>
            <a:off x="1292225" y="795338"/>
            <a:ext cx="4275138" cy="3206750"/>
          </a:xfrm>
          <a:solidFill>
            <a:srgbClr val="FFFFFF"/>
          </a:solidFill>
          <a:ln/>
        </p:spPr>
      </p:sp>
      <p:sp>
        <p:nvSpPr>
          <p:cNvPr id="48132"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0AE24BE-77C4-4EDB-BB98-FB03B3B7045F}" type="slidenum">
              <a:rPr lang="en-US" smtClean="0"/>
              <a:pPr/>
              <a:t>24</a:t>
            </a:fld>
            <a:endParaRPr lang="en-US" smtClean="0"/>
          </a:p>
        </p:txBody>
      </p:sp>
      <p:sp>
        <p:nvSpPr>
          <p:cNvPr id="49155" name="Rectangle 2"/>
          <p:cNvSpPr>
            <a:spLocks noChangeArrowheads="1" noTextEdit="1"/>
          </p:cNvSpPr>
          <p:nvPr>
            <p:ph type="sldImg"/>
          </p:nvPr>
        </p:nvSpPr>
        <p:spPr>
          <a:xfrm>
            <a:off x="1292225" y="795338"/>
            <a:ext cx="4275138" cy="3206750"/>
          </a:xfrm>
          <a:solidFill>
            <a:srgbClr val="FFFFFF"/>
          </a:solidFill>
          <a:ln/>
        </p:spPr>
      </p:sp>
      <p:sp>
        <p:nvSpPr>
          <p:cNvPr id="49156"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7AA0EC6-4BD4-4F5E-B873-C49A7C30ED93}" type="slidenum">
              <a:rPr lang="en-US" smtClean="0"/>
              <a:pPr/>
              <a:t>25</a:t>
            </a:fld>
            <a:endParaRPr lang="en-US" smtClean="0"/>
          </a:p>
        </p:txBody>
      </p:sp>
      <p:sp>
        <p:nvSpPr>
          <p:cNvPr id="50179" name="Rectangle 2"/>
          <p:cNvSpPr>
            <a:spLocks noChangeArrowheads="1" noTextEdit="1"/>
          </p:cNvSpPr>
          <p:nvPr>
            <p:ph type="sldImg"/>
          </p:nvPr>
        </p:nvSpPr>
        <p:spPr>
          <a:xfrm>
            <a:off x="1292225" y="795338"/>
            <a:ext cx="4275138" cy="3206750"/>
          </a:xfrm>
          <a:solidFill>
            <a:srgbClr val="FFFFFF"/>
          </a:solidFill>
          <a:ln/>
        </p:spPr>
      </p:sp>
      <p:sp>
        <p:nvSpPr>
          <p:cNvPr id="50180"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2DBA98C-2137-4657-B948-4411F3C004C9}" type="slidenum">
              <a:rPr lang="en-US" smtClean="0"/>
              <a:pPr/>
              <a:t>26</a:t>
            </a:fld>
            <a:endParaRPr lang="en-US" smtClean="0"/>
          </a:p>
        </p:txBody>
      </p:sp>
      <p:sp>
        <p:nvSpPr>
          <p:cNvPr id="51203" name="Rectangle 2"/>
          <p:cNvSpPr>
            <a:spLocks noChangeArrowheads="1" noTextEdit="1"/>
          </p:cNvSpPr>
          <p:nvPr>
            <p:ph type="sldImg"/>
          </p:nvPr>
        </p:nvSpPr>
        <p:spPr>
          <a:xfrm>
            <a:off x="1292225" y="795338"/>
            <a:ext cx="4275138" cy="3206750"/>
          </a:xfrm>
          <a:solidFill>
            <a:srgbClr val="FFFFFF"/>
          </a:solidFill>
          <a:ln/>
        </p:spPr>
      </p:sp>
      <p:sp>
        <p:nvSpPr>
          <p:cNvPr id="51204"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C2DB5EF-F7D9-49C5-910B-20919708318D}" type="slidenum">
              <a:rPr lang="en-US" smtClean="0"/>
              <a:pPr/>
              <a:t>27</a:t>
            </a:fld>
            <a:endParaRPr lang="en-US" smtClean="0"/>
          </a:p>
        </p:txBody>
      </p:sp>
      <p:sp>
        <p:nvSpPr>
          <p:cNvPr id="52227" name="Rectangle 2"/>
          <p:cNvSpPr>
            <a:spLocks noChangeArrowheads="1" noTextEdit="1"/>
          </p:cNvSpPr>
          <p:nvPr>
            <p:ph type="sldImg"/>
          </p:nvPr>
        </p:nvSpPr>
        <p:spPr>
          <a:xfrm>
            <a:off x="1292225" y="795338"/>
            <a:ext cx="4275138" cy="3206750"/>
          </a:xfrm>
          <a:solidFill>
            <a:srgbClr val="FFFFFF"/>
          </a:solidFill>
          <a:ln/>
        </p:spPr>
      </p:sp>
      <p:sp>
        <p:nvSpPr>
          <p:cNvPr id="52228"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AA9173F-0736-42B0-8930-25EE3B5DCAA9}" type="slidenum">
              <a:rPr lang="en-US" smtClean="0"/>
              <a:pPr/>
              <a:t>29</a:t>
            </a:fld>
            <a:endParaRPr lang="en-US" smtClean="0"/>
          </a:p>
        </p:txBody>
      </p:sp>
      <p:sp>
        <p:nvSpPr>
          <p:cNvPr id="53251" name="Rectangle 2"/>
          <p:cNvSpPr>
            <a:spLocks noChangeArrowheads="1"/>
          </p:cNvSpPr>
          <p:nvPr>
            <p:ph type="body" idx="1"/>
          </p:nvPr>
        </p:nvSpPr>
        <p:spPr>
          <a:xfrm>
            <a:off x="914400" y="4346575"/>
            <a:ext cx="5029200" cy="3851275"/>
          </a:xfrm>
          <a:noFill/>
          <a:ln/>
        </p:spPr>
        <p:txBody>
          <a:bodyPr lIns="90487" tIns="44450" rIns="90487" bIns="44450"/>
          <a:lstStyle/>
          <a:p>
            <a:pPr eaLnBrk="1" hangingPunct="1"/>
            <a:endParaRPr lang="en-US" smtClean="0"/>
          </a:p>
        </p:txBody>
      </p:sp>
      <p:sp>
        <p:nvSpPr>
          <p:cNvPr id="53252" name="Rectangle 3"/>
          <p:cNvSpPr>
            <a:spLocks noChangeArrowheads="1" noTextEdit="1"/>
          </p:cNvSpPr>
          <p:nvPr>
            <p:ph type="sldImg"/>
          </p:nvPr>
        </p:nvSpPr>
        <p:spPr>
          <a:xfrm>
            <a:off x="1298575" y="800100"/>
            <a:ext cx="4262438" cy="3197225"/>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49640DF-B75C-4C58-BC13-96B3F7FBC72E}" type="slidenum">
              <a:rPr lang="en-US" smtClean="0"/>
              <a:pPr/>
              <a:t>30</a:t>
            </a:fld>
            <a:endParaRPr lang="en-US" smtClean="0"/>
          </a:p>
        </p:txBody>
      </p:sp>
      <p:sp>
        <p:nvSpPr>
          <p:cNvPr id="54275" name="Rectangle 2"/>
          <p:cNvSpPr>
            <a:spLocks noChangeArrowheads="1"/>
          </p:cNvSpPr>
          <p:nvPr>
            <p:ph type="body" idx="1"/>
          </p:nvPr>
        </p:nvSpPr>
        <p:spPr>
          <a:xfrm>
            <a:off x="914400" y="4346575"/>
            <a:ext cx="5029200" cy="3851275"/>
          </a:xfrm>
          <a:noFill/>
          <a:ln/>
        </p:spPr>
        <p:txBody>
          <a:bodyPr lIns="90487" tIns="44450" rIns="90487" bIns="44450"/>
          <a:lstStyle/>
          <a:p>
            <a:pPr eaLnBrk="1" hangingPunct="1"/>
            <a:endParaRPr lang="en-US" smtClean="0"/>
          </a:p>
        </p:txBody>
      </p:sp>
      <p:sp>
        <p:nvSpPr>
          <p:cNvPr id="54276" name="Rectangle 3"/>
          <p:cNvSpPr>
            <a:spLocks noChangeArrowheads="1" noTextEdit="1"/>
          </p:cNvSpPr>
          <p:nvPr>
            <p:ph type="sldImg"/>
          </p:nvPr>
        </p:nvSpPr>
        <p:spPr>
          <a:xfrm>
            <a:off x="1298575" y="800100"/>
            <a:ext cx="4262438" cy="3197225"/>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C8D3FE1-BAEA-4BB4-8205-3DCC7D4C6E11}" type="slidenum">
              <a:rPr lang="en-US" smtClean="0"/>
              <a:pPr/>
              <a:t>31</a:t>
            </a:fld>
            <a:endParaRPr lang="en-US" smtClean="0"/>
          </a:p>
        </p:txBody>
      </p:sp>
      <p:sp>
        <p:nvSpPr>
          <p:cNvPr id="55299" name="Rectangle 2"/>
          <p:cNvSpPr>
            <a:spLocks noChangeArrowheads="1" noTextEdit="1"/>
          </p:cNvSpPr>
          <p:nvPr>
            <p:ph type="sldImg"/>
          </p:nvPr>
        </p:nvSpPr>
        <p:spPr>
          <a:xfrm>
            <a:off x="1292225" y="795338"/>
            <a:ext cx="4275138" cy="3206750"/>
          </a:xfrm>
          <a:solidFill>
            <a:srgbClr val="FFFFFF"/>
          </a:solidFill>
          <a:ln/>
        </p:spPr>
      </p:sp>
      <p:sp>
        <p:nvSpPr>
          <p:cNvPr id="55300"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B6B0A87-4BEE-42F6-B35D-F1D05C68BA1E}" type="slidenum">
              <a:rPr lang="en-US" smtClean="0"/>
              <a:pPr/>
              <a:t>32</a:t>
            </a:fld>
            <a:endParaRPr lang="en-US" smtClean="0"/>
          </a:p>
        </p:txBody>
      </p:sp>
      <p:sp>
        <p:nvSpPr>
          <p:cNvPr id="56323" name="Rectangle 2"/>
          <p:cNvSpPr>
            <a:spLocks noChangeArrowheads="1" noTextEdit="1"/>
          </p:cNvSpPr>
          <p:nvPr>
            <p:ph type="sldImg"/>
          </p:nvPr>
        </p:nvSpPr>
        <p:spPr>
          <a:xfrm>
            <a:off x="1292225" y="795338"/>
            <a:ext cx="4275138" cy="3206750"/>
          </a:xfrm>
          <a:solidFill>
            <a:srgbClr val="FFFFFF"/>
          </a:solidFill>
          <a:ln/>
        </p:spPr>
      </p:sp>
      <p:sp>
        <p:nvSpPr>
          <p:cNvPr id="56324"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9CC3BC6-832E-452C-81DC-337114015AB4}" type="slidenum">
              <a:rPr lang="en-US" smtClean="0"/>
              <a:pPr/>
              <a:t>5</a:t>
            </a:fld>
            <a:endParaRPr lang="en-US" smtClean="0"/>
          </a:p>
        </p:txBody>
      </p:sp>
      <p:sp>
        <p:nvSpPr>
          <p:cNvPr id="38915" name="Rectangle 2"/>
          <p:cNvSpPr>
            <a:spLocks noChangeArrowheads="1" noTextEdit="1"/>
          </p:cNvSpPr>
          <p:nvPr>
            <p:ph type="sldImg"/>
          </p:nvPr>
        </p:nvSpPr>
        <p:spPr>
          <a:xfrm>
            <a:off x="1292225" y="795338"/>
            <a:ext cx="4275138" cy="3206750"/>
          </a:xfrm>
          <a:solidFill>
            <a:srgbClr val="FFFFFF"/>
          </a:solidFill>
          <a:ln/>
        </p:spPr>
      </p:sp>
      <p:sp>
        <p:nvSpPr>
          <p:cNvPr id="38916"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4346850-5F74-47E1-88F9-EAFB9A469E35}" type="slidenum">
              <a:rPr lang="en-US" smtClean="0"/>
              <a:pPr/>
              <a:t>14</a:t>
            </a:fld>
            <a:endParaRPr lang="en-US" smtClean="0"/>
          </a:p>
        </p:txBody>
      </p:sp>
      <p:sp>
        <p:nvSpPr>
          <p:cNvPr id="39939" name="Rectangle 2"/>
          <p:cNvSpPr>
            <a:spLocks noChangeArrowheads="1" noTextEdit="1"/>
          </p:cNvSpPr>
          <p:nvPr>
            <p:ph type="sldImg"/>
          </p:nvPr>
        </p:nvSpPr>
        <p:spPr>
          <a:xfrm>
            <a:off x="1292225" y="795338"/>
            <a:ext cx="4275138" cy="3206750"/>
          </a:xfrm>
          <a:solidFill>
            <a:srgbClr val="FFFFFF"/>
          </a:solidFill>
          <a:ln/>
        </p:spPr>
      </p:sp>
      <p:sp>
        <p:nvSpPr>
          <p:cNvPr id="39940"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28B2747-DB9B-40F6-95C7-7F34F8F77B39}" type="slidenum">
              <a:rPr lang="en-US" smtClean="0"/>
              <a:pPr/>
              <a:t>16</a:t>
            </a:fld>
            <a:endParaRPr lang="en-US" smtClean="0"/>
          </a:p>
        </p:txBody>
      </p:sp>
      <p:sp>
        <p:nvSpPr>
          <p:cNvPr id="40963" name="Rectangle 2"/>
          <p:cNvSpPr>
            <a:spLocks noChangeArrowheads="1" noTextEdit="1"/>
          </p:cNvSpPr>
          <p:nvPr>
            <p:ph type="sldImg"/>
          </p:nvPr>
        </p:nvSpPr>
        <p:spPr>
          <a:xfrm>
            <a:off x="1292225" y="795338"/>
            <a:ext cx="4275138" cy="3206750"/>
          </a:xfrm>
          <a:solidFill>
            <a:srgbClr val="FFFFFF"/>
          </a:solidFill>
          <a:ln/>
        </p:spPr>
      </p:sp>
      <p:sp>
        <p:nvSpPr>
          <p:cNvPr id="40964"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FCC1FE9-3227-40D4-AC61-15BBFD3F07E5}" type="slidenum">
              <a:rPr lang="en-US" smtClean="0"/>
              <a:pPr/>
              <a:t>17</a:t>
            </a:fld>
            <a:endParaRPr lang="en-US" smtClean="0"/>
          </a:p>
        </p:txBody>
      </p:sp>
      <p:sp>
        <p:nvSpPr>
          <p:cNvPr id="41987" name="Rectangle 2"/>
          <p:cNvSpPr>
            <a:spLocks noChangeArrowheads="1" noTextEdit="1"/>
          </p:cNvSpPr>
          <p:nvPr>
            <p:ph type="sldImg"/>
          </p:nvPr>
        </p:nvSpPr>
        <p:spPr>
          <a:xfrm>
            <a:off x="1292225" y="795338"/>
            <a:ext cx="4275138" cy="3206750"/>
          </a:xfrm>
          <a:solidFill>
            <a:srgbClr val="FFFFFF"/>
          </a:solidFill>
          <a:ln/>
        </p:spPr>
      </p:sp>
      <p:sp>
        <p:nvSpPr>
          <p:cNvPr id="41988"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40E410E-67BA-4AC5-9136-B42374B1BD68}" type="slidenum">
              <a:rPr lang="en-US" smtClean="0"/>
              <a:pPr/>
              <a:t>18</a:t>
            </a:fld>
            <a:endParaRPr lang="en-US" smtClean="0"/>
          </a:p>
        </p:txBody>
      </p:sp>
      <p:sp>
        <p:nvSpPr>
          <p:cNvPr id="43011" name="Rectangle 2"/>
          <p:cNvSpPr>
            <a:spLocks noChangeArrowheads="1" noTextEdit="1"/>
          </p:cNvSpPr>
          <p:nvPr>
            <p:ph type="sldImg"/>
          </p:nvPr>
        </p:nvSpPr>
        <p:spPr>
          <a:xfrm>
            <a:off x="1292225" y="795338"/>
            <a:ext cx="4275138" cy="3206750"/>
          </a:xfrm>
          <a:solidFill>
            <a:srgbClr val="FFFFFF"/>
          </a:solidFill>
          <a:ln/>
        </p:spPr>
      </p:sp>
      <p:sp>
        <p:nvSpPr>
          <p:cNvPr id="43012"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0919FBF-1F99-439D-AA69-DEA78781FC3C}" type="slidenum">
              <a:rPr lang="en-US" smtClean="0"/>
              <a:pPr/>
              <a:t>19</a:t>
            </a:fld>
            <a:endParaRPr lang="en-US" smtClean="0"/>
          </a:p>
        </p:txBody>
      </p:sp>
      <p:sp>
        <p:nvSpPr>
          <p:cNvPr id="44035" name="Rectangle 2"/>
          <p:cNvSpPr>
            <a:spLocks noChangeArrowheads="1" noTextEdit="1"/>
          </p:cNvSpPr>
          <p:nvPr>
            <p:ph type="sldImg"/>
          </p:nvPr>
        </p:nvSpPr>
        <p:spPr>
          <a:xfrm>
            <a:off x="1292225" y="795338"/>
            <a:ext cx="4275138" cy="3206750"/>
          </a:xfrm>
          <a:solidFill>
            <a:srgbClr val="FFFFFF"/>
          </a:solidFill>
          <a:ln/>
        </p:spPr>
      </p:sp>
      <p:sp>
        <p:nvSpPr>
          <p:cNvPr id="44036"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19E39E5-F83B-4A7A-BBC9-323DBA74D7E2}" type="slidenum">
              <a:rPr lang="en-US" smtClean="0"/>
              <a:pPr/>
              <a:t>20</a:t>
            </a:fld>
            <a:endParaRPr lang="en-US" smtClean="0"/>
          </a:p>
        </p:txBody>
      </p:sp>
      <p:sp>
        <p:nvSpPr>
          <p:cNvPr id="45059" name="Rectangle 2"/>
          <p:cNvSpPr>
            <a:spLocks noChangeArrowheads="1"/>
          </p:cNvSpPr>
          <p:nvPr>
            <p:ph type="body" idx="1"/>
          </p:nvPr>
        </p:nvSpPr>
        <p:spPr>
          <a:xfrm>
            <a:off x="914400" y="4346575"/>
            <a:ext cx="5029200" cy="3851275"/>
          </a:xfrm>
          <a:noFill/>
          <a:ln/>
        </p:spPr>
        <p:txBody>
          <a:bodyPr lIns="90487" tIns="44450" rIns="90487" bIns="44450"/>
          <a:lstStyle/>
          <a:p>
            <a:pPr eaLnBrk="1" hangingPunct="1"/>
            <a:endParaRPr lang="en-US" smtClean="0"/>
          </a:p>
        </p:txBody>
      </p:sp>
      <p:sp>
        <p:nvSpPr>
          <p:cNvPr id="45060" name="Rectangle 3"/>
          <p:cNvSpPr>
            <a:spLocks noChangeArrowheads="1" noTextEdit="1"/>
          </p:cNvSpPr>
          <p:nvPr>
            <p:ph type="sldImg"/>
          </p:nvPr>
        </p:nvSpPr>
        <p:spPr>
          <a:xfrm>
            <a:off x="1298575" y="800100"/>
            <a:ext cx="4262438" cy="3197225"/>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BA101C9-8BFE-4228-B311-C1B5C3B37E96}" type="slidenum">
              <a:rPr lang="en-US" smtClean="0"/>
              <a:pPr/>
              <a:t>21</a:t>
            </a:fld>
            <a:endParaRPr lang="en-US" smtClean="0"/>
          </a:p>
        </p:txBody>
      </p:sp>
      <p:sp>
        <p:nvSpPr>
          <p:cNvPr id="46083" name="Rectangle 2"/>
          <p:cNvSpPr>
            <a:spLocks noChangeArrowheads="1" noTextEdit="1"/>
          </p:cNvSpPr>
          <p:nvPr>
            <p:ph type="sldImg"/>
          </p:nvPr>
        </p:nvSpPr>
        <p:spPr>
          <a:xfrm>
            <a:off x="1292225" y="795338"/>
            <a:ext cx="4275138" cy="3206750"/>
          </a:xfrm>
          <a:solidFill>
            <a:srgbClr val="FFFFFF"/>
          </a:solidFill>
          <a:ln/>
        </p:spPr>
      </p:sp>
      <p:sp>
        <p:nvSpPr>
          <p:cNvPr id="46084" name="Rectangle 3"/>
          <p:cNvSpPr>
            <a:spLocks noChangeArrowheads="1"/>
          </p:cNvSpPr>
          <p:nvPr>
            <p:ph type="body" idx="1"/>
          </p:nvPr>
        </p:nvSpPr>
        <p:spPr>
          <a:xfrm>
            <a:off x="833438" y="4346575"/>
            <a:ext cx="5191125" cy="38481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B1F8D389-8C36-46B2-903F-2BC103BA53D9}"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88BA37F6-226B-4096-B917-D909B9CA27F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248B46A5-75CA-4B80-B1B6-448AE1E59071}"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15853043-AE13-473C-A180-A0E2F112BF79}"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340F85E2-C98A-4241-A625-A9E9F20D67B1}"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926BE9D2-B5E5-47E4-A617-923B6FA0AE69}"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Deepika C N                 RVCE    </a:t>
            </a:r>
            <a:endParaRPr lang="en-US"/>
          </a:p>
        </p:txBody>
      </p:sp>
      <p:sp>
        <p:nvSpPr>
          <p:cNvPr id="9" name="Slide Number Placeholder 8"/>
          <p:cNvSpPr>
            <a:spLocks noGrp="1"/>
          </p:cNvSpPr>
          <p:nvPr>
            <p:ph type="sldNum" sz="quarter" idx="12"/>
          </p:nvPr>
        </p:nvSpPr>
        <p:spPr/>
        <p:txBody>
          <a:bodyPr/>
          <a:lstStyle/>
          <a:p>
            <a:pPr>
              <a:defRPr/>
            </a:pPr>
            <a:fld id="{7FB86C0F-0BB7-4741-A400-E1800EB92F55}"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Deepika C N                 RVCE    </a:t>
            </a:r>
            <a:endParaRPr lang="en-US"/>
          </a:p>
        </p:txBody>
      </p:sp>
      <p:sp>
        <p:nvSpPr>
          <p:cNvPr id="5" name="Slide Number Placeholder 4"/>
          <p:cNvSpPr>
            <a:spLocks noGrp="1"/>
          </p:cNvSpPr>
          <p:nvPr>
            <p:ph type="sldNum" sz="quarter" idx="12"/>
          </p:nvPr>
        </p:nvSpPr>
        <p:spPr/>
        <p:txBody>
          <a:bodyPr/>
          <a:lstStyle/>
          <a:p>
            <a:pPr>
              <a:defRPr/>
            </a:pPr>
            <a:fld id="{85796624-B200-470D-8151-85BB9DEE6DBA}"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Deepika C N                 RVCE    </a:t>
            </a:r>
            <a:endParaRPr lang="en-US"/>
          </a:p>
        </p:txBody>
      </p:sp>
      <p:sp>
        <p:nvSpPr>
          <p:cNvPr id="4" name="Slide Number Placeholder 3"/>
          <p:cNvSpPr>
            <a:spLocks noGrp="1"/>
          </p:cNvSpPr>
          <p:nvPr>
            <p:ph type="sldNum" sz="quarter" idx="12"/>
          </p:nvPr>
        </p:nvSpPr>
        <p:spPr/>
        <p:txBody>
          <a:bodyPr/>
          <a:lstStyle/>
          <a:p>
            <a:pPr>
              <a:defRPr/>
            </a:pPr>
            <a:fld id="{EE2C18B5-AD39-408C-84E1-36B158EC5042}"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82E5008E-22D7-42D4-BB10-7B6F9B0A33CE}"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BF7FDA20-522D-4A86-9517-EC8E9F4E21B4}"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Deepika C N                 RVCE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F21EF47-C251-484C-93B8-4CED4B51632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random/>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19200" y="381000"/>
            <a:ext cx="7162800" cy="936625"/>
          </a:xfrm>
        </p:spPr>
        <p:txBody>
          <a:bodyPr/>
          <a:lstStyle/>
          <a:p>
            <a:pPr eaLnBrk="1" hangingPunct="1"/>
            <a:r>
              <a:rPr lang="en-US" smtClean="0"/>
              <a:t>Software Engineering</a:t>
            </a:r>
            <a:endParaRPr lang="en-AU" smtClean="0"/>
          </a:p>
        </p:txBody>
      </p:sp>
      <p:sp>
        <p:nvSpPr>
          <p:cNvPr id="4099" name="Rectangle 3"/>
          <p:cNvSpPr>
            <a:spLocks noGrp="1" noChangeArrowheads="1"/>
          </p:cNvSpPr>
          <p:nvPr>
            <p:ph type="subTitle" idx="1"/>
          </p:nvPr>
        </p:nvSpPr>
        <p:spPr>
          <a:xfrm>
            <a:off x="1143000" y="2590800"/>
            <a:ext cx="7543800" cy="3128963"/>
          </a:xfrm>
        </p:spPr>
        <p:txBody>
          <a:bodyPr/>
          <a:lstStyle/>
          <a:p>
            <a:pPr algn="l" eaLnBrk="1" hangingPunct="1"/>
            <a:r>
              <a:rPr lang="en-US" sz="1800" b="1" smtClean="0"/>
              <a:t>Text Book:</a:t>
            </a:r>
            <a:r>
              <a:rPr lang="en-US" sz="2800" smtClean="0"/>
              <a:t> by </a:t>
            </a:r>
            <a:r>
              <a:rPr lang="en-US" smtClean="0">
                <a:solidFill>
                  <a:schemeClr val="tx2"/>
                </a:solidFill>
              </a:rPr>
              <a:t>Ian Sommerville, </a:t>
            </a:r>
            <a:r>
              <a:rPr lang="en-US" smtClean="0"/>
              <a:t>8</a:t>
            </a:r>
            <a:r>
              <a:rPr lang="en-US" baseline="30000" smtClean="0"/>
              <a:t>th</a:t>
            </a:r>
            <a:r>
              <a:rPr lang="en-US" smtClean="0">
                <a:solidFill>
                  <a:schemeClr val="tx2"/>
                </a:solidFill>
              </a:rPr>
              <a:t> </a:t>
            </a:r>
            <a:r>
              <a:rPr lang="en-US" sz="2800" smtClean="0"/>
              <a:t> Edition</a:t>
            </a:r>
            <a:endParaRPr lang="en-US" sz="2800" smtClean="0">
              <a:solidFill>
                <a:schemeClr val="tx2"/>
              </a:solidFill>
            </a:endParaRPr>
          </a:p>
          <a:p>
            <a:pPr algn="l" eaLnBrk="1" hangingPunct="1"/>
            <a:endParaRPr lang="en-US" smtClean="0"/>
          </a:p>
          <a:p>
            <a:pPr algn="l" eaLnBrk="1" hangingPunct="1"/>
            <a:endParaRPr lang="en-US" smtClean="0"/>
          </a:p>
          <a:p>
            <a:pPr algn="l" eaLnBrk="1" hangingPunct="1"/>
            <a:r>
              <a:rPr lang="en-US" smtClean="0"/>
              <a:t>    </a:t>
            </a:r>
            <a:endParaRPr lang="en-AU" smtClean="0">
              <a:solidFill>
                <a:schemeClr val="tx2"/>
              </a:solidFill>
            </a:endParaRPr>
          </a:p>
        </p:txBody>
      </p:sp>
      <p:sp>
        <p:nvSpPr>
          <p:cNvPr id="4100" name="Text Box 4"/>
          <p:cNvSpPr txBox="1">
            <a:spLocks noChangeArrowheads="1"/>
          </p:cNvSpPr>
          <p:nvPr/>
        </p:nvSpPr>
        <p:spPr bwMode="auto">
          <a:xfrm>
            <a:off x="152400" y="914400"/>
            <a:ext cx="1143000" cy="366713"/>
          </a:xfrm>
          <a:prstGeom prst="rect">
            <a:avLst/>
          </a:prstGeom>
          <a:noFill/>
          <a:ln w="9525">
            <a:noFill/>
            <a:miter lim="800000"/>
            <a:headEnd/>
            <a:tailEnd/>
          </a:ln>
        </p:spPr>
        <p:txBody>
          <a:bodyPr>
            <a:spAutoFit/>
          </a:bodyPr>
          <a:lstStyle/>
          <a:p>
            <a:pPr>
              <a:spcBef>
                <a:spcPct val="50000"/>
              </a:spcBef>
            </a:pPr>
            <a:r>
              <a:rPr lang="en-US" b="1"/>
              <a:t>Subject:</a:t>
            </a:r>
          </a:p>
        </p:txBody>
      </p:sp>
      <p:sp>
        <p:nvSpPr>
          <p:cNvPr id="4101" name="Text Box 5"/>
          <p:cNvSpPr txBox="1">
            <a:spLocks noChangeArrowheads="1"/>
          </p:cNvSpPr>
          <p:nvPr/>
        </p:nvSpPr>
        <p:spPr bwMode="auto">
          <a:xfrm>
            <a:off x="228600" y="1905000"/>
            <a:ext cx="3886200" cy="366713"/>
          </a:xfrm>
          <a:prstGeom prst="rect">
            <a:avLst/>
          </a:prstGeom>
          <a:noFill/>
          <a:ln w="9525">
            <a:noFill/>
            <a:miter lim="800000"/>
            <a:headEnd/>
            <a:tailEnd/>
          </a:ln>
        </p:spPr>
        <p:txBody>
          <a:bodyPr>
            <a:spAutoFit/>
          </a:bodyPr>
          <a:lstStyle/>
          <a:p>
            <a:pPr>
              <a:spcBef>
                <a:spcPct val="50000"/>
              </a:spcBef>
            </a:pPr>
            <a:r>
              <a:rPr lang="en-US" b="1" dirty="0"/>
              <a:t>Subject Code: </a:t>
            </a:r>
            <a:r>
              <a:rPr lang="en-US" b="1" dirty="0" smtClean="0"/>
              <a:t>12IS62</a:t>
            </a:r>
            <a:endParaRPr lang="en-US" b="1" dirty="0"/>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p:txBody>
          <a:bodyPr/>
          <a:lstStyle/>
          <a:p>
            <a:pPr eaLnBrk="1" hangingPunct="1"/>
            <a:r>
              <a:rPr lang="en-US" smtClean="0"/>
              <a:t>Insulin pump organisation</a:t>
            </a:r>
          </a:p>
        </p:txBody>
      </p:sp>
      <p:sp>
        <p:nvSpPr>
          <p:cNvPr id="13314" name="Slide Number Placeholder 5"/>
          <p:cNvSpPr>
            <a:spLocks noGrp="1"/>
          </p:cNvSpPr>
          <p:nvPr>
            <p:ph type="sldNum" sz="quarter" idx="12"/>
          </p:nvPr>
        </p:nvSpPr>
        <p:spPr>
          <a:noFill/>
        </p:spPr>
        <p:txBody>
          <a:bodyPr/>
          <a:lstStyle/>
          <a:p>
            <a:fld id="{BDA3CA0B-B391-431F-8096-3BF4E77D88FF}" type="slidenum">
              <a:rPr lang="en-US" smtClean="0"/>
              <a:pPr/>
              <a:t>10</a:t>
            </a:fld>
            <a:endParaRPr lang="en-US" smtClean="0"/>
          </a:p>
        </p:txBody>
      </p:sp>
      <p:sp>
        <p:nvSpPr>
          <p:cNvPr id="13315" name="Rectangle 2"/>
          <p:cNvSpPr>
            <a:spLocks noChangeArrowheads="1"/>
          </p:cNvSpPr>
          <p:nvPr/>
        </p:nvSpPr>
        <p:spPr bwMode="auto">
          <a:xfrm>
            <a:off x="1524000" y="1828800"/>
            <a:ext cx="7620000" cy="46482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13317" name="Picture 4" descr="3.1 InsulinPumpStruct.eps                                      000FCD5FMacintosh HD                   B8AA5F2E:"/>
          <p:cNvPicPr>
            <a:picLocks noChangeAspect="1" noChangeArrowheads="1"/>
          </p:cNvPicPr>
          <p:nvPr/>
        </p:nvPicPr>
        <p:blipFill>
          <a:blip r:embed="rId2" cstate="print"/>
          <a:srcRect/>
          <a:stretch>
            <a:fillRect/>
          </a:stretch>
        </p:blipFill>
        <p:spPr bwMode="auto">
          <a:xfrm>
            <a:off x="2057400" y="1981200"/>
            <a:ext cx="6858000" cy="43640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p:txBody>
          <a:bodyPr/>
          <a:lstStyle/>
          <a:p>
            <a:pPr eaLnBrk="1" hangingPunct="1"/>
            <a:r>
              <a:rPr lang="en-US" smtClean="0"/>
              <a:t>Insulin pump data-flow</a:t>
            </a:r>
          </a:p>
        </p:txBody>
      </p:sp>
      <p:sp>
        <p:nvSpPr>
          <p:cNvPr id="14338" name="Slide Number Placeholder 5"/>
          <p:cNvSpPr>
            <a:spLocks noGrp="1"/>
          </p:cNvSpPr>
          <p:nvPr>
            <p:ph type="sldNum" sz="quarter" idx="12"/>
          </p:nvPr>
        </p:nvSpPr>
        <p:spPr>
          <a:noFill/>
        </p:spPr>
        <p:txBody>
          <a:bodyPr/>
          <a:lstStyle/>
          <a:p>
            <a:fld id="{5E269225-84B6-4F64-8C95-9436FC04FA8F}" type="slidenum">
              <a:rPr lang="en-US" smtClean="0"/>
              <a:pPr/>
              <a:t>11</a:t>
            </a:fld>
            <a:endParaRPr lang="en-US" smtClean="0"/>
          </a:p>
        </p:txBody>
      </p:sp>
      <p:sp>
        <p:nvSpPr>
          <p:cNvPr id="14339" name="Rectangle 2"/>
          <p:cNvSpPr>
            <a:spLocks noChangeArrowheads="1"/>
          </p:cNvSpPr>
          <p:nvPr/>
        </p:nvSpPr>
        <p:spPr bwMode="auto">
          <a:xfrm>
            <a:off x="762000" y="2286000"/>
            <a:ext cx="8382000" cy="40386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14341" name="Picture 4" descr="3.2 InsulinPumpDFD.eps                                         000FCD5FMacintosh HD                   B8AA5F2E:"/>
          <p:cNvPicPr>
            <a:picLocks noChangeAspect="1" noChangeArrowheads="1"/>
          </p:cNvPicPr>
          <p:nvPr/>
        </p:nvPicPr>
        <p:blipFill>
          <a:blip r:embed="rId2" cstate="print"/>
          <a:srcRect/>
          <a:stretch>
            <a:fillRect/>
          </a:stretch>
        </p:blipFill>
        <p:spPr bwMode="auto">
          <a:xfrm>
            <a:off x="1295400" y="2590800"/>
            <a:ext cx="7848600" cy="3422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Dependability requirements</a:t>
            </a:r>
          </a:p>
        </p:txBody>
      </p:sp>
      <p:sp>
        <p:nvSpPr>
          <p:cNvPr id="15364" name="Rectangle 3"/>
          <p:cNvSpPr>
            <a:spLocks noGrp="1" noChangeArrowheads="1"/>
          </p:cNvSpPr>
          <p:nvPr>
            <p:ph idx="1"/>
          </p:nvPr>
        </p:nvSpPr>
        <p:spPr/>
        <p:txBody>
          <a:bodyPr/>
          <a:lstStyle/>
          <a:p>
            <a:pPr eaLnBrk="1" hangingPunct="1"/>
            <a:r>
              <a:rPr lang="en-US" sz="2800" smtClean="0"/>
              <a:t>The system shall be available to deliver insulin when required to do so.</a:t>
            </a:r>
          </a:p>
          <a:p>
            <a:pPr eaLnBrk="1" hangingPunct="1"/>
            <a:r>
              <a:rPr lang="en-US" sz="2800" smtClean="0"/>
              <a:t>The system shall perform reliability and deliver the correct amount of insulin to counteract the current level of blood sugar.</a:t>
            </a:r>
          </a:p>
          <a:p>
            <a:pPr eaLnBrk="1" hangingPunct="1"/>
            <a:r>
              <a:rPr lang="en-US" sz="2800" smtClean="0"/>
              <a:t>The essential safety requirement is that excessive doses of insulin should never be delivered as this is potentially life threatening.</a:t>
            </a:r>
          </a:p>
        </p:txBody>
      </p:sp>
      <p:sp>
        <p:nvSpPr>
          <p:cNvPr id="15362" name="Slide Number Placeholder 5"/>
          <p:cNvSpPr>
            <a:spLocks noGrp="1"/>
          </p:cNvSpPr>
          <p:nvPr>
            <p:ph type="sldNum" sz="quarter" idx="12"/>
          </p:nvPr>
        </p:nvSpPr>
        <p:spPr>
          <a:noFill/>
        </p:spPr>
        <p:txBody>
          <a:bodyPr/>
          <a:lstStyle/>
          <a:p>
            <a:fld id="{27E8361D-9C1C-439D-838D-F03D816928AB}"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Dependability</a:t>
            </a:r>
          </a:p>
        </p:txBody>
      </p:sp>
      <p:sp>
        <p:nvSpPr>
          <p:cNvPr id="16388" name="Rectangle 3"/>
          <p:cNvSpPr>
            <a:spLocks noGrp="1" noChangeArrowheads="1"/>
          </p:cNvSpPr>
          <p:nvPr>
            <p:ph idx="1"/>
          </p:nvPr>
        </p:nvSpPr>
        <p:spPr/>
        <p:txBody>
          <a:bodyPr/>
          <a:lstStyle/>
          <a:p>
            <a:pPr marL="488950" indent="-488950" defTabSz="962025" eaLnBrk="1" hangingPunct="1">
              <a:lnSpc>
                <a:spcPct val="90000"/>
              </a:lnSpc>
            </a:pPr>
            <a:r>
              <a:rPr lang="en-US" sz="2800" smtClean="0"/>
              <a:t>The dependability of a system equates to its trustworthiness.</a:t>
            </a:r>
          </a:p>
          <a:p>
            <a:pPr marL="488950" indent="-488950" defTabSz="962025" eaLnBrk="1" hangingPunct="1">
              <a:lnSpc>
                <a:spcPct val="90000"/>
              </a:lnSpc>
            </a:pPr>
            <a:r>
              <a:rPr lang="en-US" sz="2800" smtClean="0"/>
              <a:t>A dependable system is a system that is trusted by its users.</a:t>
            </a:r>
          </a:p>
          <a:p>
            <a:pPr marL="488950" indent="-488950" defTabSz="962025" eaLnBrk="1" hangingPunct="1">
              <a:lnSpc>
                <a:spcPct val="90000"/>
              </a:lnSpc>
            </a:pPr>
            <a:r>
              <a:rPr lang="en-US" sz="2800" smtClean="0"/>
              <a:t>Principal dimensions of dependability are:</a:t>
            </a:r>
          </a:p>
          <a:p>
            <a:pPr marL="1089025" lvl="1" indent="-479425" defTabSz="962025" eaLnBrk="1" hangingPunct="1">
              <a:lnSpc>
                <a:spcPct val="90000"/>
              </a:lnSpc>
            </a:pPr>
            <a:r>
              <a:rPr lang="en-US" sz="2400" smtClean="0"/>
              <a:t>Availability;</a:t>
            </a:r>
          </a:p>
          <a:p>
            <a:pPr marL="1089025" lvl="1" indent="-479425" defTabSz="962025" eaLnBrk="1" hangingPunct="1">
              <a:lnSpc>
                <a:spcPct val="90000"/>
              </a:lnSpc>
            </a:pPr>
            <a:r>
              <a:rPr lang="en-US" sz="2400" smtClean="0"/>
              <a:t>Reliability;</a:t>
            </a:r>
          </a:p>
          <a:p>
            <a:pPr marL="1089025" lvl="1" indent="-479425" defTabSz="962025" eaLnBrk="1" hangingPunct="1">
              <a:lnSpc>
                <a:spcPct val="90000"/>
              </a:lnSpc>
            </a:pPr>
            <a:r>
              <a:rPr lang="en-US" sz="2400" smtClean="0"/>
              <a:t>Safety;</a:t>
            </a:r>
          </a:p>
          <a:p>
            <a:pPr marL="1089025" lvl="1" indent="-479425" defTabSz="962025" eaLnBrk="1" hangingPunct="1">
              <a:lnSpc>
                <a:spcPct val="90000"/>
              </a:lnSpc>
            </a:pPr>
            <a:r>
              <a:rPr lang="en-US" sz="2400" smtClean="0"/>
              <a:t>Security</a:t>
            </a:r>
          </a:p>
        </p:txBody>
      </p:sp>
      <p:sp>
        <p:nvSpPr>
          <p:cNvPr id="16386" name="Slide Number Placeholder 5"/>
          <p:cNvSpPr>
            <a:spLocks noGrp="1"/>
          </p:cNvSpPr>
          <p:nvPr>
            <p:ph type="sldNum" sz="quarter" idx="12"/>
          </p:nvPr>
        </p:nvSpPr>
        <p:spPr>
          <a:noFill/>
        </p:spPr>
        <p:txBody>
          <a:bodyPr/>
          <a:lstStyle/>
          <a:p>
            <a:fld id="{A0229779-6636-43EC-A8CA-06DAE310EEC5}"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a:noFill/>
        </p:spPr>
        <p:txBody>
          <a:bodyPr anchor="ctr"/>
          <a:lstStyle/>
          <a:p>
            <a:pPr eaLnBrk="1" hangingPunct="1"/>
            <a:r>
              <a:rPr lang="en-GB" smtClean="0"/>
              <a:t>Dimensions of dependability</a:t>
            </a:r>
          </a:p>
        </p:txBody>
      </p:sp>
      <p:sp>
        <p:nvSpPr>
          <p:cNvPr id="17410" name="Slide Number Placeholder 5"/>
          <p:cNvSpPr>
            <a:spLocks noGrp="1"/>
          </p:cNvSpPr>
          <p:nvPr>
            <p:ph type="sldNum" sz="quarter" idx="12"/>
          </p:nvPr>
        </p:nvSpPr>
        <p:spPr>
          <a:noFill/>
        </p:spPr>
        <p:txBody>
          <a:bodyPr/>
          <a:lstStyle/>
          <a:p>
            <a:fld id="{7DEE28D4-B9E0-47DD-A4A2-8A7B5DDFADC5}" type="slidenum">
              <a:rPr lang="en-US" smtClean="0"/>
              <a:pPr/>
              <a:t>14</a:t>
            </a:fld>
            <a:endParaRPr lang="en-US" smtClean="0"/>
          </a:p>
        </p:txBody>
      </p:sp>
      <p:sp>
        <p:nvSpPr>
          <p:cNvPr id="17411" name="Rectangle 2"/>
          <p:cNvSpPr>
            <a:spLocks noChangeArrowheads="1"/>
          </p:cNvSpPr>
          <p:nvPr/>
        </p:nvSpPr>
        <p:spPr bwMode="auto">
          <a:xfrm>
            <a:off x="609600" y="1524000"/>
            <a:ext cx="8077200" cy="44196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17413" name="Picture 4" descr="3.3 DependDimensions.eps                                       000FCD5FMacintosh HD                   B8AA5F2E:"/>
          <p:cNvPicPr>
            <a:picLocks noChangeAspect="1" noChangeArrowheads="1"/>
          </p:cNvPicPr>
          <p:nvPr/>
        </p:nvPicPr>
        <p:blipFill>
          <a:blip r:embed="rId3" cstate="print"/>
          <a:srcRect/>
          <a:stretch>
            <a:fillRect/>
          </a:stretch>
        </p:blipFill>
        <p:spPr bwMode="auto">
          <a:xfrm>
            <a:off x="685800" y="2057400"/>
            <a:ext cx="7848600" cy="32115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Other dependability properties</a:t>
            </a:r>
          </a:p>
        </p:txBody>
      </p:sp>
      <p:sp>
        <p:nvSpPr>
          <p:cNvPr id="18436" name="Rectangle 3"/>
          <p:cNvSpPr>
            <a:spLocks noGrp="1" noChangeArrowheads="1"/>
          </p:cNvSpPr>
          <p:nvPr>
            <p:ph idx="1"/>
          </p:nvPr>
        </p:nvSpPr>
        <p:spPr>
          <a:xfrm>
            <a:off x="1371600" y="1828800"/>
            <a:ext cx="7772400" cy="4114800"/>
          </a:xfrm>
        </p:spPr>
        <p:txBody>
          <a:bodyPr/>
          <a:lstStyle/>
          <a:p>
            <a:pPr marL="488950" indent="-488950" defTabSz="962025" eaLnBrk="1" hangingPunct="1">
              <a:lnSpc>
                <a:spcPct val="90000"/>
              </a:lnSpc>
            </a:pPr>
            <a:r>
              <a:rPr lang="en-US" sz="2400" smtClean="0"/>
              <a:t>Repairability</a:t>
            </a:r>
          </a:p>
          <a:p>
            <a:pPr marL="1089025" lvl="1" indent="-479425" defTabSz="962025" eaLnBrk="1" hangingPunct="1">
              <a:lnSpc>
                <a:spcPct val="90000"/>
              </a:lnSpc>
            </a:pPr>
            <a:r>
              <a:rPr lang="en-US" sz="2400" smtClean="0"/>
              <a:t>Reflects the extent to which the system can be repaired in the event of a failure</a:t>
            </a:r>
          </a:p>
          <a:p>
            <a:pPr marL="488950" indent="-488950" defTabSz="962025" eaLnBrk="1" hangingPunct="1">
              <a:lnSpc>
                <a:spcPct val="90000"/>
              </a:lnSpc>
            </a:pPr>
            <a:r>
              <a:rPr lang="en-US" sz="2400" smtClean="0"/>
              <a:t>Maintainability</a:t>
            </a:r>
          </a:p>
          <a:p>
            <a:pPr marL="1089025" lvl="1" indent="-479425" defTabSz="962025" eaLnBrk="1" hangingPunct="1">
              <a:lnSpc>
                <a:spcPct val="90000"/>
              </a:lnSpc>
            </a:pPr>
            <a:r>
              <a:rPr lang="en-US" sz="2400" smtClean="0"/>
              <a:t>Reflects the extent to which the system can be adapted to new requirements;</a:t>
            </a:r>
          </a:p>
          <a:p>
            <a:pPr marL="488950" indent="-488950" defTabSz="962025" eaLnBrk="1" hangingPunct="1">
              <a:lnSpc>
                <a:spcPct val="90000"/>
              </a:lnSpc>
            </a:pPr>
            <a:r>
              <a:rPr lang="en-US" sz="2400" smtClean="0"/>
              <a:t>Survivability</a:t>
            </a:r>
          </a:p>
          <a:p>
            <a:pPr marL="1089025" lvl="1" indent="-479425" defTabSz="962025" eaLnBrk="1" hangingPunct="1">
              <a:lnSpc>
                <a:spcPct val="90000"/>
              </a:lnSpc>
            </a:pPr>
            <a:r>
              <a:rPr lang="en-US" sz="2400" smtClean="0"/>
              <a:t>Reflects the extent to which the system can deliver services whilst under hostile attack;</a:t>
            </a:r>
          </a:p>
          <a:p>
            <a:pPr marL="488950" indent="-488950" defTabSz="962025" eaLnBrk="1" hangingPunct="1">
              <a:lnSpc>
                <a:spcPct val="90000"/>
              </a:lnSpc>
            </a:pPr>
            <a:r>
              <a:rPr lang="en-US" sz="2400" smtClean="0"/>
              <a:t>Error tolerance</a:t>
            </a:r>
          </a:p>
          <a:p>
            <a:pPr marL="1089025" lvl="1" indent="-479425" defTabSz="962025" eaLnBrk="1" hangingPunct="1">
              <a:lnSpc>
                <a:spcPct val="90000"/>
              </a:lnSpc>
            </a:pPr>
            <a:r>
              <a:rPr lang="en-US" sz="2400" smtClean="0"/>
              <a:t>Reflects the extent to which user input errors can be avoided and tolerated.</a:t>
            </a:r>
          </a:p>
        </p:txBody>
      </p:sp>
      <p:sp>
        <p:nvSpPr>
          <p:cNvPr id="18434" name="Slide Number Placeholder 5"/>
          <p:cNvSpPr>
            <a:spLocks noGrp="1"/>
          </p:cNvSpPr>
          <p:nvPr>
            <p:ph type="sldNum" sz="quarter" idx="12"/>
          </p:nvPr>
        </p:nvSpPr>
        <p:spPr>
          <a:noFill/>
        </p:spPr>
        <p:txBody>
          <a:bodyPr/>
          <a:lstStyle/>
          <a:p>
            <a:fld id="{6BBC1C33-C73E-45C2-B126-88D5873F21D9}"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nchor="ctr"/>
          <a:lstStyle/>
          <a:p>
            <a:pPr eaLnBrk="1" hangingPunct="1"/>
            <a:r>
              <a:rPr lang="en-GB" smtClean="0"/>
              <a:t>Maintainability</a:t>
            </a:r>
          </a:p>
        </p:txBody>
      </p:sp>
      <p:sp>
        <p:nvSpPr>
          <p:cNvPr id="19460" name="Rectangle 3"/>
          <p:cNvSpPr>
            <a:spLocks noGrp="1" noChangeArrowheads="1"/>
          </p:cNvSpPr>
          <p:nvPr>
            <p:ph idx="1"/>
          </p:nvPr>
        </p:nvSpPr>
        <p:spPr/>
        <p:txBody>
          <a:bodyPr/>
          <a:lstStyle/>
          <a:p>
            <a:pPr marL="488950" indent="-488950" defTabSz="962025" eaLnBrk="1" hangingPunct="1">
              <a:lnSpc>
                <a:spcPct val="90000"/>
              </a:lnSpc>
            </a:pPr>
            <a:r>
              <a:rPr lang="en-GB" sz="2400" smtClean="0"/>
              <a:t>A system attribute that is concerned with the ease of repairing the system after a failure has been discovered or changing the system to include new features</a:t>
            </a:r>
          </a:p>
          <a:p>
            <a:pPr marL="488950" indent="-488950" defTabSz="962025" eaLnBrk="1" hangingPunct="1">
              <a:lnSpc>
                <a:spcPct val="90000"/>
              </a:lnSpc>
            </a:pPr>
            <a:r>
              <a:rPr lang="en-GB" sz="2400" smtClean="0"/>
              <a:t>Very important for critical systems as faults are often introduced into a system because of maintenance problems</a:t>
            </a:r>
          </a:p>
          <a:p>
            <a:pPr marL="488950" indent="-488950" defTabSz="962025" eaLnBrk="1" hangingPunct="1">
              <a:lnSpc>
                <a:spcPct val="90000"/>
              </a:lnSpc>
            </a:pPr>
            <a:r>
              <a:rPr lang="en-GB" sz="2400" smtClean="0"/>
              <a:t>Maintainability is distinct from other dimensions of dependability because it is a static and not a dynamic system attribute. I do not cover it in this course.</a:t>
            </a:r>
          </a:p>
          <a:p>
            <a:pPr marL="488950" indent="-488950" defTabSz="962025" eaLnBrk="1" hangingPunct="1">
              <a:lnSpc>
                <a:spcPct val="90000"/>
              </a:lnSpc>
            </a:pPr>
            <a:endParaRPr lang="en-GB" sz="2400" smtClean="0"/>
          </a:p>
        </p:txBody>
      </p:sp>
      <p:sp>
        <p:nvSpPr>
          <p:cNvPr id="19458" name="Slide Number Placeholder 5"/>
          <p:cNvSpPr>
            <a:spLocks noGrp="1"/>
          </p:cNvSpPr>
          <p:nvPr>
            <p:ph type="sldNum" sz="quarter" idx="12"/>
          </p:nvPr>
        </p:nvSpPr>
        <p:spPr>
          <a:noFill/>
        </p:spPr>
        <p:txBody>
          <a:bodyPr/>
          <a:lstStyle/>
          <a:p>
            <a:fld id="{D9611267-E20E-44FB-9548-2FF0D5B72A9A}"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GB" smtClean="0"/>
              <a:t>Survivability</a:t>
            </a:r>
          </a:p>
        </p:txBody>
      </p:sp>
      <p:sp>
        <p:nvSpPr>
          <p:cNvPr id="20484" name="Rectangle 3"/>
          <p:cNvSpPr>
            <a:spLocks noGrp="1" noChangeArrowheads="1"/>
          </p:cNvSpPr>
          <p:nvPr>
            <p:ph idx="1"/>
          </p:nvPr>
        </p:nvSpPr>
        <p:spPr/>
        <p:txBody>
          <a:bodyPr/>
          <a:lstStyle/>
          <a:p>
            <a:pPr eaLnBrk="1" hangingPunct="1"/>
            <a:r>
              <a:rPr lang="en-GB" sz="2800" smtClean="0"/>
              <a:t>The ability of a system to continue to deliver its services to users in the face of deliberate or accidental attack</a:t>
            </a:r>
          </a:p>
          <a:p>
            <a:pPr eaLnBrk="1" hangingPunct="1"/>
            <a:r>
              <a:rPr lang="en-GB" sz="2800" smtClean="0"/>
              <a:t>This is an increasingly important attribute for distributed systems whose security can be compromised</a:t>
            </a:r>
          </a:p>
          <a:p>
            <a:pPr eaLnBrk="1" hangingPunct="1"/>
            <a:r>
              <a:rPr lang="en-GB" sz="2800" smtClean="0"/>
              <a:t>Survivability subsumes the notion of resilience - the ability of a system to continue in operation in spite of component failures </a:t>
            </a:r>
          </a:p>
        </p:txBody>
      </p:sp>
      <p:sp>
        <p:nvSpPr>
          <p:cNvPr id="20482" name="Slide Number Placeholder 5"/>
          <p:cNvSpPr>
            <a:spLocks noGrp="1"/>
          </p:cNvSpPr>
          <p:nvPr>
            <p:ph type="sldNum" sz="quarter" idx="12"/>
          </p:nvPr>
        </p:nvSpPr>
        <p:spPr>
          <a:noFill/>
        </p:spPr>
        <p:txBody>
          <a:bodyPr/>
          <a:lstStyle/>
          <a:p>
            <a:fld id="{8EFBB9AC-4E95-495A-8FD4-95678E59CB64}" type="slidenum">
              <a:rPr lang="en-US" smtClean="0"/>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GB" smtClean="0"/>
              <a:t>Dependability vs performance</a:t>
            </a:r>
          </a:p>
        </p:txBody>
      </p:sp>
      <p:sp>
        <p:nvSpPr>
          <p:cNvPr id="21508" name="Rectangle 3"/>
          <p:cNvSpPr>
            <a:spLocks noGrp="1" noChangeArrowheads="1"/>
          </p:cNvSpPr>
          <p:nvPr>
            <p:ph idx="1"/>
          </p:nvPr>
        </p:nvSpPr>
        <p:spPr/>
        <p:txBody>
          <a:bodyPr/>
          <a:lstStyle/>
          <a:p>
            <a:pPr eaLnBrk="1" hangingPunct="1">
              <a:lnSpc>
                <a:spcPct val="90000"/>
              </a:lnSpc>
            </a:pPr>
            <a:r>
              <a:rPr lang="en-GB" sz="2800" smtClean="0"/>
              <a:t>Untrustworthy systems may be rejected by their users</a:t>
            </a:r>
          </a:p>
          <a:p>
            <a:pPr eaLnBrk="1" hangingPunct="1">
              <a:lnSpc>
                <a:spcPct val="90000"/>
              </a:lnSpc>
            </a:pPr>
            <a:r>
              <a:rPr lang="en-GB" sz="2800" smtClean="0"/>
              <a:t>System failure costs may be very high</a:t>
            </a:r>
          </a:p>
          <a:p>
            <a:pPr eaLnBrk="1" hangingPunct="1">
              <a:lnSpc>
                <a:spcPct val="90000"/>
              </a:lnSpc>
            </a:pPr>
            <a:r>
              <a:rPr lang="en-GB" sz="2800" smtClean="0"/>
              <a:t>It is very difficult to tune systems to make them more dependable</a:t>
            </a:r>
          </a:p>
          <a:p>
            <a:pPr eaLnBrk="1" hangingPunct="1">
              <a:lnSpc>
                <a:spcPct val="90000"/>
              </a:lnSpc>
            </a:pPr>
            <a:r>
              <a:rPr lang="en-GB" sz="2800" smtClean="0"/>
              <a:t>It may be possible to compensate for poor performance</a:t>
            </a:r>
          </a:p>
          <a:p>
            <a:pPr eaLnBrk="1" hangingPunct="1">
              <a:lnSpc>
                <a:spcPct val="90000"/>
              </a:lnSpc>
            </a:pPr>
            <a:r>
              <a:rPr lang="en-GB" sz="2800" smtClean="0"/>
              <a:t>Untrustworthy systems may cause loss of valuable information</a:t>
            </a:r>
          </a:p>
          <a:p>
            <a:pPr eaLnBrk="1" hangingPunct="1">
              <a:lnSpc>
                <a:spcPct val="90000"/>
              </a:lnSpc>
            </a:pPr>
            <a:endParaRPr lang="en-GB" sz="2800" smtClean="0"/>
          </a:p>
        </p:txBody>
      </p:sp>
      <p:sp>
        <p:nvSpPr>
          <p:cNvPr id="21506" name="Slide Number Placeholder 5"/>
          <p:cNvSpPr>
            <a:spLocks noGrp="1"/>
          </p:cNvSpPr>
          <p:nvPr>
            <p:ph type="sldNum" sz="quarter" idx="12"/>
          </p:nvPr>
        </p:nvSpPr>
        <p:spPr>
          <a:noFill/>
        </p:spPr>
        <p:txBody>
          <a:bodyPr/>
          <a:lstStyle/>
          <a:p>
            <a:fld id="{75BF2100-196A-4A90-8474-F979208BF206}"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GB" smtClean="0"/>
              <a:t>Dependability costs</a:t>
            </a:r>
          </a:p>
        </p:txBody>
      </p:sp>
      <p:sp>
        <p:nvSpPr>
          <p:cNvPr id="22532" name="Rectangle 3"/>
          <p:cNvSpPr>
            <a:spLocks noGrp="1" noChangeArrowheads="1"/>
          </p:cNvSpPr>
          <p:nvPr>
            <p:ph idx="1"/>
          </p:nvPr>
        </p:nvSpPr>
        <p:spPr/>
        <p:txBody>
          <a:bodyPr/>
          <a:lstStyle/>
          <a:p>
            <a:pPr marL="488950" indent="-488950" defTabSz="962025" eaLnBrk="1" hangingPunct="1">
              <a:lnSpc>
                <a:spcPct val="90000"/>
              </a:lnSpc>
            </a:pPr>
            <a:r>
              <a:rPr lang="en-GB" sz="2800" smtClean="0"/>
              <a:t>Dependability costs tend to increase exponentially as increasing levels of dependability are required</a:t>
            </a:r>
          </a:p>
          <a:p>
            <a:pPr marL="488950" indent="-488950" defTabSz="962025" eaLnBrk="1" hangingPunct="1">
              <a:lnSpc>
                <a:spcPct val="90000"/>
              </a:lnSpc>
            </a:pPr>
            <a:r>
              <a:rPr lang="en-GB" sz="2800" smtClean="0"/>
              <a:t>There are two reasons for this</a:t>
            </a:r>
          </a:p>
          <a:p>
            <a:pPr marL="1089025" lvl="1" indent="-479425" defTabSz="962025" eaLnBrk="1" hangingPunct="1">
              <a:lnSpc>
                <a:spcPct val="90000"/>
              </a:lnSpc>
            </a:pPr>
            <a:r>
              <a:rPr lang="en-GB" sz="2400" smtClean="0"/>
              <a:t>The use of more expensive development techniques and hardware that are required to achieve the higher levels of dependability</a:t>
            </a:r>
          </a:p>
          <a:p>
            <a:pPr marL="1089025" lvl="1" indent="-479425" defTabSz="962025" eaLnBrk="1" hangingPunct="1">
              <a:lnSpc>
                <a:spcPct val="90000"/>
              </a:lnSpc>
            </a:pPr>
            <a:r>
              <a:rPr lang="en-GB" sz="2400" smtClean="0"/>
              <a:t>The increased testing and system validation that is required to convince the system client that the required levels of dependability have been achieved</a:t>
            </a:r>
          </a:p>
        </p:txBody>
      </p:sp>
      <p:sp>
        <p:nvSpPr>
          <p:cNvPr id="22530" name="Slide Number Placeholder 5"/>
          <p:cNvSpPr>
            <a:spLocks noGrp="1"/>
          </p:cNvSpPr>
          <p:nvPr>
            <p:ph type="sldNum" sz="quarter" idx="12"/>
          </p:nvPr>
        </p:nvSpPr>
        <p:spPr>
          <a:noFill/>
        </p:spPr>
        <p:txBody>
          <a:bodyPr/>
          <a:lstStyle/>
          <a:p>
            <a:fld id="{B5FDDD1E-4A2D-4706-8D44-52E861D4173D}"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600" smtClean="0">
                <a:solidFill>
                  <a:schemeClr val="tx1"/>
                </a:solidFill>
              </a:rPr>
              <a:t>Chapter 2</a:t>
            </a:r>
            <a:r>
              <a:rPr lang="en-US" smtClean="0"/>
              <a:t>- Critical Systems</a:t>
            </a:r>
          </a:p>
        </p:txBody>
      </p:sp>
      <p:sp>
        <p:nvSpPr>
          <p:cNvPr id="5124" name="Rectangle 3"/>
          <p:cNvSpPr>
            <a:spLocks noGrp="1" noChangeArrowheads="1"/>
          </p:cNvSpPr>
          <p:nvPr>
            <p:ph idx="1"/>
          </p:nvPr>
        </p:nvSpPr>
        <p:spPr>
          <a:xfrm>
            <a:off x="1447800" y="2209800"/>
            <a:ext cx="6553200" cy="2057400"/>
          </a:xfrm>
        </p:spPr>
        <p:txBody>
          <a:bodyPr/>
          <a:lstStyle/>
          <a:p>
            <a:pPr eaLnBrk="1" hangingPunct="1"/>
            <a:r>
              <a:rPr lang="en-US" smtClean="0"/>
              <a:t>A simple safety-critical system</a:t>
            </a:r>
          </a:p>
          <a:p>
            <a:pPr eaLnBrk="1" hangingPunct="1"/>
            <a:r>
              <a:rPr lang="en-GB" smtClean="0"/>
              <a:t>System dependability</a:t>
            </a:r>
          </a:p>
          <a:p>
            <a:pPr eaLnBrk="1" hangingPunct="1"/>
            <a:r>
              <a:rPr lang="en-GB" smtClean="0"/>
              <a:t>Availability and reliability</a:t>
            </a:r>
          </a:p>
        </p:txBody>
      </p:sp>
      <p:sp>
        <p:nvSpPr>
          <p:cNvPr id="5122" name="Slide Number Placeholder 5"/>
          <p:cNvSpPr>
            <a:spLocks noGrp="1"/>
          </p:cNvSpPr>
          <p:nvPr>
            <p:ph type="sldNum" sz="quarter" idx="12"/>
          </p:nvPr>
        </p:nvSpPr>
        <p:spPr>
          <a:noFill/>
        </p:spPr>
        <p:txBody>
          <a:bodyPr/>
          <a:lstStyle/>
          <a:p>
            <a:fld id="{E30E54D1-9D30-4CE0-9063-C9320D78EB34}" type="slidenum">
              <a:rPr lang="en-US" smtClean="0"/>
              <a:pPr/>
              <a:t>2</a:t>
            </a:fld>
            <a:endParaRPr lang="en-US" smtClean="0"/>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title"/>
          </p:nvPr>
        </p:nvSpPr>
        <p:spPr>
          <a:noFill/>
        </p:spPr>
        <p:txBody>
          <a:bodyPr lIns="90840" tIns="44623" rIns="90840" bIns="44623"/>
          <a:lstStyle/>
          <a:p>
            <a:pPr eaLnBrk="1" hangingPunct="1"/>
            <a:r>
              <a:rPr lang="en-GB" smtClean="0"/>
              <a:t>Costs of increasing dependability</a:t>
            </a:r>
          </a:p>
        </p:txBody>
      </p:sp>
      <p:sp>
        <p:nvSpPr>
          <p:cNvPr id="23554" name="Slide Number Placeholder 5"/>
          <p:cNvSpPr>
            <a:spLocks noGrp="1"/>
          </p:cNvSpPr>
          <p:nvPr>
            <p:ph type="sldNum" sz="quarter" idx="12"/>
          </p:nvPr>
        </p:nvSpPr>
        <p:spPr>
          <a:noFill/>
        </p:spPr>
        <p:txBody>
          <a:bodyPr/>
          <a:lstStyle/>
          <a:p>
            <a:fld id="{AB8C6782-18B5-40C4-89E5-D604B0E0F1CD}" type="slidenum">
              <a:rPr lang="en-US" smtClean="0"/>
              <a:pPr/>
              <a:t>20</a:t>
            </a:fld>
            <a:endParaRPr lang="en-US" smtClean="0"/>
          </a:p>
        </p:txBody>
      </p:sp>
      <p:sp>
        <p:nvSpPr>
          <p:cNvPr id="23555" name="Rectangle 2"/>
          <p:cNvSpPr>
            <a:spLocks noChangeArrowheads="1"/>
          </p:cNvSpPr>
          <p:nvPr/>
        </p:nvSpPr>
        <p:spPr bwMode="auto">
          <a:xfrm>
            <a:off x="2514600" y="1905000"/>
            <a:ext cx="6629400" cy="44958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23557" name="Picture 4" descr="3.4 CostDependability.eps                                      000FCD5FMacintosh HD                   B8AA5F2E:"/>
          <p:cNvPicPr>
            <a:picLocks noChangeAspect="1" noChangeArrowheads="1"/>
          </p:cNvPicPr>
          <p:nvPr/>
        </p:nvPicPr>
        <p:blipFill>
          <a:blip r:embed="rId3" cstate="print"/>
          <a:srcRect/>
          <a:stretch>
            <a:fillRect/>
          </a:stretch>
        </p:blipFill>
        <p:spPr bwMode="auto">
          <a:xfrm>
            <a:off x="3048000" y="2057400"/>
            <a:ext cx="5486400" cy="4354513"/>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lIns="90840" tIns="44623" rIns="90840" bIns="44623"/>
          <a:lstStyle/>
          <a:p>
            <a:pPr eaLnBrk="1" hangingPunct="1"/>
            <a:r>
              <a:rPr lang="en-GB" smtClean="0"/>
              <a:t>Dependability economics</a:t>
            </a:r>
          </a:p>
        </p:txBody>
      </p:sp>
      <p:sp>
        <p:nvSpPr>
          <p:cNvPr id="24580"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Because of very high costs of dependability achievement, it may be more cost effective to accept untrustworthy systems and pay for failure costs</a:t>
            </a:r>
          </a:p>
          <a:p>
            <a:pPr marL="488950" indent="-488950" defTabSz="962025" eaLnBrk="1" hangingPunct="1">
              <a:lnSpc>
                <a:spcPct val="90000"/>
              </a:lnSpc>
            </a:pPr>
            <a:r>
              <a:rPr lang="en-GB" sz="2800" smtClean="0"/>
              <a:t>However, this depends on social and political factors. A reputation for products  that can’t be trusted may lose future business</a:t>
            </a:r>
          </a:p>
          <a:p>
            <a:pPr marL="488950" indent="-488950" defTabSz="962025" eaLnBrk="1" hangingPunct="1">
              <a:lnSpc>
                <a:spcPct val="90000"/>
              </a:lnSpc>
            </a:pPr>
            <a:r>
              <a:rPr lang="en-GB" sz="2800" smtClean="0"/>
              <a:t>Depends on system type - for business systems in particular, modest levels of dependability may be adequate</a:t>
            </a:r>
          </a:p>
        </p:txBody>
      </p:sp>
      <p:sp>
        <p:nvSpPr>
          <p:cNvPr id="24578" name="Slide Number Placeholder 5"/>
          <p:cNvSpPr>
            <a:spLocks noGrp="1"/>
          </p:cNvSpPr>
          <p:nvPr>
            <p:ph type="sldNum" sz="quarter" idx="12"/>
          </p:nvPr>
        </p:nvSpPr>
        <p:spPr>
          <a:noFill/>
        </p:spPr>
        <p:txBody>
          <a:bodyPr/>
          <a:lstStyle/>
          <a:p>
            <a:fld id="{814AFD33-9107-4655-9145-C420EC8D9027}" type="slidenum">
              <a:rPr lang="en-US" smtClean="0"/>
              <a:pPr/>
              <a:t>21</a:t>
            </a:fld>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GB" smtClean="0"/>
              <a:t>Availability and reliability</a:t>
            </a:r>
          </a:p>
        </p:txBody>
      </p:sp>
      <p:sp>
        <p:nvSpPr>
          <p:cNvPr id="25604" name="Rectangle 3"/>
          <p:cNvSpPr>
            <a:spLocks noGrp="1" noChangeArrowheads="1"/>
          </p:cNvSpPr>
          <p:nvPr>
            <p:ph idx="1"/>
          </p:nvPr>
        </p:nvSpPr>
        <p:spPr/>
        <p:txBody>
          <a:bodyPr/>
          <a:lstStyle/>
          <a:p>
            <a:pPr marL="488950" indent="-488950" defTabSz="962025" eaLnBrk="1" hangingPunct="1">
              <a:lnSpc>
                <a:spcPct val="90000"/>
              </a:lnSpc>
            </a:pPr>
            <a:r>
              <a:rPr lang="en-GB" sz="2800" smtClean="0"/>
              <a:t>Reliability</a:t>
            </a:r>
          </a:p>
          <a:p>
            <a:pPr marL="1089025" lvl="1" indent="-479425" defTabSz="962025" eaLnBrk="1" hangingPunct="1">
              <a:lnSpc>
                <a:spcPct val="90000"/>
              </a:lnSpc>
            </a:pPr>
            <a:r>
              <a:rPr lang="en-GB" sz="2400" smtClean="0"/>
              <a:t>The probability of failure-free system operation over a specified time in a given environment for a given purpose</a:t>
            </a:r>
          </a:p>
          <a:p>
            <a:pPr marL="488950" indent="-488950" defTabSz="962025" eaLnBrk="1" hangingPunct="1">
              <a:lnSpc>
                <a:spcPct val="90000"/>
              </a:lnSpc>
            </a:pPr>
            <a:r>
              <a:rPr lang="en-GB" sz="2800" smtClean="0"/>
              <a:t>Availability</a:t>
            </a:r>
          </a:p>
          <a:p>
            <a:pPr marL="1089025" lvl="1" indent="-479425" defTabSz="962025" eaLnBrk="1" hangingPunct="1">
              <a:lnSpc>
                <a:spcPct val="90000"/>
              </a:lnSpc>
            </a:pPr>
            <a:r>
              <a:rPr lang="en-GB" sz="2400" smtClean="0"/>
              <a:t>The probability that a system, at a point in time, will be operational and able to deliver the requested services</a:t>
            </a:r>
          </a:p>
          <a:p>
            <a:pPr marL="488950" indent="-488950" defTabSz="962025" eaLnBrk="1" hangingPunct="1">
              <a:lnSpc>
                <a:spcPct val="90000"/>
              </a:lnSpc>
            </a:pPr>
            <a:r>
              <a:rPr lang="en-GB" sz="2800" smtClean="0"/>
              <a:t>Both of these attributes can be expressed quantitatively </a:t>
            </a:r>
          </a:p>
        </p:txBody>
      </p:sp>
      <p:sp>
        <p:nvSpPr>
          <p:cNvPr id="25602" name="Slide Number Placeholder 5"/>
          <p:cNvSpPr>
            <a:spLocks noGrp="1"/>
          </p:cNvSpPr>
          <p:nvPr>
            <p:ph type="sldNum" sz="quarter" idx="12"/>
          </p:nvPr>
        </p:nvSpPr>
        <p:spPr>
          <a:noFill/>
        </p:spPr>
        <p:txBody>
          <a:bodyPr/>
          <a:lstStyle/>
          <a:p>
            <a:fld id="{C57CFE10-6206-479D-B9A1-CE02070E93AB}"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smtClean="0"/>
              <a:t>Availability and reliability</a:t>
            </a:r>
          </a:p>
        </p:txBody>
      </p:sp>
      <p:sp>
        <p:nvSpPr>
          <p:cNvPr id="26628" name="Rectangle 3"/>
          <p:cNvSpPr>
            <a:spLocks noGrp="1" noChangeArrowheads="1"/>
          </p:cNvSpPr>
          <p:nvPr>
            <p:ph idx="1"/>
          </p:nvPr>
        </p:nvSpPr>
        <p:spPr/>
        <p:txBody>
          <a:bodyPr/>
          <a:lstStyle/>
          <a:p>
            <a:pPr marL="488950" indent="-488950" defTabSz="962025" eaLnBrk="1" hangingPunct="1">
              <a:lnSpc>
                <a:spcPct val="90000"/>
              </a:lnSpc>
            </a:pPr>
            <a:r>
              <a:rPr lang="en-GB" sz="2800" smtClean="0"/>
              <a:t>It is sometimes possible to subsume system availability under system reliability</a:t>
            </a:r>
          </a:p>
          <a:p>
            <a:pPr marL="1089025" lvl="1" indent="-479425" defTabSz="962025" eaLnBrk="1" hangingPunct="1">
              <a:lnSpc>
                <a:spcPct val="90000"/>
              </a:lnSpc>
            </a:pPr>
            <a:r>
              <a:rPr lang="en-GB" sz="2400" smtClean="0"/>
              <a:t>Obviously if a system is unavailable it is not delivering the specified system services</a:t>
            </a:r>
          </a:p>
          <a:p>
            <a:pPr marL="488950" indent="-488950" defTabSz="962025" eaLnBrk="1" hangingPunct="1">
              <a:lnSpc>
                <a:spcPct val="90000"/>
              </a:lnSpc>
            </a:pPr>
            <a:r>
              <a:rPr lang="en-GB" sz="2800" smtClean="0"/>
              <a:t>However, it is possible to have systems with low reliability that must be available. So long as system failures can be repaired quickly and do not damage data, low reliability may not be a problem</a:t>
            </a:r>
          </a:p>
          <a:p>
            <a:pPr marL="488950" indent="-488950" defTabSz="962025" eaLnBrk="1" hangingPunct="1">
              <a:lnSpc>
                <a:spcPct val="90000"/>
              </a:lnSpc>
            </a:pPr>
            <a:r>
              <a:rPr lang="en-GB" sz="2800" smtClean="0"/>
              <a:t>Availability takes repair time into account</a:t>
            </a:r>
          </a:p>
        </p:txBody>
      </p:sp>
      <p:sp>
        <p:nvSpPr>
          <p:cNvPr id="26626" name="Slide Number Placeholder 5"/>
          <p:cNvSpPr>
            <a:spLocks noGrp="1"/>
          </p:cNvSpPr>
          <p:nvPr>
            <p:ph type="sldNum" sz="quarter" idx="12"/>
          </p:nvPr>
        </p:nvSpPr>
        <p:spPr>
          <a:noFill/>
        </p:spPr>
        <p:txBody>
          <a:bodyPr/>
          <a:lstStyle/>
          <a:p>
            <a:fld id="{C06E31B9-4B43-4BF5-9D22-1563D31D0C91}"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GB" smtClean="0"/>
              <a:t>Reliability terminology</a:t>
            </a:r>
          </a:p>
        </p:txBody>
      </p:sp>
      <p:sp>
        <p:nvSpPr>
          <p:cNvPr id="1027" name="Slide Number Placeholder 5"/>
          <p:cNvSpPr>
            <a:spLocks noGrp="1"/>
          </p:cNvSpPr>
          <p:nvPr>
            <p:ph type="sldNum" sz="quarter" idx="12"/>
          </p:nvPr>
        </p:nvSpPr>
        <p:spPr>
          <a:noFill/>
        </p:spPr>
        <p:txBody>
          <a:bodyPr/>
          <a:lstStyle/>
          <a:p>
            <a:fld id="{FBB9052C-4232-48FD-946A-7EC274AA6488}" type="slidenum">
              <a:rPr lang="en-US" smtClean="0"/>
              <a:pPr/>
              <a:t>24</a:t>
            </a:fld>
            <a:endParaRPr lang="en-US" smtClean="0"/>
          </a:p>
        </p:txBody>
      </p:sp>
      <p:sp>
        <p:nvSpPr>
          <p:cNvPr id="1029" name="Rectangle 3"/>
          <p:cNvSpPr>
            <a:spLocks noChangeArrowheads="1"/>
          </p:cNvSpPr>
          <p:nvPr/>
        </p:nvSpPr>
        <p:spPr bwMode="auto">
          <a:xfrm>
            <a:off x="1371600" y="2057400"/>
            <a:ext cx="7772400" cy="4419600"/>
          </a:xfrm>
          <a:prstGeom prst="rect">
            <a:avLst/>
          </a:prstGeom>
          <a:solidFill>
            <a:srgbClr val="E0FFFF"/>
          </a:solidFill>
          <a:ln w="12700">
            <a:noFill/>
            <a:miter lim="800000"/>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990600" y="2133600"/>
          <a:ext cx="8153400" cy="4222750"/>
        </p:xfrm>
        <a:graphic>
          <a:graphicData uri="http://schemas.openxmlformats.org/presentationml/2006/ole">
            <p:oleObj spid="_x0000_s1026" name="Document" r:id="rId4" imgW="5486400" imgH="2843784" progId="Word.Documen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GB" smtClean="0"/>
              <a:t>Faults and failures</a:t>
            </a:r>
          </a:p>
        </p:txBody>
      </p:sp>
      <p:sp>
        <p:nvSpPr>
          <p:cNvPr id="27652" name="Rectangle 3"/>
          <p:cNvSpPr>
            <a:spLocks noGrp="1" noChangeArrowheads="1"/>
          </p:cNvSpPr>
          <p:nvPr>
            <p:ph idx="1"/>
          </p:nvPr>
        </p:nvSpPr>
        <p:spPr/>
        <p:txBody>
          <a:bodyPr/>
          <a:lstStyle/>
          <a:p>
            <a:pPr marL="488950" indent="-488950" defTabSz="962025" eaLnBrk="1" hangingPunct="1"/>
            <a:r>
              <a:rPr lang="en-GB" sz="2000" smtClean="0"/>
              <a:t>Failures are a usually a result of system errors that are derived from faults in the system</a:t>
            </a:r>
          </a:p>
          <a:p>
            <a:pPr marL="488950" indent="-488950" defTabSz="962025" eaLnBrk="1" hangingPunct="1"/>
            <a:r>
              <a:rPr lang="en-GB" sz="2000" smtClean="0"/>
              <a:t>However, faults do not necessarily result in system errors</a:t>
            </a:r>
          </a:p>
          <a:p>
            <a:pPr marL="1089025" lvl="1" indent="-479425" defTabSz="962025" eaLnBrk="1" hangingPunct="1"/>
            <a:r>
              <a:rPr lang="en-GB" sz="2000" smtClean="0"/>
              <a:t>The faulty system state may be transient and ‘corrected’ before an error arises</a:t>
            </a:r>
          </a:p>
          <a:p>
            <a:pPr marL="488950" indent="-488950" defTabSz="962025" eaLnBrk="1" hangingPunct="1"/>
            <a:r>
              <a:rPr lang="en-GB" sz="2000" smtClean="0"/>
              <a:t>Errors do not necessarily lead to system failures</a:t>
            </a:r>
          </a:p>
          <a:p>
            <a:pPr marL="1089025" lvl="1" indent="-479425" defTabSz="962025" eaLnBrk="1" hangingPunct="1"/>
            <a:r>
              <a:rPr lang="en-GB" sz="2000" smtClean="0"/>
              <a:t>The error can be corrected by built-in error detection and recovery </a:t>
            </a:r>
          </a:p>
          <a:p>
            <a:pPr marL="1089025" lvl="1" indent="-479425" defTabSz="962025" eaLnBrk="1" hangingPunct="1"/>
            <a:r>
              <a:rPr lang="en-GB" sz="2000" smtClean="0"/>
              <a:t>The failure can be protected against by built-in protection facilities. These may, for example, protect system resources from system errors</a:t>
            </a:r>
          </a:p>
        </p:txBody>
      </p:sp>
      <p:sp>
        <p:nvSpPr>
          <p:cNvPr id="27650" name="Slide Number Placeholder 5"/>
          <p:cNvSpPr>
            <a:spLocks noGrp="1"/>
          </p:cNvSpPr>
          <p:nvPr>
            <p:ph type="sldNum" sz="quarter" idx="12"/>
          </p:nvPr>
        </p:nvSpPr>
        <p:spPr>
          <a:noFill/>
        </p:spPr>
        <p:txBody>
          <a:bodyPr/>
          <a:lstStyle/>
          <a:p>
            <a:fld id="{A327C625-1E2D-4CBC-A383-675E5CA16A67}"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GB" smtClean="0"/>
              <a:t>Perceptions of reliability</a:t>
            </a:r>
          </a:p>
        </p:txBody>
      </p:sp>
      <p:sp>
        <p:nvSpPr>
          <p:cNvPr id="28676" name="Rectangle 3"/>
          <p:cNvSpPr>
            <a:spLocks noGrp="1" noChangeArrowheads="1"/>
          </p:cNvSpPr>
          <p:nvPr>
            <p:ph idx="1"/>
          </p:nvPr>
        </p:nvSpPr>
        <p:spPr/>
        <p:txBody>
          <a:bodyPr/>
          <a:lstStyle/>
          <a:p>
            <a:pPr marL="488950" indent="-488950" defTabSz="962025" eaLnBrk="1" hangingPunct="1">
              <a:lnSpc>
                <a:spcPct val="90000"/>
              </a:lnSpc>
            </a:pPr>
            <a:r>
              <a:rPr lang="en-GB" sz="2000" smtClean="0"/>
              <a:t>The formal definition of reliability does not always reflect the user’s perception of a system’s reliability</a:t>
            </a:r>
          </a:p>
          <a:p>
            <a:pPr marL="1089025" lvl="1" indent="-479425" defTabSz="962025" eaLnBrk="1" hangingPunct="1">
              <a:lnSpc>
                <a:spcPct val="90000"/>
              </a:lnSpc>
            </a:pPr>
            <a:r>
              <a:rPr lang="en-GB" sz="2000" smtClean="0"/>
              <a:t>The assumptions that are made about the environment where a system will be used may be incorrect</a:t>
            </a:r>
          </a:p>
          <a:p>
            <a:pPr marL="1449388" lvl="2" indent="-241300" defTabSz="962025" eaLnBrk="1" hangingPunct="1">
              <a:lnSpc>
                <a:spcPct val="90000"/>
              </a:lnSpc>
            </a:pPr>
            <a:r>
              <a:rPr lang="en-GB" sz="2000" smtClean="0"/>
              <a:t>Usage of a system in an office environment is likely to be quite different from usage of the same system in a university environment</a:t>
            </a:r>
          </a:p>
          <a:p>
            <a:pPr marL="1089025" lvl="1" indent="-479425" defTabSz="962025" eaLnBrk="1" hangingPunct="1">
              <a:lnSpc>
                <a:spcPct val="90000"/>
              </a:lnSpc>
            </a:pPr>
            <a:r>
              <a:rPr lang="en-GB" sz="2000" smtClean="0"/>
              <a:t>The consequences of system failures affects the perception of reliability</a:t>
            </a:r>
          </a:p>
          <a:p>
            <a:pPr marL="1449388" lvl="2" indent="-241300" defTabSz="962025" eaLnBrk="1" hangingPunct="1">
              <a:lnSpc>
                <a:spcPct val="90000"/>
              </a:lnSpc>
            </a:pPr>
            <a:r>
              <a:rPr lang="en-GB" sz="2000" smtClean="0"/>
              <a:t>Unreliable windscreen wipers in a car may be irrelevant in a dry climate</a:t>
            </a:r>
          </a:p>
          <a:p>
            <a:pPr marL="1449388" lvl="2" indent="-241300" defTabSz="962025" eaLnBrk="1" hangingPunct="1">
              <a:lnSpc>
                <a:spcPct val="90000"/>
              </a:lnSpc>
            </a:pPr>
            <a:r>
              <a:rPr lang="en-GB" sz="2000" smtClean="0"/>
              <a:t>Failures that have serious consequences (such as an engine breakdown in a car) are given greater weight by users than failures that are inconvenient</a:t>
            </a:r>
          </a:p>
        </p:txBody>
      </p:sp>
      <p:sp>
        <p:nvSpPr>
          <p:cNvPr id="28674" name="Slide Number Placeholder 5"/>
          <p:cNvSpPr>
            <a:spLocks noGrp="1"/>
          </p:cNvSpPr>
          <p:nvPr>
            <p:ph type="sldNum" sz="quarter" idx="12"/>
          </p:nvPr>
        </p:nvSpPr>
        <p:spPr>
          <a:noFill/>
        </p:spPr>
        <p:txBody>
          <a:bodyPr/>
          <a:lstStyle/>
          <a:p>
            <a:fld id="{F0565BB1-7498-4774-964D-3D5ED1498FE1}"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GB" smtClean="0"/>
              <a:t>Reliability achievement</a:t>
            </a:r>
          </a:p>
        </p:txBody>
      </p:sp>
      <p:sp>
        <p:nvSpPr>
          <p:cNvPr id="29700" name="Rectangle 3"/>
          <p:cNvSpPr>
            <a:spLocks noGrp="1" noChangeArrowheads="1"/>
          </p:cNvSpPr>
          <p:nvPr>
            <p:ph idx="1"/>
          </p:nvPr>
        </p:nvSpPr>
        <p:spPr/>
        <p:txBody>
          <a:bodyPr/>
          <a:lstStyle/>
          <a:p>
            <a:pPr marL="488950" indent="-488950" defTabSz="962025" eaLnBrk="1" hangingPunct="1"/>
            <a:r>
              <a:rPr lang="en-GB" sz="2000" smtClean="0"/>
              <a:t>Fault avoidance</a:t>
            </a:r>
          </a:p>
          <a:p>
            <a:pPr marL="1089025" lvl="1" indent="-479425" defTabSz="962025" eaLnBrk="1" hangingPunct="1"/>
            <a:r>
              <a:rPr lang="en-GB" sz="2000" smtClean="0"/>
              <a:t>Development technique are used that either minimise the possibility of mistakes or trap mistakes before they result in the introduction of system faults</a:t>
            </a:r>
          </a:p>
          <a:p>
            <a:pPr marL="488950" indent="-488950" defTabSz="962025" eaLnBrk="1" hangingPunct="1"/>
            <a:r>
              <a:rPr lang="en-GB" sz="2000" smtClean="0"/>
              <a:t>Fault detection and removal</a:t>
            </a:r>
          </a:p>
          <a:p>
            <a:pPr marL="1089025" lvl="1" indent="-479425" defTabSz="962025" eaLnBrk="1" hangingPunct="1"/>
            <a:r>
              <a:rPr lang="en-GB" sz="2000" smtClean="0"/>
              <a:t>Verification and validation techniques that increase the probability of detecting and correcting errors before the system goes into service are used</a:t>
            </a:r>
          </a:p>
          <a:p>
            <a:pPr marL="488950" indent="-488950" defTabSz="962025" eaLnBrk="1" hangingPunct="1"/>
            <a:r>
              <a:rPr lang="en-GB" sz="2000" smtClean="0"/>
              <a:t>Fault tolerance</a:t>
            </a:r>
          </a:p>
          <a:p>
            <a:pPr marL="1089025" lvl="1" indent="-479425" defTabSz="962025" eaLnBrk="1" hangingPunct="1"/>
            <a:r>
              <a:rPr lang="en-GB" sz="2000" smtClean="0"/>
              <a:t>Run-time techniques are used to ensure that system faults do not result in system errors and/or that system errors do not lead to system failures</a:t>
            </a:r>
          </a:p>
        </p:txBody>
      </p:sp>
      <p:sp>
        <p:nvSpPr>
          <p:cNvPr id="29698" name="Slide Number Placeholder 5"/>
          <p:cNvSpPr>
            <a:spLocks noGrp="1"/>
          </p:cNvSpPr>
          <p:nvPr>
            <p:ph type="sldNum" sz="quarter" idx="12"/>
          </p:nvPr>
        </p:nvSpPr>
        <p:spPr>
          <a:noFill/>
        </p:spPr>
        <p:txBody>
          <a:bodyPr/>
          <a:lstStyle/>
          <a:p>
            <a:fld id="{88F6D1EF-39DC-468C-97BA-59330F251C65}"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smtClean="0"/>
              <a:t>Reliability modelling</a:t>
            </a:r>
          </a:p>
        </p:txBody>
      </p:sp>
      <p:sp>
        <p:nvSpPr>
          <p:cNvPr id="30724" name="Rectangle 3"/>
          <p:cNvSpPr>
            <a:spLocks noGrp="1" noChangeArrowheads="1"/>
          </p:cNvSpPr>
          <p:nvPr>
            <p:ph idx="1"/>
          </p:nvPr>
        </p:nvSpPr>
        <p:spPr/>
        <p:txBody>
          <a:bodyPr/>
          <a:lstStyle/>
          <a:p>
            <a:pPr marL="488950" indent="-488950" defTabSz="962025" eaLnBrk="1" hangingPunct="1">
              <a:lnSpc>
                <a:spcPct val="90000"/>
              </a:lnSpc>
            </a:pPr>
            <a:r>
              <a:rPr lang="en-GB" sz="2800" smtClean="0"/>
              <a:t>You can model a system as an input-output mapping where some inputs will result in erroneous outputs</a:t>
            </a:r>
          </a:p>
          <a:p>
            <a:pPr marL="488950" indent="-488950" defTabSz="962025" eaLnBrk="1" hangingPunct="1">
              <a:lnSpc>
                <a:spcPct val="90000"/>
              </a:lnSpc>
            </a:pPr>
            <a:r>
              <a:rPr lang="en-GB" sz="2800" smtClean="0"/>
              <a:t>The reliability of the system is the probability that a particular input will lie in the set of inputs that cause erroneous outputs</a:t>
            </a:r>
          </a:p>
          <a:p>
            <a:pPr marL="488950" indent="-488950" defTabSz="962025" eaLnBrk="1" hangingPunct="1">
              <a:lnSpc>
                <a:spcPct val="90000"/>
              </a:lnSpc>
            </a:pPr>
            <a:r>
              <a:rPr lang="en-GB" sz="2800" smtClean="0"/>
              <a:t>Different people will use the system in different ways so this probability is not a static system attribute but depends on the system’s environment</a:t>
            </a:r>
          </a:p>
        </p:txBody>
      </p:sp>
      <p:sp>
        <p:nvSpPr>
          <p:cNvPr id="30722" name="Slide Number Placeholder 5"/>
          <p:cNvSpPr>
            <a:spLocks noGrp="1"/>
          </p:cNvSpPr>
          <p:nvPr>
            <p:ph type="sldNum" sz="quarter" idx="12"/>
          </p:nvPr>
        </p:nvSpPr>
        <p:spPr>
          <a:noFill/>
        </p:spPr>
        <p:txBody>
          <a:bodyPr/>
          <a:lstStyle/>
          <a:p>
            <a:fld id="{CA007500-F1AE-499E-A4D1-E790C421E627}"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title"/>
          </p:nvPr>
        </p:nvSpPr>
        <p:spPr>
          <a:noFill/>
        </p:spPr>
        <p:txBody>
          <a:bodyPr lIns="90840" tIns="44623" rIns="90840" bIns="44623"/>
          <a:lstStyle/>
          <a:p>
            <a:pPr eaLnBrk="1" hangingPunct="1"/>
            <a:r>
              <a:rPr lang="en-GB" smtClean="0"/>
              <a:t>Input/output mapping</a:t>
            </a:r>
          </a:p>
        </p:txBody>
      </p:sp>
      <p:sp>
        <p:nvSpPr>
          <p:cNvPr id="31746" name="Slide Number Placeholder 5"/>
          <p:cNvSpPr>
            <a:spLocks noGrp="1"/>
          </p:cNvSpPr>
          <p:nvPr>
            <p:ph type="sldNum" sz="quarter" idx="12"/>
          </p:nvPr>
        </p:nvSpPr>
        <p:spPr>
          <a:noFill/>
        </p:spPr>
        <p:txBody>
          <a:bodyPr/>
          <a:lstStyle/>
          <a:p>
            <a:fld id="{4A911261-C59E-4CE6-A054-4AAB3B9799E2}" type="slidenum">
              <a:rPr lang="en-US" smtClean="0"/>
              <a:pPr/>
              <a:t>29</a:t>
            </a:fld>
            <a:endParaRPr lang="en-US" smtClean="0"/>
          </a:p>
        </p:txBody>
      </p:sp>
      <p:sp>
        <p:nvSpPr>
          <p:cNvPr id="31747" name="Rectangle 2"/>
          <p:cNvSpPr>
            <a:spLocks noChangeArrowheads="1"/>
          </p:cNvSpPr>
          <p:nvPr/>
        </p:nvSpPr>
        <p:spPr bwMode="auto">
          <a:xfrm>
            <a:off x="990600" y="1905000"/>
            <a:ext cx="7391400" cy="45720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31749" name="Picture 4" descr="3.6 IOMapping.eps                                              000FCD5FMacintosh HD                   B8AA5F2E:"/>
          <p:cNvPicPr>
            <a:picLocks noChangeAspect="1" noChangeArrowheads="1"/>
          </p:cNvPicPr>
          <p:nvPr/>
        </p:nvPicPr>
        <p:blipFill>
          <a:blip r:embed="rId3" cstate="print"/>
          <a:srcRect/>
          <a:stretch>
            <a:fillRect/>
          </a:stretch>
        </p:blipFill>
        <p:spPr bwMode="auto">
          <a:xfrm>
            <a:off x="2057400" y="1981200"/>
            <a:ext cx="5791200" cy="4497388"/>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Objectives</a:t>
            </a:r>
          </a:p>
        </p:txBody>
      </p:sp>
      <p:sp>
        <p:nvSpPr>
          <p:cNvPr id="6148" name="Rectangle 3"/>
          <p:cNvSpPr>
            <a:spLocks noGrp="1" noChangeArrowheads="1"/>
          </p:cNvSpPr>
          <p:nvPr>
            <p:ph idx="1"/>
          </p:nvPr>
        </p:nvSpPr>
        <p:spPr/>
        <p:txBody>
          <a:bodyPr/>
          <a:lstStyle/>
          <a:p>
            <a:pPr eaLnBrk="1" hangingPunct="1"/>
            <a:r>
              <a:rPr lang="en-US" sz="2800" smtClean="0"/>
              <a:t>To explain what is meant by a critical system where system failure can have severe human or economic consequence.</a:t>
            </a:r>
          </a:p>
          <a:p>
            <a:pPr eaLnBrk="1" hangingPunct="1"/>
            <a:r>
              <a:rPr lang="en-US" sz="2800" smtClean="0"/>
              <a:t>To explain dimensions of dependability – availability and reliability.</a:t>
            </a:r>
          </a:p>
          <a:p>
            <a:pPr eaLnBrk="1" hangingPunct="1"/>
            <a:r>
              <a:rPr lang="en-US" sz="2800" smtClean="0"/>
              <a:t>To explain that, to achieve dependability, you need to avoid mistakes, detect and remove errors and limit damage caused by failure.</a:t>
            </a:r>
          </a:p>
        </p:txBody>
      </p:sp>
      <p:sp>
        <p:nvSpPr>
          <p:cNvPr id="6146" name="Slide Number Placeholder 5"/>
          <p:cNvSpPr>
            <a:spLocks noGrp="1"/>
          </p:cNvSpPr>
          <p:nvPr>
            <p:ph type="sldNum" sz="quarter" idx="12"/>
          </p:nvPr>
        </p:nvSpPr>
        <p:spPr>
          <a:noFill/>
        </p:spPr>
        <p:txBody>
          <a:bodyPr/>
          <a:lstStyle/>
          <a:p>
            <a:fld id="{FA8222EA-4155-4D76-AEB3-75E580EB7500}" type="slidenum">
              <a:rPr lang="en-US" smtClean="0"/>
              <a:pPr/>
              <a:t>3</a:t>
            </a:fld>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nvPr>
        </p:nvSpPr>
        <p:spPr>
          <a:noFill/>
        </p:spPr>
        <p:txBody>
          <a:bodyPr lIns="90840" tIns="44623" rIns="90840" bIns="44623" anchor="ctr"/>
          <a:lstStyle/>
          <a:p>
            <a:pPr eaLnBrk="1" hangingPunct="1"/>
            <a:r>
              <a:rPr lang="en-GB" smtClean="0"/>
              <a:t>Reliability perception</a:t>
            </a:r>
          </a:p>
        </p:txBody>
      </p:sp>
      <p:sp>
        <p:nvSpPr>
          <p:cNvPr id="32770" name="Slide Number Placeholder 5"/>
          <p:cNvSpPr>
            <a:spLocks noGrp="1"/>
          </p:cNvSpPr>
          <p:nvPr>
            <p:ph type="sldNum" sz="quarter" idx="12"/>
          </p:nvPr>
        </p:nvSpPr>
        <p:spPr>
          <a:noFill/>
        </p:spPr>
        <p:txBody>
          <a:bodyPr/>
          <a:lstStyle/>
          <a:p>
            <a:fld id="{0A7D9984-C7C3-48E9-A196-2EE97DB83C14}" type="slidenum">
              <a:rPr lang="en-US" smtClean="0"/>
              <a:pPr/>
              <a:t>30</a:t>
            </a:fld>
            <a:endParaRPr lang="en-US" smtClean="0"/>
          </a:p>
        </p:txBody>
      </p:sp>
      <p:sp>
        <p:nvSpPr>
          <p:cNvPr id="32771" name="Rectangle 2"/>
          <p:cNvSpPr>
            <a:spLocks noChangeArrowheads="1"/>
          </p:cNvSpPr>
          <p:nvPr/>
        </p:nvSpPr>
        <p:spPr bwMode="auto">
          <a:xfrm>
            <a:off x="990600" y="1981200"/>
            <a:ext cx="7391400" cy="4495800"/>
          </a:xfrm>
          <a:prstGeom prst="rect">
            <a:avLst/>
          </a:prstGeom>
          <a:solidFill>
            <a:srgbClr val="DBFDFF"/>
          </a:solidFill>
          <a:ln w="12700">
            <a:solidFill>
              <a:srgbClr val="DBFDFF"/>
            </a:solidFill>
            <a:miter lim="800000"/>
            <a:headEnd/>
            <a:tailEnd/>
          </a:ln>
        </p:spPr>
        <p:txBody>
          <a:bodyPr wrap="none" anchor="ctr"/>
          <a:lstStyle/>
          <a:p>
            <a:endParaRPr lang="en-US"/>
          </a:p>
        </p:txBody>
      </p:sp>
      <p:pic>
        <p:nvPicPr>
          <p:cNvPr id="32773" name="Picture 4" descr="3.7 UsagePatterns.eps                                          000FCD5FMacintosh HD                   B8AA5F2E:"/>
          <p:cNvPicPr>
            <a:picLocks noChangeAspect="1" noChangeArrowheads="1"/>
          </p:cNvPicPr>
          <p:nvPr/>
        </p:nvPicPr>
        <p:blipFill>
          <a:blip r:embed="rId3" cstate="print"/>
          <a:srcRect/>
          <a:stretch>
            <a:fillRect/>
          </a:stretch>
        </p:blipFill>
        <p:spPr bwMode="auto">
          <a:xfrm>
            <a:off x="1905000" y="2057400"/>
            <a:ext cx="5486400" cy="4335463"/>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GB" smtClean="0"/>
              <a:t>Reliability improvement</a:t>
            </a:r>
          </a:p>
        </p:txBody>
      </p:sp>
      <p:sp>
        <p:nvSpPr>
          <p:cNvPr id="33796" name="Rectangle 3"/>
          <p:cNvSpPr>
            <a:spLocks noGrp="1" noChangeArrowheads="1"/>
          </p:cNvSpPr>
          <p:nvPr>
            <p:ph idx="1"/>
          </p:nvPr>
        </p:nvSpPr>
        <p:spPr/>
        <p:txBody>
          <a:bodyPr/>
          <a:lstStyle/>
          <a:p>
            <a:pPr marL="488950" indent="-488950" defTabSz="962025" eaLnBrk="1" hangingPunct="1"/>
            <a:r>
              <a:rPr lang="en-GB" sz="2400" smtClean="0"/>
              <a:t>Removing X% of the faults in a system will not necessarily improve the reliability by X%.  A study at IBM showed that removing 60% of product defects resulted in a 3% improvement in reliability</a:t>
            </a:r>
          </a:p>
          <a:p>
            <a:pPr marL="488950" indent="-488950" defTabSz="962025" eaLnBrk="1" hangingPunct="1"/>
            <a:r>
              <a:rPr lang="en-GB" sz="2400" smtClean="0"/>
              <a:t>Program defects may be in rarely executed sections of the code so may never be encountered by users. Removing these does not affect the perceived reliability</a:t>
            </a:r>
          </a:p>
          <a:p>
            <a:pPr marL="488950" indent="-488950" defTabSz="962025" eaLnBrk="1" hangingPunct="1"/>
            <a:r>
              <a:rPr lang="en-GB" sz="2400" smtClean="0"/>
              <a:t>A program with known faults may therefore still be seen as reliable by its users</a:t>
            </a:r>
          </a:p>
        </p:txBody>
      </p:sp>
      <p:sp>
        <p:nvSpPr>
          <p:cNvPr id="33794" name="Slide Number Placeholder 5"/>
          <p:cNvSpPr>
            <a:spLocks noGrp="1"/>
          </p:cNvSpPr>
          <p:nvPr>
            <p:ph type="sldNum" sz="quarter" idx="12"/>
          </p:nvPr>
        </p:nvSpPr>
        <p:spPr>
          <a:noFill/>
        </p:spPr>
        <p:txBody>
          <a:bodyPr/>
          <a:lstStyle/>
          <a:p>
            <a:fld id="{1AE2D0C0-10DB-4D73-9A38-C95A1677EE8D}"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34820" name="Rectangle 3"/>
          <p:cNvSpPr>
            <a:spLocks noGrp="1" noChangeArrowheads="1"/>
          </p:cNvSpPr>
          <p:nvPr>
            <p:ph idx="1"/>
          </p:nvPr>
        </p:nvSpPr>
        <p:spPr>
          <a:noFill/>
        </p:spPr>
        <p:txBody>
          <a:bodyPr lIns="90487" tIns="44450" rIns="90487" bIns="44450"/>
          <a:lstStyle/>
          <a:p>
            <a:pPr marL="488950" indent="-488950" defTabSz="962025" eaLnBrk="1" hangingPunct="1"/>
            <a:r>
              <a:rPr lang="en-GB" sz="2000" smtClean="0"/>
              <a:t>A critical system is a system where failure can lead to high economic loss, physical damage or threats to life.</a:t>
            </a:r>
          </a:p>
          <a:p>
            <a:pPr marL="488950" indent="-488950" defTabSz="962025" eaLnBrk="1" hangingPunct="1"/>
            <a:r>
              <a:rPr lang="en-GB" sz="2000" smtClean="0"/>
              <a:t>The dependability in a system reflects the user’s trust in that system</a:t>
            </a:r>
          </a:p>
          <a:p>
            <a:pPr marL="488950" indent="-488950" defTabSz="962025" eaLnBrk="1" hangingPunct="1"/>
            <a:r>
              <a:rPr lang="en-GB" sz="2000" smtClean="0"/>
              <a:t>The availability of a system is the probability that it will be available to deliver services when requested</a:t>
            </a:r>
          </a:p>
          <a:p>
            <a:pPr marL="488950" indent="-488950" defTabSz="962025" eaLnBrk="1" hangingPunct="1"/>
            <a:r>
              <a:rPr lang="en-GB" sz="2000" smtClean="0"/>
              <a:t>The reliability of a system is the probability that system services will be delivered as specified</a:t>
            </a:r>
          </a:p>
          <a:p>
            <a:pPr marL="488950" indent="-488950" defTabSz="962025" eaLnBrk="1" hangingPunct="1"/>
            <a:r>
              <a:rPr lang="en-GB" sz="2000" smtClean="0"/>
              <a:t>Reliability and availability are generally seen as necessary but not sufficient conditions for safety and security</a:t>
            </a:r>
          </a:p>
          <a:p>
            <a:pPr marL="488950" indent="-488950" defTabSz="962025" eaLnBrk="1" hangingPunct="1"/>
            <a:r>
              <a:rPr lang="en-GB" sz="2000" smtClean="0"/>
              <a:t>Reliability is related to the probability of an error occurring in operational use. A system with known faults may be reliable</a:t>
            </a:r>
          </a:p>
        </p:txBody>
      </p:sp>
      <p:sp>
        <p:nvSpPr>
          <p:cNvPr id="34818" name="Slide Number Placeholder 5"/>
          <p:cNvSpPr>
            <a:spLocks noGrp="1"/>
          </p:cNvSpPr>
          <p:nvPr>
            <p:ph type="sldNum" sz="quarter" idx="12"/>
          </p:nvPr>
        </p:nvSpPr>
        <p:spPr>
          <a:noFill/>
        </p:spPr>
        <p:txBody>
          <a:bodyPr/>
          <a:lstStyle/>
          <a:p>
            <a:fld id="{F5B56EE1-48FA-434C-8D55-5549884EEAB0}" type="slidenum">
              <a:rPr lang="en-US" smtClean="0"/>
              <a:pPr/>
              <a:t>32</a:t>
            </a:fld>
            <a:endParaRPr lang="en-US"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p:spPr>
        <p:txBody>
          <a:bodyPr/>
          <a:lstStyle/>
          <a:p>
            <a:fld id="{20CB2330-BD95-47DE-AD3C-8BAAD9916CD3}" type="slidenum">
              <a:rPr lang="en-US" smtClean="0"/>
              <a:pPr/>
              <a:t>33</a:t>
            </a:fld>
            <a:endParaRPr lang="en-US" smtClean="0"/>
          </a:p>
        </p:txBody>
      </p:sp>
      <p:sp>
        <p:nvSpPr>
          <p:cNvPr id="35843" name="Rectangle 3"/>
          <p:cNvSpPr>
            <a:spLocks noGrp="1" noChangeArrowheads="1"/>
          </p:cNvSpPr>
          <p:nvPr>
            <p:ph type="body" idx="4294967295"/>
          </p:nvPr>
        </p:nvSpPr>
        <p:spPr>
          <a:xfrm>
            <a:off x="1371600" y="2286000"/>
            <a:ext cx="7772400" cy="685800"/>
          </a:xfrm>
        </p:spPr>
        <p:txBody>
          <a:bodyPr/>
          <a:lstStyle/>
          <a:p>
            <a:pPr eaLnBrk="1" hangingPunct="1">
              <a:buFont typeface="Wingdings" pitchFamily="2" charset="2"/>
              <a:buNone/>
            </a:pPr>
            <a:r>
              <a:rPr lang="en-US" smtClean="0"/>
              <a:t>In this chapter we have come across:</a:t>
            </a:r>
          </a:p>
          <a:p>
            <a:pPr eaLnBrk="1" hangingPunct="1">
              <a:buFont typeface="Wingdings" pitchFamily="2" charset="2"/>
              <a:buNone/>
            </a:pPr>
            <a:endParaRPr lang="en-AU" smtClean="0"/>
          </a:p>
        </p:txBody>
      </p:sp>
      <p:sp>
        <p:nvSpPr>
          <p:cNvPr id="35844" name="Rectangle 2"/>
          <p:cNvSpPr>
            <a:spLocks noGrp="1" noChangeArrowheads="1"/>
          </p:cNvSpPr>
          <p:nvPr>
            <p:ph type="title" idx="4294967295"/>
          </p:nvPr>
        </p:nvSpPr>
        <p:spPr>
          <a:xfrm>
            <a:off x="1350963" y="214313"/>
            <a:ext cx="7793037" cy="1462087"/>
          </a:xfrm>
        </p:spPr>
        <p:txBody>
          <a:bodyPr/>
          <a:lstStyle/>
          <a:p>
            <a:pPr eaLnBrk="1" hangingPunct="1"/>
            <a:r>
              <a:rPr lang="en-US" smtClean="0"/>
              <a:t>Summary</a:t>
            </a:r>
            <a:endParaRPr lang="en-AU" smtClean="0"/>
          </a:p>
        </p:txBody>
      </p:sp>
      <p:sp>
        <p:nvSpPr>
          <p:cNvPr id="35845" name="Rectangle 4"/>
          <p:cNvSpPr>
            <a:spLocks noChangeArrowheads="1"/>
          </p:cNvSpPr>
          <p:nvPr/>
        </p:nvSpPr>
        <p:spPr bwMode="auto">
          <a:xfrm>
            <a:off x="1066800" y="3124200"/>
            <a:ext cx="6553200" cy="2057400"/>
          </a:xfrm>
          <a:prstGeom prst="rect">
            <a:avLst/>
          </a:prstGeom>
          <a:noFill/>
          <a:ln w="9525">
            <a:noFill/>
            <a:miter lim="800000"/>
            <a:headEnd/>
            <a:tailEnd/>
          </a:ln>
        </p:spPr>
        <p:txBody>
          <a:bodyPr/>
          <a:lstStyle/>
          <a:p>
            <a:pPr marL="342900" indent="-342900" eaLnBrk="1" hangingPunct="1">
              <a:spcBef>
                <a:spcPct val="20000"/>
              </a:spcBef>
              <a:buClr>
                <a:schemeClr val="folHlink"/>
              </a:buClr>
              <a:buFont typeface="Wingdings" pitchFamily="2" charset="2"/>
              <a:buBlip>
                <a:blip r:embed="rId2"/>
              </a:buBlip>
            </a:pPr>
            <a:r>
              <a:rPr lang="en-US" sz="1600"/>
              <a:t>A simple safety-critical system</a:t>
            </a:r>
          </a:p>
          <a:p>
            <a:pPr marL="342900" indent="-342900" eaLnBrk="1" hangingPunct="1">
              <a:spcBef>
                <a:spcPct val="20000"/>
              </a:spcBef>
              <a:buClr>
                <a:schemeClr val="folHlink"/>
              </a:buClr>
              <a:buFont typeface="Wingdings" pitchFamily="2" charset="2"/>
              <a:buBlip>
                <a:blip r:embed="rId2"/>
              </a:buBlip>
            </a:pPr>
            <a:r>
              <a:rPr lang="en-GB" sz="1600"/>
              <a:t>System dependability</a:t>
            </a:r>
          </a:p>
          <a:p>
            <a:pPr marL="342900" indent="-342900" eaLnBrk="1" hangingPunct="1">
              <a:spcBef>
                <a:spcPct val="20000"/>
              </a:spcBef>
              <a:buClr>
                <a:schemeClr val="folHlink"/>
              </a:buClr>
              <a:buFont typeface="Wingdings" pitchFamily="2" charset="2"/>
              <a:buBlip>
                <a:blip r:embed="rId2"/>
              </a:buBlip>
            </a:pPr>
            <a:r>
              <a:rPr lang="en-GB" sz="1600"/>
              <a:t>Availability and reliability</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Critical Systems</a:t>
            </a:r>
          </a:p>
        </p:txBody>
      </p:sp>
      <p:sp>
        <p:nvSpPr>
          <p:cNvPr id="7172" name="Rectangle 3"/>
          <p:cNvSpPr>
            <a:spLocks noGrp="1" noChangeArrowheads="1"/>
          </p:cNvSpPr>
          <p:nvPr>
            <p:ph idx="1"/>
          </p:nvPr>
        </p:nvSpPr>
        <p:spPr>
          <a:xfrm>
            <a:off x="1143000" y="1828800"/>
            <a:ext cx="7772400" cy="4114800"/>
          </a:xfrm>
        </p:spPr>
        <p:txBody>
          <a:bodyPr>
            <a:normAutofit lnSpcReduction="10000"/>
          </a:bodyPr>
          <a:lstStyle/>
          <a:p>
            <a:pPr marL="488950" indent="-488950" defTabSz="962025" eaLnBrk="1" hangingPunct="1">
              <a:lnSpc>
                <a:spcPct val="90000"/>
              </a:lnSpc>
            </a:pPr>
            <a:r>
              <a:rPr lang="en-US" sz="2800" smtClean="0"/>
              <a:t>Safety-critical systems</a:t>
            </a:r>
          </a:p>
          <a:p>
            <a:pPr marL="1089025" lvl="1" indent="-479425" defTabSz="962025" eaLnBrk="1" hangingPunct="1">
              <a:lnSpc>
                <a:spcPct val="90000"/>
              </a:lnSpc>
            </a:pPr>
            <a:r>
              <a:rPr lang="en-US" sz="2400" smtClean="0"/>
              <a:t>Failure results in loss of life, injury or damage to the environment;</a:t>
            </a:r>
          </a:p>
          <a:p>
            <a:pPr marL="1089025" lvl="1" indent="-479425" defTabSz="962025" eaLnBrk="1" hangingPunct="1">
              <a:lnSpc>
                <a:spcPct val="90000"/>
              </a:lnSpc>
            </a:pPr>
            <a:r>
              <a:rPr lang="en-US" sz="2400" smtClean="0"/>
              <a:t>Chemical plant protection system;</a:t>
            </a:r>
          </a:p>
          <a:p>
            <a:pPr marL="488950" indent="-488950" defTabSz="962025" eaLnBrk="1" hangingPunct="1">
              <a:lnSpc>
                <a:spcPct val="90000"/>
              </a:lnSpc>
            </a:pPr>
            <a:r>
              <a:rPr lang="en-US" sz="2800" smtClean="0"/>
              <a:t>Mission-critical systems</a:t>
            </a:r>
          </a:p>
          <a:p>
            <a:pPr marL="1089025" lvl="1" indent="-479425" defTabSz="962025" eaLnBrk="1" hangingPunct="1">
              <a:lnSpc>
                <a:spcPct val="90000"/>
              </a:lnSpc>
            </a:pPr>
            <a:r>
              <a:rPr lang="en-US" sz="2400" smtClean="0"/>
              <a:t>Failure results in failure of some goal-directed activity;</a:t>
            </a:r>
          </a:p>
          <a:p>
            <a:pPr marL="1089025" lvl="1" indent="-479425" defTabSz="962025" eaLnBrk="1" hangingPunct="1">
              <a:lnSpc>
                <a:spcPct val="90000"/>
              </a:lnSpc>
            </a:pPr>
            <a:r>
              <a:rPr lang="en-US" sz="2400" smtClean="0"/>
              <a:t>Spacecraft navigation system;</a:t>
            </a:r>
          </a:p>
          <a:p>
            <a:pPr marL="488950" indent="-488950" defTabSz="962025" eaLnBrk="1" hangingPunct="1">
              <a:lnSpc>
                <a:spcPct val="90000"/>
              </a:lnSpc>
            </a:pPr>
            <a:r>
              <a:rPr lang="en-US" sz="2800" smtClean="0"/>
              <a:t>Business-critical systems</a:t>
            </a:r>
          </a:p>
          <a:p>
            <a:pPr marL="1089025" lvl="1" indent="-479425" defTabSz="962025" eaLnBrk="1" hangingPunct="1">
              <a:lnSpc>
                <a:spcPct val="90000"/>
              </a:lnSpc>
            </a:pPr>
            <a:r>
              <a:rPr lang="en-US" sz="2400" smtClean="0"/>
              <a:t>Failure results in high economic losses;</a:t>
            </a:r>
          </a:p>
          <a:p>
            <a:pPr marL="1089025" lvl="1" indent="-479425" defTabSz="962025" eaLnBrk="1" hangingPunct="1">
              <a:lnSpc>
                <a:spcPct val="90000"/>
              </a:lnSpc>
            </a:pPr>
            <a:r>
              <a:rPr lang="en-US" sz="2400" smtClean="0"/>
              <a:t>Customer accounting system in a bank;</a:t>
            </a:r>
          </a:p>
        </p:txBody>
      </p:sp>
      <p:sp>
        <p:nvSpPr>
          <p:cNvPr id="7170" name="Slide Number Placeholder 5"/>
          <p:cNvSpPr>
            <a:spLocks noGrp="1"/>
          </p:cNvSpPr>
          <p:nvPr>
            <p:ph type="sldNum" sz="quarter" idx="12"/>
          </p:nvPr>
        </p:nvSpPr>
        <p:spPr>
          <a:noFill/>
        </p:spPr>
        <p:txBody>
          <a:bodyPr/>
          <a:lstStyle/>
          <a:p>
            <a:fld id="{061E9EF0-7116-45D6-B626-F462D8B1D0DA}" type="slidenum">
              <a:rPr lang="en-US" smtClean="0"/>
              <a:pPr/>
              <a:t>4</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smtClean="0"/>
              <a:t>System dependability</a:t>
            </a:r>
          </a:p>
        </p:txBody>
      </p:sp>
      <p:sp>
        <p:nvSpPr>
          <p:cNvPr id="8196" name="Rectangle 3"/>
          <p:cNvSpPr>
            <a:spLocks noGrp="1" noChangeArrowheads="1"/>
          </p:cNvSpPr>
          <p:nvPr>
            <p:ph idx="1"/>
          </p:nvPr>
        </p:nvSpPr>
        <p:spPr>
          <a:xfrm>
            <a:off x="1066800" y="1828800"/>
            <a:ext cx="7772400" cy="4114800"/>
          </a:xfrm>
        </p:spPr>
        <p:txBody>
          <a:bodyPr>
            <a:normAutofit lnSpcReduction="10000"/>
          </a:bodyPr>
          <a:lstStyle/>
          <a:p>
            <a:pPr marL="488950" indent="-488950" defTabSz="962025" eaLnBrk="1" hangingPunct="1">
              <a:lnSpc>
                <a:spcPct val="90000"/>
              </a:lnSpc>
            </a:pPr>
            <a:r>
              <a:rPr lang="en-GB" sz="2800" smtClean="0"/>
              <a:t>For critical systems, it is usually the case that the most important system property is the dependability of the system.</a:t>
            </a:r>
          </a:p>
          <a:p>
            <a:pPr marL="488950" indent="-488950" defTabSz="962025" eaLnBrk="1" hangingPunct="1">
              <a:lnSpc>
                <a:spcPct val="90000"/>
              </a:lnSpc>
            </a:pPr>
            <a:r>
              <a:rPr lang="en-GB" sz="2800" smtClean="0"/>
              <a:t>The dependability of a system reflects the user’s degree of trust in that system. It reflects the extent of the user’s confidence that it will operate as users expect and that it will not ‘fail’ in normal use.</a:t>
            </a:r>
          </a:p>
          <a:p>
            <a:pPr marL="488950" indent="-488950" defTabSz="962025" eaLnBrk="1" hangingPunct="1">
              <a:lnSpc>
                <a:spcPct val="90000"/>
              </a:lnSpc>
            </a:pPr>
            <a:r>
              <a:rPr lang="en-GB" sz="2800" smtClean="0"/>
              <a:t>Usefulness and trustworthiness are not the same thing. A system does not have to be trusted to be useful.</a:t>
            </a:r>
          </a:p>
        </p:txBody>
      </p:sp>
      <p:sp>
        <p:nvSpPr>
          <p:cNvPr id="8194" name="Slide Number Placeholder 5"/>
          <p:cNvSpPr>
            <a:spLocks noGrp="1"/>
          </p:cNvSpPr>
          <p:nvPr>
            <p:ph type="sldNum" sz="quarter" idx="12"/>
          </p:nvPr>
        </p:nvSpPr>
        <p:spPr>
          <a:noFill/>
        </p:spPr>
        <p:txBody>
          <a:bodyPr/>
          <a:lstStyle/>
          <a:p>
            <a:fld id="{BBA2FE0D-42DE-4A62-85EC-81CEF98C8209}" type="slidenum">
              <a:rPr lang="en-US" smtClean="0"/>
              <a:pPr/>
              <a:t>5</a:t>
            </a:fld>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Importance of dependability</a:t>
            </a:r>
          </a:p>
        </p:txBody>
      </p:sp>
      <p:sp>
        <p:nvSpPr>
          <p:cNvPr id="9220" name="Rectangle 3"/>
          <p:cNvSpPr>
            <a:spLocks noGrp="1" noChangeArrowheads="1"/>
          </p:cNvSpPr>
          <p:nvPr>
            <p:ph idx="1"/>
          </p:nvPr>
        </p:nvSpPr>
        <p:spPr/>
        <p:txBody>
          <a:bodyPr/>
          <a:lstStyle/>
          <a:p>
            <a:pPr eaLnBrk="1" hangingPunct="1">
              <a:lnSpc>
                <a:spcPct val="90000"/>
              </a:lnSpc>
            </a:pPr>
            <a:r>
              <a:rPr lang="en-US" smtClean="0"/>
              <a:t>Systems that are not dependable and are unreliable, unsafe or insecure may be rejected by their users.</a:t>
            </a:r>
          </a:p>
          <a:p>
            <a:pPr eaLnBrk="1" hangingPunct="1">
              <a:lnSpc>
                <a:spcPct val="90000"/>
              </a:lnSpc>
            </a:pPr>
            <a:r>
              <a:rPr lang="en-US" smtClean="0"/>
              <a:t>The costs of system failure may be very high.</a:t>
            </a:r>
          </a:p>
          <a:p>
            <a:pPr eaLnBrk="1" hangingPunct="1">
              <a:lnSpc>
                <a:spcPct val="90000"/>
              </a:lnSpc>
            </a:pPr>
            <a:r>
              <a:rPr lang="en-US" smtClean="0"/>
              <a:t>Undependable systems may cause information loss with a high consequent recovery cost.</a:t>
            </a:r>
          </a:p>
        </p:txBody>
      </p:sp>
      <p:sp>
        <p:nvSpPr>
          <p:cNvPr id="9218" name="Slide Number Placeholder 5"/>
          <p:cNvSpPr>
            <a:spLocks noGrp="1"/>
          </p:cNvSpPr>
          <p:nvPr>
            <p:ph type="sldNum" sz="quarter" idx="12"/>
          </p:nvPr>
        </p:nvSpPr>
        <p:spPr>
          <a:noFill/>
        </p:spPr>
        <p:txBody>
          <a:bodyPr/>
          <a:lstStyle/>
          <a:p>
            <a:fld id="{E07A89D6-7180-4949-903B-70F1A2CE0775}" type="slidenum">
              <a:rPr lang="en-US" smtClean="0"/>
              <a:pPr/>
              <a:t>6</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306388"/>
            <a:ext cx="8686800" cy="917575"/>
          </a:xfrm>
        </p:spPr>
        <p:txBody>
          <a:bodyPr>
            <a:normAutofit fontScale="90000"/>
          </a:bodyPr>
          <a:lstStyle/>
          <a:p>
            <a:pPr eaLnBrk="1" hangingPunct="1"/>
            <a:r>
              <a:rPr lang="en-US" sz="4000" smtClean="0"/>
              <a:t>Development methods for critical systems</a:t>
            </a:r>
            <a:endParaRPr lang="en-US" smtClean="0"/>
          </a:p>
        </p:txBody>
      </p:sp>
      <p:sp>
        <p:nvSpPr>
          <p:cNvPr id="10244" name="Rectangle 3"/>
          <p:cNvSpPr>
            <a:spLocks noGrp="1" noChangeArrowheads="1"/>
          </p:cNvSpPr>
          <p:nvPr>
            <p:ph idx="1"/>
          </p:nvPr>
        </p:nvSpPr>
        <p:spPr/>
        <p:txBody>
          <a:bodyPr/>
          <a:lstStyle/>
          <a:p>
            <a:pPr eaLnBrk="1" hangingPunct="1">
              <a:lnSpc>
                <a:spcPct val="90000"/>
              </a:lnSpc>
            </a:pPr>
            <a:r>
              <a:rPr lang="en-US" smtClean="0"/>
              <a:t>The costs of critical system failure are so high that development methods may be used that are not cost-effective for other types of system.</a:t>
            </a:r>
          </a:p>
          <a:p>
            <a:pPr eaLnBrk="1" hangingPunct="1">
              <a:lnSpc>
                <a:spcPct val="90000"/>
              </a:lnSpc>
            </a:pPr>
            <a:r>
              <a:rPr lang="en-US" smtClean="0"/>
              <a:t>Examples of development methods</a:t>
            </a:r>
          </a:p>
          <a:p>
            <a:pPr lvl="1" eaLnBrk="1" hangingPunct="1">
              <a:lnSpc>
                <a:spcPct val="90000"/>
              </a:lnSpc>
            </a:pPr>
            <a:r>
              <a:rPr lang="en-US" smtClean="0"/>
              <a:t>Formal methods of software development</a:t>
            </a:r>
          </a:p>
          <a:p>
            <a:pPr lvl="1" eaLnBrk="1" hangingPunct="1">
              <a:lnSpc>
                <a:spcPct val="90000"/>
              </a:lnSpc>
            </a:pPr>
            <a:r>
              <a:rPr lang="en-US" smtClean="0"/>
              <a:t>Static analysis</a:t>
            </a:r>
          </a:p>
          <a:p>
            <a:pPr lvl="1" eaLnBrk="1" hangingPunct="1">
              <a:lnSpc>
                <a:spcPct val="90000"/>
              </a:lnSpc>
            </a:pPr>
            <a:r>
              <a:rPr lang="en-US" smtClean="0"/>
              <a:t>External quality assurance</a:t>
            </a:r>
          </a:p>
        </p:txBody>
      </p:sp>
      <p:sp>
        <p:nvSpPr>
          <p:cNvPr id="10242" name="Slide Number Placeholder 5"/>
          <p:cNvSpPr>
            <a:spLocks noGrp="1"/>
          </p:cNvSpPr>
          <p:nvPr>
            <p:ph type="sldNum" sz="quarter" idx="12"/>
          </p:nvPr>
        </p:nvSpPr>
        <p:spPr>
          <a:noFill/>
        </p:spPr>
        <p:txBody>
          <a:bodyPr/>
          <a:lstStyle/>
          <a:p>
            <a:fld id="{A977C128-617E-4A32-B36F-24FCC12FB301}" type="slidenum">
              <a:rPr lang="en-US" smtClean="0"/>
              <a:pPr/>
              <a:t>7</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Socio-technical critical systems</a:t>
            </a:r>
          </a:p>
        </p:txBody>
      </p:sp>
      <p:sp>
        <p:nvSpPr>
          <p:cNvPr id="11268" name="Rectangle 3"/>
          <p:cNvSpPr>
            <a:spLocks noGrp="1" noChangeArrowheads="1"/>
          </p:cNvSpPr>
          <p:nvPr>
            <p:ph idx="1"/>
          </p:nvPr>
        </p:nvSpPr>
        <p:spPr/>
        <p:txBody>
          <a:bodyPr/>
          <a:lstStyle/>
          <a:p>
            <a:pPr marL="488950" indent="-488950" defTabSz="962025" eaLnBrk="1" hangingPunct="1">
              <a:lnSpc>
                <a:spcPct val="90000"/>
              </a:lnSpc>
            </a:pPr>
            <a:r>
              <a:rPr lang="en-US" sz="2800" smtClean="0"/>
              <a:t>Hardware failure</a:t>
            </a:r>
          </a:p>
          <a:p>
            <a:pPr marL="1089025" lvl="1" indent="-479425" defTabSz="962025" eaLnBrk="1" hangingPunct="1">
              <a:lnSpc>
                <a:spcPct val="90000"/>
              </a:lnSpc>
            </a:pPr>
            <a:r>
              <a:rPr lang="en-US" sz="2400" smtClean="0"/>
              <a:t>Hardware fails because of design and manufacturing errors or because components have reached the end of their natural life.</a:t>
            </a:r>
          </a:p>
          <a:p>
            <a:pPr marL="488950" indent="-488950" defTabSz="962025" eaLnBrk="1" hangingPunct="1">
              <a:lnSpc>
                <a:spcPct val="90000"/>
              </a:lnSpc>
            </a:pPr>
            <a:r>
              <a:rPr lang="en-US" sz="2800" smtClean="0"/>
              <a:t>Software failure</a:t>
            </a:r>
          </a:p>
          <a:p>
            <a:pPr marL="1089025" lvl="1" indent="-479425" defTabSz="962025" eaLnBrk="1" hangingPunct="1">
              <a:lnSpc>
                <a:spcPct val="90000"/>
              </a:lnSpc>
            </a:pPr>
            <a:r>
              <a:rPr lang="en-US" sz="2400" smtClean="0"/>
              <a:t>Software fails due to errors in its specification, design or implementation.</a:t>
            </a:r>
          </a:p>
          <a:p>
            <a:pPr marL="488950" indent="-488950" defTabSz="962025" eaLnBrk="1" hangingPunct="1">
              <a:lnSpc>
                <a:spcPct val="90000"/>
              </a:lnSpc>
            </a:pPr>
            <a:r>
              <a:rPr lang="en-US" sz="2800" smtClean="0"/>
              <a:t>Operational failure</a:t>
            </a:r>
          </a:p>
          <a:p>
            <a:pPr marL="1089025" lvl="1" indent="-479425" defTabSz="962025" eaLnBrk="1" hangingPunct="1">
              <a:lnSpc>
                <a:spcPct val="90000"/>
              </a:lnSpc>
            </a:pPr>
            <a:r>
              <a:rPr lang="en-US" sz="2400" smtClean="0"/>
              <a:t>Human operators make mistakes. Now perhaps the largest single cause of system failures.</a:t>
            </a:r>
          </a:p>
        </p:txBody>
      </p:sp>
      <p:sp>
        <p:nvSpPr>
          <p:cNvPr id="11266" name="Slide Number Placeholder 5"/>
          <p:cNvSpPr>
            <a:spLocks noGrp="1"/>
          </p:cNvSpPr>
          <p:nvPr>
            <p:ph type="sldNum" sz="quarter" idx="12"/>
          </p:nvPr>
        </p:nvSpPr>
        <p:spPr>
          <a:noFill/>
        </p:spPr>
        <p:txBody>
          <a:bodyPr/>
          <a:lstStyle/>
          <a:p>
            <a:fld id="{527D46DA-B414-42D8-9528-99427D13110C}"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4000" smtClean="0"/>
              <a:t>A software-controlled insulin pump</a:t>
            </a:r>
            <a:endParaRPr lang="en-US" smtClean="0"/>
          </a:p>
        </p:txBody>
      </p:sp>
      <p:sp>
        <p:nvSpPr>
          <p:cNvPr id="12292" name="Rectangle 3"/>
          <p:cNvSpPr>
            <a:spLocks noGrp="1" noChangeArrowheads="1"/>
          </p:cNvSpPr>
          <p:nvPr>
            <p:ph idx="1"/>
          </p:nvPr>
        </p:nvSpPr>
        <p:spPr/>
        <p:txBody>
          <a:bodyPr/>
          <a:lstStyle/>
          <a:p>
            <a:pPr eaLnBrk="1" hangingPunct="1"/>
            <a:r>
              <a:rPr lang="en-US" sz="2800" smtClean="0"/>
              <a:t>Used by diabetics to simulate the function of the pancreas which manufactures insulin, an essential hormone that metabolizes blood glucose.</a:t>
            </a:r>
          </a:p>
          <a:p>
            <a:pPr eaLnBrk="1" hangingPunct="1"/>
            <a:r>
              <a:rPr lang="en-US" sz="2800" smtClean="0"/>
              <a:t>Measures blood glucose (sugar) using a micro-sensor and computes the insulin dose required to metabolize the glucose.</a:t>
            </a:r>
          </a:p>
        </p:txBody>
      </p:sp>
      <p:sp>
        <p:nvSpPr>
          <p:cNvPr id="12290" name="Slide Number Placeholder 5"/>
          <p:cNvSpPr>
            <a:spLocks noGrp="1"/>
          </p:cNvSpPr>
          <p:nvPr>
            <p:ph type="sldNum" sz="quarter" idx="12"/>
          </p:nvPr>
        </p:nvSpPr>
        <p:spPr>
          <a:noFill/>
        </p:spPr>
        <p:txBody>
          <a:bodyPr/>
          <a:lstStyle/>
          <a:p>
            <a:fld id="{AE5A6207-4893-4601-B1F6-A6144E971F10}" type="slidenum">
              <a:rPr lang="en-US" smtClean="0"/>
              <a:pPr/>
              <a:t>9</a:t>
            </a:fld>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1633</Words>
  <Application>Microsoft Office PowerPoint</Application>
  <PresentationFormat>On-screen Show (4:3)</PresentationFormat>
  <Paragraphs>203</Paragraphs>
  <Slides>33</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Tahoma</vt:lpstr>
      <vt:lpstr>Arial</vt:lpstr>
      <vt:lpstr>Wingdings</vt:lpstr>
      <vt:lpstr>Office Theme</vt:lpstr>
      <vt:lpstr>Microsoft Word Document</vt:lpstr>
      <vt:lpstr>Software Engineering</vt:lpstr>
      <vt:lpstr>Chapter 2- Critical Systems</vt:lpstr>
      <vt:lpstr>Objectives</vt:lpstr>
      <vt:lpstr>Critical Systems</vt:lpstr>
      <vt:lpstr>System dependability</vt:lpstr>
      <vt:lpstr>Importance of dependability</vt:lpstr>
      <vt:lpstr>Development methods for critical systems</vt:lpstr>
      <vt:lpstr>Socio-technical critical systems</vt:lpstr>
      <vt:lpstr>A software-controlled insulin pump</vt:lpstr>
      <vt:lpstr>Insulin pump organisation</vt:lpstr>
      <vt:lpstr>Insulin pump data-flow</vt:lpstr>
      <vt:lpstr>Dependability requirements</vt:lpstr>
      <vt:lpstr>Dependability</vt:lpstr>
      <vt:lpstr>Dimensions of dependability</vt:lpstr>
      <vt:lpstr>Other dependability properties</vt:lpstr>
      <vt:lpstr>Maintainability</vt:lpstr>
      <vt:lpstr>Survivability</vt:lpstr>
      <vt:lpstr>Dependability vs performance</vt:lpstr>
      <vt:lpstr>Dependability costs</vt:lpstr>
      <vt:lpstr>Costs of increasing dependability</vt:lpstr>
      <vt:lpstr>Dependability economics</vt:lpstr>
      <vt:lpstr>Availability and reliability</vt:lpstr>
      <vt:lpstr>Availability and reliability</vt:lpstr>
      <vt:lpstr>Reliability terminology</vt:lpstr>
      <vt:lpstr>Faults and failures</vt:lpstr>
      <vt:lpstr>Perceptions of reliability</vt:lpstr>
      <vt:lpstr>Reliability achievement</vt:lpstr>
      <vt:lpstr>Reliability modelling</vt:lpstr>
      <vt:lpstr>Input/output mapping</vt:lpstr>
      <vt:lpstr>Reliability perception</vt:lpstr>
      <vt:lpstr>Reliability improvement</vt:lpstr>
      <vt:lpstr>Key points</vt:lpstr>
      <vt:lpstr>Summary</vt:lpstr>
    </vt:vector>
  </TitlesOfParts>
  <Company>Dept. Of ISE, RVCE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 Chap 1- Overview </dc:title>
  <dc:subject>Cryptography &amp; Network Security</dc:subject>
  <dc:creator>DEEPIKA C N</dc:creator>
  <cp:lastModifiedBy>EC02</cp:lastModifiedBy>
  <cp:revision>66</cp:revision>
  <dcterms:created xsi:type="dcterms:W3CDTF">2008-02-07T06:39:22Z</dcterms:created>
  <dcterms:modified xsi:type="dcterms:W3CDTF">2015-01-05T10:05:14Z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DEEPIKA C N</vt:lpwstr>
  </property>
  <property fmtid="{D5CDD505-2E9C-101B-9397-08002B2CF9AE}" pid="3" name="Recorded By">
    <vt:filetime>2008-07-01T18:30:00Z</vt:filetime>
  </property>
  <property fmtid="{D5CDD505-2E9C-101B-9397-08002B2CF9AE}" pid="4" name="Purpose">
    <vt:lpwstr>Lecture Slides</vt:lpwstr>
  </property>
  <property fmtid="{D5CDD505-2E9C-101B-9397-08002B2CF9AE}" pid="5" name="Reference">
    <vt:lpwstr>Book by William Stallings</vt:lpwstr>
  </property>
  <property fmtid="{D5CDD505-2E9C-101B-9397-08002B2CF9AE}" pid="6" name="Division">
    <vt:lpwstr>CS843</vt:lpwstr>
  </property>
</Properties>
</file>