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3" r:id="rId14"/>
    <p:sldId id="277" r:id="rId15"/>
    <p:sldId id="278" r:id="rId16"/>
    <p:sldId id="279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05900" cy="6832600"/>
  <p:notesSz cx="6877050" cy="9163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014" y="-102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4513"/>
            <a:ext cx="5041900" cy="386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677" tIns="44544" rIns="90677" bIns="44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9988" y="695325"/>
            <a:ext cx="4546600" cy="3409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71575" y="695325"/>
            <a:ext cx="4543425" cy="340995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52388" y="1366838"/>
            <a:ext cx="7889875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61138"/>
            <a:ext cx="9120188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©Ian Sommerville 1995/2000 (Modified by Spiros Mancoridis 1999)            Software Engineering, 6th edition. Chapters 1,3                    Slide  </a:t>
            </a:r>
            <a:fld id="{B31F1F62-2B71-4E77-AFA0-07E841E40CA3}" type="slidenum">
              <a:rPr lang="en-US" sz="1200"/>
              <a:pPr/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Engineering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913688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Software Engineering is the science and art of</a:t>
            </a:r>
          </a:p>
          <a:p>
            <a:r>
              <a:rPr lang="en-US" sz="3200"/>
              <a:t>building significant software systems that are:</a:t>
            </a:r>
          </a:p>
          <a:p>
            <a:pPr lvl="1"/>
            <a:r>
              <a:rPr lang="en-US" sz="3200"/>
              <a:t>1) on time</a:t>
            </a:r>
          </a:p>
          <a:p>
            <a:pPr lvl="1"/>
            <a:r>
              <a:rPr lang="en-US" sz="3200"/>
              <a:t>2) on budget</a:t>
            </a:r>
          </a:p>
          <a:p>
            <a:pPr lvl="1"/>
            <a:r>
              <a:rPr lang="en-US" sz="3200"/>
              <a:t>3) with acceptable performance</a:t>
            </a:r>
          </a:p>
          <a:p>
            <a:pPr lvl="1"/>
            <a:r>
              <a:rPr lang="en-US" sz="3200"/>
              <a:t>4) with correct operation. </a:t>
            </a:r>
          </a:p>
          <a:p>
            <a:endParaRPr lang="en-US" sz="320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Engineering is Different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Normally, specifications are incomplete.</a:t>
            </a:r>
          </a:p>
          <a:p>
            <a:r>
              <a:rPr lang="en-US"/>
              <a:t>Very blurred distinction between specification, </a:t>
            </a:r>
            <a:br>
              <a:rPr lang="en-US"/>
            </a:br>
            <a:r>
              <a:rPr lang="en-US"/>
              <a:t>design and manufacture.</a:t>
            </a:r>
          </a:p>
          <a:p>
            <a:r>
              <a:rPr lang="en-US"/>
              <a:t>No physical realization of the system for testing.</a:t>
            </a:r>
          </a:p>
          <a:p>
            <a:r>
              <a:rPr lang="en-US"/>
              <a:t>Software does not wear out - maintenance </a:t>
            </a:r>
            <a:br>
              <a:rPr lang="en-US"/>
            </a:br>
            <a:r>
              <a:rPr lang="en-US"/>
              <a:t>does not mean component replacement.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noFill/>
          <a:ln/>
        </p:spPr>
        <p:txBody>
          <a:bodyPr/>
          <a:lstStyle/>
          <a:p>
            <a:r>
              <a:rPr lang="en-US"/>
              <a:t>Generic Software Process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/>
              <a:t>Waterfall</a:t>
            </a:r>
            <a:endParaRPr lang="en-US"/>
          </a:p>
          <a:p>
            <a:pPr lvl="1">
              <a:buSzPct val="75000"/>
            </a:pPr>
            <a:r>
              <a:rPr lang="en-US"/>
              <a:t>Separate and distinct phases of specification and development</a:t>
            </a:r>
          </a:p>
          <a:p>
            <a:r>
              <a:rPr lang="en-US" b="1"/>
              <a:t>Evolutionary</a:t>
            </a:r>
            <a:endParaRPr lang="en-US"/>
          </a:p>
          <a:p>
            <a:pPr lvl="1">
              <a:buSzPct val="75000"/>
            </a:pPr>
            <a:r>
              <a:rPr lang="en-US"/>
              <a:t>Specification and development are interleaved</a:t>
            </a:r>
          </a:p>
          <a:p>
            <a:r>
              <a:rPr lang="en-US" b="1"/>
              <a:t>Formal Transformation</a:t>
            </a:r>
            <a:endParaRPr lang="en-US"/>
          </a:p>
          <a:p>
            <a:pPr lvl="1">
              <a:buSzPct val="75000"/>
            </a:pPr>
            <a:r>
              <a:rPr lang="en-US"/>
              <a:t>A mathematical system model is formally transformed to an implementation</a:t>
            </a:r>
          </a:p>
          <a:p>
            <a:r>
              <a:rPr lang="en-US" b="1"/>
              <a:t>Reuse-based</a:t>
            </a:r>
            <a:endParaRPr lang="en-US"/>
          </a:p>
          <a:p>
            <a:pPr lvl="1">
              <a:buSzPct val="75000"/>
            </a:pPr>
            <a:r>
              <a:rPr lang="en-US"/>
              <a:t>The system is assembled from existing components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Waterfall Process Model</a:t>
            </a: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1549400"/>
            <a:ext cx="8318500" cy="4897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Evolutionary Process Model</a:t>
            </a:r>
          </a:p>
        </p:txBody>
      </p:sp>
      <p:pic>
        <p:nvPicPr>
          <p:cNvPr id="389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536700"/>
            <a:ext cx="8583613" cy="440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Process Model Problems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/>
              <a:t>Waterfall</a:t>
            </a:r>
            <a:endParaRPr lang="en-US"/>
          </a:p>
          <a:p>
            <a:pPr lvl="1">
              <a:buSzPct val="75000"/>
            </a:pPr>
            <a:r>
              <a:rPr lang="en-US"/>
              <a:t>High risk for new systems because of specification and </a:t>
            </a:r>
            <a:br>
              <a:rPr lang="en-US"/>
            </a:br>
            <a:r>
              <a:rPr lang="en-US"/>
              <a:t>design problems.</a:t>
            </a:r>
          </a:p>
          <a:p>
            <a:pPr lvl="1">
              <a:buSzPct val="75000"/>
            </a:pPr>
            <a:r>
              <a:rPr lang="en-US"/>
              <a:t>Low risk for well-understood developments using familiar </a:t>
            </a:r>
            <a:br>
              <a:rPr lang="en-US"/>
            </a:br>
            <a:r>
              <a:rPr lang="en-US"/>
              <a:t>technology.</a:t>
            </a:r>
          </a:p>
          <a:p>
            <a:r>
              <a:rPr lang="en-US" b="1"/>
              <a:t>Prototyping</a:t>
            </a:r>
            <a:endParaRPr lang="en-US"/>
          </a:p>
          <a:p>
            <a:pPr lvl="1">
              <a:buSzPct val="75000"/>
            </a:pPr>
            <a:r>
              <a:rPr lang="en-US"/>
              <a:t>Low risk for new applications because specification and </a:t>
            </a:r>
            <a:br>
              <a:rPr lang="en-US"/>
            </a:br>
            <a:r>
              <a:rPr lang="en-US"/>
              <a:t>program stay in step.</a:t>
            </a:r>
          </a:p>
          <a:p>
            <a:pPr lvl="1">
              <a:buSzPct val="75000"/>
            </a:pPr>
            <a:r>
              <a:rPr lang="en-US"/>
              <a:t>High risk because of lack of process visibility.</a:t>
            </a:r>
          </a:p>
          <a:p>
            <a:r>
              <a:rPr lang="en-US" b="1"/>
              <a:t>Transformational</a:t>
            </a:r>
            <a:endParaRPr lang="en-US"/>
          </a:p>
          <a:p>
            <a:pPr lvl="1">
              <a:buSzPct val="75000"/>
            </a:pPr>
            <a:r>
              <a:rPr lang="en-US"/>
              <a:t>High risk because of need for advanced technology and </a:t>
            </a:r>
            <a:br>
              <a:rPr lang="en-US"/>
            </a:br>
            <a:r>
              <a:rPr lang="en-US"/>
              <a:t>staff skills.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Hybrid Process Models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Large systems are usually made up of several </a:t>
            </a:r>
            <a:br>
              <a:rPr lang="en-US"/>
            </a:br>
            <a:r>
              <a:rPr lang="en-US"/>
              <a:t>sub-systems.</a:t>
            </a:r>
          </a:p>
          <a:p>
            <a:r>
              <a:rPr lang="en-US"/>
              <a:t>The same process model need not be used for </a:t>
            </a:r>
            <a:br>
              <a:rPr lang="en-US"/>
            </a:br>
            <a:r>
              <a:rPr lang="en-US"/>
              <a:t>all subsystems.</a:t>
            </a:r>
          </a:p>
          <a:p>
            <a:r>
              <a:rPr lang="en-US"/>
              <a:t>Prototyping for high-risk specifications.</a:t>
            </a:r>
          </a:p>
          <a:p>
            <a:r>
              <a:rPr lang="en-US"/>
              <a:t>Waterfall model for well-understood </a:t>
            </a:r>
            <a:br>
              <a:rPr lang="en-US"/>
            </a:br>
            <a:r>
              <a:rPr lang="en-US"/>
              <a:t>developments.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noFill/>
          <a:ln/>
        </p:spPr>
        <p:txBody>
          <a:bodyPr/>
          <a:lstStyle/>
          <a:p>
            <a:r>
              <a:rPr lang="en-US"/>
              <a:t>Spiral Process Model</a:t>
            </a:r>
          </a:p>
        </p:txBody>
      </p:sp>
      <p:pic>
        <p:nvPicPr>
          <p:cNvPr id="5120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1562100"/>
            <a:ext cx="8089900" cy="483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Spiral Model Advantages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Focuses attention on reuse options.</a:t>
            </a:r>
          </a:p>
          <a:p>
            <a:r>
              <a:rPr lang="en-US"/>
              <a:t>Focuses attention on early error elimination.</a:t>
            </a:r>
          </a:p>
          <a:p>
            <a:r>
              <a:rPr lang="en-US"/>
              <a:t>Puts quality objectives up front.</a:t>
            </a:r>
          </a:p>
          <a:p>
            <a:r>
              <a:rPr lang="en-US"/>
              <a:t>Integrates development and maintenance.</a:t>
            </a:r>
          </a:p>
          <a:p>
            <a:r>
              <a:rPr lang="en-US"/>
              <a:t>Provides a framework for hardware/software </a:t>
            </a:r>
            <a:br>
              <a:rPr lang="en-US"/>
            </a:br>
            <a:r>
              <a:rPr lang="en-US"/>
              <a:t>development.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Spiral Model Problems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Contractual development often specifies </a:t>
            </a:r>
            <a:br>
              <a:rPr lang="en-US"/>
            </a:br>
            <a:r>
              <a:rPr lang="en-US"/>
              <a:t>process model and deliverables in advance.</a:t>
            </a:r>
          </a:p>
          <a:p>
            <a:r>
              <a:rPr lang="en-US"/>
              <a:t>Requires risk assessment expertise.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Process Visibility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systems are intangible so managers need documents to assess progress.</a:t>
            </a:r>
          </a:p>
          <a:p>
            <a:r>
              <a:rPr lang="en-US"/>
              <a:t>Waterfall model is still the most widely used model.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economies of all developed nations are </a:t>
            </a:r>
            <a:br>
              <a:rPr lang="en-US"/>
            </a:br>
            <a:r>
              <a:rPr lang="en-US"/>
              <a:t>dependent on software.</a:t>
            </a:r>
          </a:p>
          <a:p>
            <a:r>
              <a:rPr lang="en-US"/>
              <a:t>More and more systems are software controlled.</a:t>
            </a:r>
          </a:p>
          <a:p>
            <a:r>
              <a:rPr lang="en-US"/>
              <a:t>Software engineering is concerned with theories, methods and tools for professional software development.</a:t>
            </a:r>
          </a:p>
          <a:p>
            <a:r>
              <a:rPr lang="en-US"/>
              <a:t>Software engineering expenditure represents a </a:t>
            </a:r>
            <a:br>
              <a:rPr lang="en-US"/>
            </a:br>
            <a:r>
              <a:rPr lang="en-US"/>
              <a:t>significant fraction of the GNP of developed countries.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7907337" cy="1104900"/>
          </a:xfrm>
          <a:noFill/>
          <a:ln/>
        </p:spPr>
        <p:txBody>
          <a:bodyPr/>
          <a:lstStyle/>
          <a:p>
            <a:r>
              <a:rPr lang="en-US"/>
              <a:t>Software Engineering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Waterfall Model Documents</a:t>
            </a:r>
          </a:p>
        </p:txBody>
      </p:sp>
      <p:graphicFrame>
        <p:nvGraphicFramePr>
          <p:cNvPr id="92160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8350" y="1866900"/>
          <a:ext cx="7683500" cy="4575175"/>
        </p:xfrm>
        <a:graphic>
          <a:graphicData uri="http://schemas.openxmlformats.org/presentationml/2006/ole">
            <p:oleObj spid="_x0000_s92160" name="Document" r:id="rId4" imgW="7681680" imgH="45734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Process Model Visibility</a:t>
            </a:r>
          </a:p>
        </p:txBody>
      </p:sp>
      <p:graphicFrame>
        <p:nvGraphicFramePr>
          <p:cNvPr id="93184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2250" y="1752600"/>
          <a:ext cx="8418513" cy="4343400"/>
        </p:xfrm>
        <a:graphic>
          <a:graphicData uri="http://schemas.openxmlformats.org/presentationml/2006/ole">
            <p:oleObj spid="_x0000_s93184" name="Document" r:id="rId4" imgW="8416800" imgH="434340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Professional Responsibility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engineers should not just be concerned with technical considerations. They have wider ethical, social and professional responsibilities.</a:t>
            </a:r>
          </a:p>
          <a:p>
            <a:r>
              <a:rPr lang="en-US"/>
              <a:t>No clear rights and wrongs about many of these issues:</a:t>
            </a:r>
          </a:p>
          <a:p>
            <a:pPr lvl="1">
              <a:buSzPct val="75000"/>
            </a:pPr>
            <a:r>
              <a:rPr lang="en-US"/>
              <a:t>Development of military systems</a:t>
            </a:r>
          </a:p>
          <a:p>
            <a:pPr lvl="1">
              <a:buSzPct val="75000"/>
            </a:pPr>
            <a:r>
              <a:rPr lang="en-US"/>
              <a:t>Whistle blowing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Ethical Issues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Confidentiality</a:t>
            </a:r>
          </a:p>
          <a:p>
            <a:r>
              <a:rPr lang="en-US"/>
              <a:t>Competence</a:t>
            </a:r>
          </a:p>
          <a:p>
            <a:r>
              <a:rPr lang="en-US"/>
              <a:t>Intellectual property rights</a:t>
            </a:r>
          </a:p>
          <a:p>
            <a:r>
              <a:rPr lang="en-US"/>
              <a:t>Computer misuse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costs often dominate system costs. The costs of software on a PC are often greater than the hardware cost.</a:t>
            </a:r>
          </a:p>
          <a:p>
            <a:r>
              <a:rPr lang="en-US"/>
              <a:t>Software costs more to maintain than it does to develop.</a:t>
            </a:r>
          </a:p>
          <a:p>
            <a:r>
              <a:rPr lang="en-US"/>
              <a:t>Software engineering is concerned with cost-effective software development.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Costs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Products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Generic products:</a:t>
            </a:r>
          </a:p>
          <a:p>
            <a:pPr lvl="1">
              <a:buSzPct val="75000"/>
            </a:pPr>
            <a:r>
              <a:rPr lang="en-US"/>
              <a:t>Stand-alone systems which are produced by a development organization and sold on the open market to any customer.</a:t>
            </a:r>
          </a:p>
          <a:p>
            <a:r>
              <a:rPr lang="en-US"/>
              <a:t>Customized products:</a:t>
            </a:r>
          </a:p>
          <a:p>
            <a:pPr lvl="1">
              <a:buSzPct val="75000"/>
            </a:pPr>
            <a:r>
              <a:rPr lang="en-US"/>
              <a:t>Systems which are commissioned by a specific customer and developed specially by some contractor.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Software Product Attributes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Maintainability</a:t>
            </a:r>
          </a:p>
          <a:p>
            <a:r>
              <a:rPr lang="en-US"/>
              <a:t>Dependability</a:t>
            </a:r>
          </a:p>
          <a:p>
            <a:r>
              <a:rPr lang="en-US"/>
              <a:t>Efficiency</a:t>
            </a:r>
          </a:p>
          <a:p>
            <a:r>
              <a:rPr lang="en-US"/>
              <a:t>Usability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1938"/>
            <a:ext cx="8972550" cy="1104900"/>
          </a:xfrm>
          <a:noFill/>
          <a:ln/>
        </p:spPr>
        <p:txBody>
          <a:bodyPr/>
          <a:lstStyle/>
          <a:p>
            <a:r>
              <a:rPr lang="en-US"/>
              <a:t>Importance of Product 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relative importance of these characteristics depends on the product and the environment in which it is to be used.</a:t>
            </a:r>
          </a:p>
          <a:p>
            <a:r>
              <a:rPr lang="en-US"/>
              <a:t>In some cases, some attributes may dominate</a:t>
            </a:r>
          </a:p>
          <a:p>
            <a:pPr lvl="1">
              <a:buSzPct val="75000"/>
            </a:pPr>
            <a:r>
              <a:rPr lang="en-US"/>
              <a:t>In safety-critical real-time systems, key attributes may be dependability and efficiency.</a:t>
            </a:r>
          </a:p>
          <a:p>
            <a:r>
              <a:rPr lang="en-US"/>
              <a:t>Costs tend to rise exponentially if very high levels of any one attribute are required.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Efficiency Costs</a:t>
            </a:r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50" y="1562100"/>
            <a:ext cx="72263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Software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Structured set of activities required to develop a </a:t>
            </a:r>
            <a:br>
              <a:rPr lang="en-US"/>
            </a:br>
            <a:r>
              <a:rPr lang="en-US"/>
              <a:t>software system</a:t>
            </a:r>
          </a:p>
          <a:p>
            <a:pPr lvl="1">
              <a:buSzPct val="75000"/>
            </a:pPr>
            <a:r>
              <a:rPr lang="en-US"/>
              <a:t>Specification</a:t>
            </a:r>
          </a:p>
          <a:p>
            <a:pPr lvl="1">
              <a:buSzPct val="75000"/>
            </a:pPr>
            <a:r>
              <a:rPr lang="en-US"/>
              <a:t>Design</a:t>
            </a:r>
          </a:p>
          <a:p>
            <a:pPr lvl="1">
              <a:buSzPct val="75000"/>
            </a:pPr>
            <a:r>
              <a:rPr lang="en-US"/>
              <a:t>Validation</a:t>
            </a:r>
          </a:p>
          <a:p>
            <a:pPr lvl="1">
              <a:buSzPct val="75000"/>
            </a:pPr>
            <a:r>
              <a:rPr lang="en-US"/>
              <a:t>Evolution</a:t>
            </a:r>
          </a:p>
          <a:p>
            <a:r>
              <a:rPr lang="en-US"/>
              <a:t>Activities vary depending on the organization </a:t>
            </a:r>
            <a:br>
              <a:rPr lang="en-US"/>
            </a:br>
            <a:r>
              <a:rPr lang="en-US"/>
              <a:t>and the type of system being developed.</a:t>
            </a:r>
          </a:p>
          <a:p>
            <a:r>
              <a:rPr lang="en-US"/>
              <a:t>Must be explicitly modeled if it is to be </a:t>
            </a:r>
            <a:br>
              <a:rPr lang="en-US"/>
            </a:br>
            <a:r>
              <a:rPr lang="en-US"/>
              <a:t>managed.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Engineering Process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/>
              <a:t>Specification</a:t>
            </a:r>
            <a:r>
              <a:rPr lang="en-US"/>
              <a:t>: Set out the requirements and </a:t>
            </a:r>
            <a:br>
              <a:rPr lang="en-US"/>
            </a:br>
            <a:r>
              <a:rPr lang="en-US"/>
              <a:t>constraints on the system.</a:t>
            </a:r>
          </a:p>
          <a:p>
            <a:r>
              <a:rPr lang="en-US" b="1"/>
              <a:t>Design</a:t>
            </a:r>
            <a:r>
              <a:rPr lang="en-US"/>
              <a:t>: Produce a model of the system.</a:t>
            </a:r>
          </a:p>
          <a:p>
            <a:r>
              <a:rPr lang="en-US" b="1"/>
              <a:t>Manufacture</a:t>
            </a:r>
            <a:r>
              <a:rPr lang="en-US"/>
              <a:t>: Build the system.</a:t>
            </a:r>
          </a:p>
          <a:p>
            <a:r>
              <a:rPr lang="en-US" b="1"/>
              <a:t>Test</a:t>
            </a:r>
            <a:r>
              <a:rPr lang="en-US"/>
              <a:t>: Check the system meets the required </a:t>
            </a:r>
            <a:br>
              <a:rPr lang="en-US"/>
            </a:br>
            <a:r>
              <a:rPr lang="en-US"/>
              <a:t>specifications.</a:t>
            </a:r>
          </a:p>
          <a:p>
            <a:r>
              <a:rPr lang="en-US" b="1"/>
              <a:t>Install</a:t>
            </a:r>
            <a:r>
              <a:rPr lang="en-US"/>
              <a:t>: Deliver the system to the customer and </a:t>
            </a:r>
            <a:br>
              <a:rPr lang="en-US"/>
            </a:br>
            <a:r>
              <a:rPr lang="en-US"/>
              <a:t>ensure it is operational.</a:t>
            </a:r>
          </a:p>
          <a:p>
            <a:r>
              <a:rPr lang="en-US" b="1"/>
              <a:t>Maintain</a:t>
            </a:r>
            <a:r>
              <a:rPr lang="en-US"/>
              <a:t>: Repair faults in the system as they </a:t>
            </a:r>
            <a:br>
              <a:rPr lang="en-US"/>
            </a:br>
            <a:r>
              <a:rPr lang="en-US"/>
              <a:t>are discovered.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h. 30 Quality manage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. 30 Quality manageme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. 30 Quality manage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0 Quality manageme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30 Quality management</Template>
  <TotalTime>0</TotalTime>
  <Pages>42</Pages>
  <Words>430</Words>
  <Application>Microsoft Office PowerPoint</Application>
  <PresentationFormat>Custom</PresentationFormat>
  <Paragraphs>102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Monotype Sorts</vt:lpstr>
      <vt:lpstr>Ch. 30 Quality management</vt:lpstr>
      <vt:lpstr>Document</vt:lpstr>
      <vt:lpstr>Microsoft Word Document</vt:lpstr>
      <vt:lpstr>Software Engineering </vt:lpstr>
      <vt:lpstr>Software Engineering</vt:lpstr>
      <vt:lpstr>Software Costs</vt:lpstr>
      <vt:lpstr>Software Products</vt:lpstr>
      <vt:lpstr>Software Product Attributes</vt:lpstr>
      <vt:lpstr>Importance of Product Characteristics</vt:lpstr>
      <vt:lpstr>Efficiency Costs</vt:lpstr>
      <vt:lpstr>The Software Process</vt:lpstr>
      <vt:lpstr>Engineering Process Model</vt:lpstr>
      <vt:lpstr>Software Engineering is Different </vt:lpstr>
      <vt:lpstr>Generic Software Process Models</vt:lpstr>
      <vt:lpstr>Waterfall Process Model</vt:lpstr>
      <vt:lpstr>Evolutionary Process Model</vt:lpstr>
      <vt:lpstr>Process Model Problems</vt:lpstr>
      <vt:lpstr>Hybrid Process Models</vt:lpstr>
      <vt:lpstr>Spiral Process Model</vt:lpstr>
      <vt:lpstr>Spiral Model Advantages</vt:lpstr>
      <vt:lpstr>Spiral Model Problems</vt:lpstr>
      <vt:lpstr>Process Visibility</vt:lpstr>
      <vt:lpstr>Waterfall Model Documents</vt:lpstr>
      <vt:lpstr>Process Model Visibility</vt:lpstr>
      <vt:lpstr>Professional Responsibility</vt:lpstr>
      <vt:lpstr>Ethical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</dc:title>
  <dc:subject/>
  <dc:creator/>
  <cp:keywords/>
  <dc:description/>
  <cp:lastModifiedBy>EC02</cp:lastModifiedBy>
  <cp:revision>15</cp:revision>
  <cp:lastPrinted>2000-08-23T17:56:07Z</cp:lastPrinted>
  <dcterms:created xsi:type="dcterms:W3CDTF">1995-12-07T21:24:54Z</dcterms:created>
  <dcterms:modified xsi:type="dcterms:W3CDTF">2015-01-05T10:07:51Z</dcterms:modified>
</cp:coreProperties>
</file>