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B16E-31FA-C062-6C3C-0F9AFD2D7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882863" cy="1071095"/>
          </a:xfrm>
        </p:spPr>
        <p:txBody>
          <a:bodyPr>
            <a:normAutofit fontScale="90000"/>
          </a:bodyPr>
          <a:lstStyle/>
          <a:p>
            <a:r>
              <a:rPr lang="en-US" dirty="0"/>
              <a:t>HEALTHCARE ASSISTANT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A8711-6663-39B5-D273-6A0F6C029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2347620"/>
          </a:xfrm>
        </p:spPr>
        <p:txBody>
          <a:bodyPr>
            <a:normAutofit/>
          </a:bodyPr>
          <a:lstStyle/>
          <a:p>
            <a:r>
              <a:rPr lang="en-US" dirty="0"/>
              <a:t>TEAM MEMBERS:</a:t>
            </a:r>
          </a:p>
          <a:p>
            <a:pPr>
              <a:lnSpc>
                <a:spcPct val="100000"/>
              </a:lnSpc>
            </a:pPr>
            <a:r>
              <a:rPr lang="en-US" dirty="0"/>
              <a:t>Danish Faizan Mohammed &lt;dmohammed2@hawk.iit.edu&gt; A20561062</a:t>
            </a:r>
          </a:p>
          <a:p>
            <a:pPr>
              <a:lnSpc>
                <a:spcPct val="100000"/>
              </a:lnSpc>
            </a:pPr>
            <a:r>
              <a:rPr lang="en-US" dirty="0"/>
              <a:t>Syed Mujtaba Hussain LNU, &lt;s11@hawk.iit.edu&gt; A20552291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Krut</a:t>
            </a:r>
            <a:r>
              <a:rPr lang="en-US" dirty="0"/>
              <a:t> Patel &lt;kpatel172@hawk.iit.edu&gt; A20527993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Ashrafhusen</a:t>
            </a:r>
            <a:r>
              <a:rPr lang="en-US" dirty="0"/>
              <a:t> </a:t>
            </a:r>
            <a:r>
              <a:rPr lang="en-US" dirty="0" err="1"/>
              <a:t>Arifbhai</a:t>
            </a:r>
            <a:r>
              <a:rPr lang="en-US" dirty="0"/>
              <a:t> Raj &lt;araj11@hawk.iit.edu&gt; A20560969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72A20-6990-58CF-1965-55C1B7353165}"/>
              </a:ext>
            </a:extLst>
          </p:cNvPr>
          <p:cNvSpPr txBox="1"/>
          <p:nvPr/>
        </p:nvSpPr>
        <p:spPr>
          <a:xfrm>
            <a:off x="1197205" y="2236739"/>
            <a:ext cx="577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PROJECT MANAGEMENT</a:t>
            </a:r>
          </a:p>
          <a:p>
            <a:r>
              <a:rPr lang="en-US" dirty="0"/>
              <a:t>DATE: 10/11/2024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AE1CB-4440-B525-EC72-95C006EF0894}"/>
              </a:ext>
            </a:extLst>
          </p:cNvPr>
          <p:cNvSpPr txBox="1"/>
          <p:nvPr/>
        </p:nvSpPr>
        <p:spPr>
          <a:xfrm>
            <a:off x="1197205" y="2970367"/>
            <a:ext cx="577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PROJECT (PHASE - I)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182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C9F64-CD7E-DF46-5B8E-4BA214F91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3DE0-6E04-D7B2-4D28-4FE0B9BAF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2" y="895546"/>
            <a:ext cx="11217897" cy="512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ANALYSIS</a:t>
            </a:r>
          </a:p>
          <a:p>
            <a:pPr marL="0" indent="0">
              <a:buNone/>
            </a:pPr>
            <a:r>
              <a:rPr lang="en-US" sz="1600" i="1" dirty="0"/>
              <a:t>SUMMARY OF ALL PHASES: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39693-624C-B67F-0DA8-8E884D02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91" y="1885709"/>
            <a:ext cx="8047417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3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0C74A-3D00-77CB-AACF-BF9D2277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2" y="895546"/>
            <a:ext cx="11217897" cy="512818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Project Scope and Objectives:</a:t>
            </a:r>
          </a:p>
          <a:p>
            <a:r>
              <a:rPr lang="en-US" dirty="0"/>
              <a:t>Develop a healthcare assistant system to streamline patient and administrative tasks.</a:t>
            </a:r>
          </a:p>
          <a:p>
            <a:r>
              <a:rPr lang="en-US" dirty="0"/>
              <a:t>Follow the Waterfall development methodology for structured progression through project phases.</a:t>
            </a:r>
          </a:p>
          <a:p>
            <a:r>
              <a:rPr lang="en-US" dirty="0"/>
              <a:t>Implement features for patient data management, appointment scheduling, and healthcare recommendations.</a:t>
            </a:r>
          </a:p>
          <a:p>
            <a:r>
              <a:rPr lang="en-US" dirty="0"/>
              <a:t>Aim to enhance efficiency and accuracy in healthcare settings.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Use of </a:t>
            </a:r>
            <a:r>
              <a:rPr lang="en-US" b="1" dirty="0" err="1">
                <a:solidFill>
                  <a:schemeClr val="accent2"/>
                </a:solidFill>
              </a:rPr>
              <a:t>GenAI</a:t>
            </a:r>
            <a:r>
              <a:rPr lang="en-US" b="1" dirty="0">
                <a:solidFill>
                  <a:schemeClr val="accent2"/>
                </a:solidFill>
              </a:rPr>
              <a:t> Technologies and Healthcare Domain Focus:</a:t>
            </a:r>
          </a:p>
          <a:p>
            <a:r>
              <a:rPr lang="en-US" dirty="0"/>
              <a:t>Utilize Generative AI technologies to automate the generation of use cases, requirements, and design documents.</a:t>
            </a:r>
          </a:p>
          <a:p>
            <a:r>
              <a:rPr lang="en-US" dirty="0"/>
              <a:t>Employ </a:t>
            </a:r>
            <a:r>
              <a:rPr lang="en-US" dirty="0" err="1"/>
              <a:t>GenAI</a:t>
            </a:r>
            <a:r>
              <a:rPr lang="en-US" dirty="0"/>
              <a:t> for task estimation and productivity analysis within the project management process.</a:t>
            </a:r>
          </a:p>
          <a:p>
            <a:r>
              <a:rPr lang="en-US" dirty="0"/>
              <a:t>Focus on the healthcare domain to improve patient care through AI-driven insights and decision-making tools.</a:t>
            </a:r>
          </a:p>
          <a:p>
            <a:r>
              <a:rPr lang="en-US" dirty="0"/>
              <a:t>Ensure the system meets industry standards and enhances provider-patient interactions.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75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E614F-5CD5-FA7F-C230-E0771737D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AC51-FBD4-3E83-D2FF-F16CD363B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2" y="895546"/>
            <a:ext cx="11217897" cy="512818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ROLES &amp; RESPONSIBILITIES</a:t>
            </a:r>
          </a:p>
          <a:p>
            <a:pPr marL="0" indent="0">
              <a:buNone/>
            </a:pPr>
            <a:r>
              <a:rPr lang="en-US" sz="1600" b="1" dirty="0"/>
              <a:t>Project Manager:</a:t>
            </a:r>
            <a:r>
              <a:rPr lang="en-US" sz="1600" dirty="0"/>
              <a:t> Coordinates project tasks, communicates between agents, and ensures adherence to the Waterfall methodology.</a:t>
            </a:r>
          </a:p>
          <a:p>
            <a:pPr marL="0" indent="0">
              <a:buNone/>
            </a:pPr>
            <a:r>
              <a:rPr lang="en-US" sz="1600" b="1" dirty="0"/>
              <a:t>Requirements Engineer:</a:t>
            </a:r>
            <a:r>
              <a:rPr lang="en-US" sz="1600" dirty="0"/>
              <a:t> Gathers and analyzes user needs to develop detailed use cases and requirements for the project.</a:t>
            </a:r>
          </a:p>
          <a:p>
            <a:pPr marL="0" indent="0">
              <a:buNone/>
            </a:pPr>
            <a:r>
              <a:rPr lang="en-US" sz="1600" b="1" dirty="0"/>
              <a:t>System Engineer:</a:t>
            </a:r>
            <a:r>
              <a:rPr lang="en-US" sz="1600" dirty="0"/>
              <a:t> Designs and plans system architecture and components based on requirements to ensure functionality and integration.</a:t>
            </a:r>
          </a:p>
          <a:p>
            <a:pPr marL="0" indent="0">
              <a:buNone/>
            </a:pPr>
            <a:r>
              <a:rPr lang="en-US" sz="1600" b="1" dirty="0"/>
              <a:t>Software Developer:</a:t>
            </a:r>
            <a:r>
              <a:rPr lang="en-US" sz="1600" dirty="0"/>
              <a:t> Implements the system by coding the application, ensuring it meets the predefined requirements and design.</a:t>
            </a:r>
          </a:p>
          <a:p>
            <a:pPr marL="0" indent="0">
              <a:buNone/>
            </a:pPr>
            <a:r>
              <a:rPr lang="en-US" sz="1600" b="1" dirty="0"/>
              <a:t>Test Engineer:</a:t>
            </a:r>
            <a:r>
              <a:rPr lang="en-US" sz="1600" dirty="0"/>
              <a:t> Conducts systematic tests to validate the functionality and performance of the software against the requirements.</a:t>
            </a:r>
          </a:p>
          <a:p>
            <a:pPr marL="0" indent="0">
              <a:buNone/>
            </a:pPr>
            <a:r>
              <a:rPr lang="en-US" sz="1600" b="1" dirty="0"/>
              <a:t>Documentation Engineer:</a:t>
            </a:r>
            <a:r>
              <a:rPr lang="en-US" sz="1600" dirty="0"/>
              <a:t> Creates comprehensive documentation that covers the design, development, and usage of the system to assist users and maintainers.</a:t>
            </a:r>
          </a:p>
          <a:p>
            <a:pPr marL="0" indent="0">
              <a:buNone/>
            </a:pPr>
            <a:r>
              <a:rPr lang="en-IN" sz="1600" dirty="0"/>
              <a:t>Technologies Used:</a:t>
            </a:r>
          </a:p>
          <a:p>
            <a:r>
              <a:rPr lang="en-IN" sz="1600" b="1" dirty="0" err="1"/>
              <a:t>Jupyter</a:t>
            </a:r>
            <a:r>
              <a:rPr lang="en-IN" sz="1600" b="1" dirty="0"/>
              <a:t> Notebook</a:t>
            </a:r>
          </a:p>
          <a:p>
            <a:r>
              <a:rPr lang="en-IN" sz="1600" b="1" dirty="0" err="1"/>
              <a:t>AutoGen</a:t>
            </a:r>
            <a:endParaRPr lang="en-IN" sz="1600" b="1" dirty="0"/>
          </a:p>
          <a:p>
            <a:r>
              <a:rPr lang="en-IN" sz="1600" b="1" dirty="0"/>
              <a:t>OpenAI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55950-9F03-753D-C4C2-7F5501075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12" y="4220046"/>
            <a:ext cx="4939647" cy="174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3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FFA91-9B06-8ADC-4863-0FEB363A5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295EB-5D46-F5F3-5250-F1DBE0BE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2" y="895546"/>
            <a:ext cx="11217897" cy="512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 CASES &amp; REQUIREMENTS</a:t>
            </a:r>
          </a:p>
          <a:p>
            <a:pPr marL="0" indent="0">
              <a:buNone/>
            </a:pPr>
            <a:r>
              <a:rPr lang="en-US" dirty="0"/>
              <a:t>Generated by Requirements Engineer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A7463-7325-E391-4916-17339172A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3" y="1821627"/>
            <a:ext cx="5175314" cy="4064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89FE2C-D65A-55BD-B982-CC0370E58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741" y="1821627"/>
            <a:ext cx="5410496" cy="40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6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40842-D726-EA46-5428-6DD112977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ACD9-6A64-1CFF-F0E2-A7E7905CB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2" y="895546"/>
            <a:ext cx="11217897" cy="512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ANALYSIS</a:t>
            </a:r>
          </a:p>
          <a:p>
            <a:pPr marL="0" indent="0">
              <a:buNone/>
            </a:pPr>
            <a:r>
              <a:rPr lang="en-US" sz="1600" i="1" dirty="0"/>
              <a:t>REQUIREMENTS ENGINEER: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37EF5-F120-3951-3D43-7ECAA63C4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62" y="2092750"/>
            <a:ext cx="4762913" cy="2648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E206F3-92C8-24CE-E959-2B75B0D0D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7875"/>
            <a:ext cx="4762913" cy="264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666CB-A09B-6912-4AC3-BC73C6F4A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A3C6-DE8E-74E4-D0CE-57731C39B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2" y="895546"/>
            <a:ext cx="11217897" cy="512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ANALYSIS</a:t>
            </a:r>
          </a:p>
          <a:p>
            <a:pPr marL="0" indent="0">
              <a:buNone/>
            </a:pPr>
            <a:r>
              <a:rPr lang="en-US" sz="1600" i="1" dirty="0"/>
              <a:t>SYSTEM ENGINEER: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03C9B-D4EB-3317-161F-5C09BC9B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19" y="1878349"/>
            <a:ext cx="4038950" cy="3598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AFFCD8-E4B2-126B-0C65-81EC1C4DE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45" y="1878348"/>
            <a:ext cx="4038950" cy="359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1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27AA7-73A2-7D23-E208-CD9F8A924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9ABF-8430-682B-B6E9-7EFC6EFB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2" y="895546"/>
            <a:ext cx="11217897" cy="512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ANALYSIS</a:t>
            </a:r>
          </a:p>
          <a:p>
            <a:pPr marL="0" indent="0">
              <a:buNone/>
            </a:pPr>
            <a:r>
              <a:rPr lang="en-US" sz="1600" i="1" dirty="0"/>
              <a:t>SOFTWARE DEVELOPER: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FF156-40E1-E41B-B967-639B94414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2" y="1971491"/>
            <a:ext cx="5197290" cy="2744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4ECC10-8699-4766-E8E5-4E50070F3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50" y="1971491"/>
            <a:ext cx="4953429" cy="27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9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9C58F-DBAF-BADE-EE3C-0B675EFB7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760A-1623-2400-A4D3-4F1DBC6FB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2" y="895546"/>
            <a:ext cx="11217897" cy="512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ANALYSIS</a:t>
            </a:r>
          </a:p>
          <a:p>
            <a:pPr marL="0" indent="0">
              <a:buNone/>
            </a:pPr>
            <a:r>
              <a:rPr lang="en-US" sz="1600" i="1" dirty="0"/>
              <a:t>TEST ENGINEER: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DA1D1-B48A-080A-D02A-067C2843A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2" y="1894291"/>
            <a:ext cx="5013430" cy="2870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5243E7-33A8-0C13-CD20-E459733E8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4290"/>
            <a:ext cx="5013430" cy="287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4169C-4413-7BE1-FD89-C2EF3EC0D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B25B8-161D-CF0D-3B9D-217C5107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2" y="895546"/>
            <a:ext cx="11217897" cy="512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ANALYSIS</a:t>
            </a:r>
          </a:p>
          <a:p>
            <a:pPr marL="0" indent="0">
              <a:buNone/>
            </a:pPr>
            <a:r>
              <a:rPr lang="en-US" sz="1600" i="1" dirty="0"/>
              <a:t>DOCUMENTATION ENGINEER: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0E13C-C616-B83B-0605-CF98C454E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42" y="1920355"/>
            <a:ext cx="7863136" cy="369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680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163</TotalTime>
  <Words>356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Gallery</vt:lpstr>
      <vt:lpstr>HEALTHCARE ASSISTANT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Mujtaba Hussain</dc:creator>
  <cp:lastModifiedBy>Syed Mujtaba Hussain</cp:lastModifiedBy>
  <cp:revision>53</cp:revision>
  <dcterms:created xsi:type="dcterms:W3CDTF">2024-10-10T22:14:14Z</dcterms:created>
  <dcterms:modified xsi:type="dcterms:W3CDTF">2024-10-11T21:00:28Z</dcterms:modified>
</cp:coreProperties>
</file>