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4" r:id="rId9"/>
    <p:sldId id="265" r:id="rId10"/>
    <p:sldId id="266" r:id="rId11"/>
    <p:sldId id="263"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22"/>
    <p:restoredTop sz="94689"/>
  </p:normalViewPr>
  <p:slideViewPr>
    <p:cSldViewPr snapToGrid="0" snapToObjects="1">
      <p:cViewPr varScale="1">
        <p:scale>
          <a:sx n="113" d="100"/>
          <a:sy n="113" d="100"/>
        </p:scale>
        <p:origin x="176"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58E96-CFE2-ED48-9FD6-2AAFB9934BA7}" type="datetimeFigureOut">
              <a:rPr lang="en-US" smtClean="0"/>
              <a:t>9/17/19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CCCB9C-517E-634C-8D74-196FFBF8A8C4}" type="slidenum">
              <a:rPr lang="en-US" smtClean="0"/>
              <a:t>‹#›</a:t>
            </a:fld>
            <a:endParaRPr lang="en-US"/>
          </a:p>
        </p:txBody>
      </p:sp>
    </p:spTree>
    <p:extLst>
      <p:ext uri="{BB962C8B-B14F-4D97-AF65-F5344CB8AC3E}">
        <p14:creationId xmlns:p14="http://schemas.microsoft.com/office/powerpoint/2010/main" val="3312883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CCCB9C-517E-634C-8D74-196FFBF8A8C4}" type="slidenum">
              <a:rPr lang="en-US" smtClean="0"/>
              <a:t>1</a:t>
            </a:fld>
            <a:endParaRPr lang="en-US"/>
          </a:p>
        </p:txBody>
      </p:sp>
    </p:spTree>
    <p:extLst>
      <p:ext uri="{BB962C8B-B14F-4D97-AF65-F5344CB8AC3E}">
        <p14:creationId xmlns:p14="http://schemas.microsoft.com/office/powerpoint/2010/main" val="160312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E7D76-AA59-A14B-8B75-1FADA40279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1DCCBC-2B9E-BC44-802B-0A84BD66BF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0E8A93-39CB-7D49-8D3D-B799321EC44A}"/>
              </a:ext>
            </a:extLst>
          </p:cNvPr>
          <p:cNvSpPr>
            <a:spLocks noGrp="1"/>
          </p:cNvSpPr>
          <p:nvPr>
            <p:ph type="dt" sz="half" idx="10"/>
          </p:nvPr>
        </p:nvSpPr>
        <p:spPr/>
        <p:txBody>
          <a:bodyPr/>
          <a:lstStyle/>
          <a:p>
            <a:fld id="{1EB21728-2486-1741-BEDB-B6C99404A1E0}" type="datetimeFigureOut">
              <a:rPr lang="en-US" smtClean="0"/>
              <a:t>9/16/19</a:t>
            </a:fld>
            <a:endParaRPr lang="en-US"/>
          </a:p>
        </p:txBody>
      </p:sp>
      <p:sp>
        <p:nvSpPr>
          <p:cNvPr id="5" name="Footer Placeholder 4">
            <a:extLst>
              <a:ext uri="{FF2B5EF4-FFF2-40B4-BE49-F238E27FC236}">
                <a16:creationId xmlns:a16="http://schemas.microsoft.com/office/drawing/2014/main" id="{E06C22B8-D38D-F343-987E-89FFD114C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AEA4CE-56D6-D049-AD9B-E9DF2B47461E}"/>
              </a:ext>
            </a:extLst>
          </p:cNvPr>
          <p:cNvSpPr>
            <a:spLocks noGrp="1"/>
          </p:cNvSpPr>
          <p:nvPr>
            <p:ph type="sldNum" sz="quarter" idx="12"/>
          </p:nvPr>
        </p:nvSpPr>
        <p:spPr/>
        <p:txBody>
          <a:bodyPr/>
          <a:lstStyle/>
          <a:p>
            <a:fld id="{ED2D680F-A448-0943-A4AA-54D9D05235EF}" type="slidenum">
              <a:rPr lang="en-US" smtClean="0"/>
              <a:t>‹#›</a:t>
            </a:fld>
            <a:endParaRPr lang="en-US"/>
          </a:p>
        </p:txBody>
      </p:sp>
    </p:spTree>
    <p:extLst>
      <p:ext uri="{BB962C8B-B14F-4D97-AF65-F5344CB8AC3E}">
        <p14:creationId xmlns:p14="http://schemas.microsoft.com/office/powerpoint/2010/main" val="3786824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14A8B-1C83-0C4F-87B6-2561D77D95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47090B-4DFA-AC4B-86D9-86AC6AFA81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28470E-B8E5-2245-85CE-2EE533CEB423}"/>
              </a:ext>
            </a:extLst>
          </p:cNvPr>
          <p:cNvSpPr>
            <a:spLocks noGrp="1"/>
          </p:cNvSpPr>
          <p:nvPr>
            <p:ph type="dt" sz="half" idx="10"/>
          </p:nvPr>
        </p:nvSpPr>
        <p:spPr/>
        <p:txBody>
          <a:bodyPr/>
          <a:lstStyle/>
          <a:p>
            <a:fld id="{1EB21728-2486-1741-BEDB-B6C99404A1E0}" type="datetimeFigureOut">
              <a:rPr lang="en-US" smtClean="0"/>
              <a:t>9/16/19</a:t>
            </a:fld>
            <a:endParaRPr lang="en-US"/>
          </a:p>
        </p:txBody>
      </p:sp>
      <p:sp>
        <p:nvSpPr>
          <p:cNvPr id="5" name="Footer Placeholder 4">
            <a:extLst>
              <a:ext uri="{FF2B5EF4-FFF2-40B4-BE49-F238E27FC236}">
                <a16:creationId xmlns:a16="http://schemas.microsoft.com/office/drawing/2014/main" id="{7B022105-5182-3E4A-BAC9-78A1D8EC3C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F3F76-516C-1B4F-B4D1-066317734672}"/>
              </a:ext>
            </a:extLst>
          </p:cNvPr>
          <p:cNvSpPr>
            <a:spLocks noGrp="1"/>
          </p:cNvSpPr>
          <p:nvPr>
            <p:ph type="sldNum" sz="quarter" idx="12"/>
          </p:nvPr>
        </p:nvSpPr>
        <p:spPr/>
        <p:txBody>
          <a:bodyPr/>
          <a:lstStyle/>
          <a:p>
            <a:fld id="{ED2D680F-A448-0943-A4AA-54D9D05235EF}" type="slidenum">
              <a:rPr lang="en-US" smtClean="0"/>
              <a:t>‹#›</a:t>
            </a:fld>
            <a:endParaRPr lang="en-US"/>
          </a:p>
        </p:txBody>
      </p:sp>
    </p:spTree>
    <p:extLst>
      <p:ext uri="{BB962C8B-B14F-4D97-AF65-F5344CB8AC3E}">
        <p14:creationId xmlns:p14="http://schemas.microsoft.com/office/powerpoint/2010/main" val="2077867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9802CA-F12B-F349-BA05-B7657C702E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8F81F7-C147-3542-8D29-962212BE09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661A98-FB79-B740-8963-730E73A18AC5}"/>
              </a:ext>
            </a:extLst>
          </p:cNvPr>
          <p:cNvSpPr>
            <a:spLocks noGrp="1"/>
          </p:cNvSpPr>
          <p:nvPr>
            <p:ph type="dt" sz="half" idx="10"/>
          </p:nvPr>
        </p:nvSpPr>
        <p:spPr/>
        <p:txBody>
          <a:bodyPr/>
          <a:lstStyle/>
          <a:p>
            <a:fld id="{1EB21728-2486-1741-BEDB-B6C99404A1E0}" type="datetimeFigureOut">
              <a:rPr lang="en-US" smtClean="0"/>
              <a:t>9/16/19</a:t>
            </a:fld>
            <a:endParaRPr lang="en-US"/>
          </a:p>
        </p:txBody>
      </p:sp>
      <p:sp>
        <p:nvSpPr>
          <p:cNvPr id="5" name="Footer Placeholder 4">
            <a:extLst>
              <a:ext uri="{FF2B5EF4-FFF2-40B4-BE49-F238E27FC236}">
                <a16:creationId xmlns:a16="http://schemas.microsoft.com/office/drawing/2014/main" id="{03688A5D-D684-A749-AE5B-A50CF3F44E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08EB59-4E67-0F4D-A6EB-1D4DF419EC1C}"/>
              </a:ext>
            </a:extLst>
          </p:cNvPr>
          <p:cNvSpPr>
            <a:spLocks noGrp="1"/>
          </p:cNvSpPr>
          <p:nvPr>
            <p:ph type="sldNum" sz="quarter" idx="12"/>
          </p:nvPr>
        </p:nvSpPr>
        <p:spPr/>
        <p:txBody>
          <a:bodyPr/>
          <a:lstStyle/>
          <a:p>
            <a:fld id="{ED2D680F-A448-0943-A4AA-54D9D05235EF}" type="slidenum">
              <a:rPr lang="en-US" smtClean="0"/>
              <a:t>‹#›</a:t>
            </a:fld>
            <a:endParaRPr lang="en-US"/>
          </a:p>
        </p:txBody>
      </p:sp>
    </p:spTree>
    <p:extLst>
      <p:ext uri="{BB962C8B-B14F-4D97-AF65-F5344CB8AC3E}">
        <p14:creationId xmlns:p14="http://schemas.microsoft.com/office/powerpoint/2010/main" val="1607103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F4698-B0A7-F248-AEC5-8862CF6023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CA462D-A65F-394F-BA31-FC5D1DE3AE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9D2D4D-101F-DE4C-8AFE-DBFFA126AF0A}"/>
              </a:ext>
            </a:extLst>
          </p:cNvPr>
          <p:cNvSpPr>
            <a:spLocks noGrp="1"/>
          </p:cNvSpPr>
          <p:nvPr>
            <p:ph type="dt" sz="half" idx="10"/>
          </p:nvPr>
        </p:nvSpPr>
        <p:spPr/>
        <p:txBody>
          <a:bodyPr/>
          <a:lstStyle/>
          <a:p>
            <a:fld id="{1EB21728-2486-1741-BEDB-B6C99404A1E0}" type="datetimeFigureOut">
              <a:rPr lang="en-US" smtClean="0"/>
              <a:t>9/16/19</a:t>
            </a:fld>
            <a:endParaRPr lang="en-US"/>
          </a:p>
        </p:txBody>
      </p:sp>
      <p:sp>
        <p:nvSpPr>
          <p:cNvPr id="5" name="Footer Placeholder 4">
            <a:extLst>
              <a:ext uri="{FF2B5EF4-FFF2-40B4-BE49-F238E27FC236}">
                <a16:creationId xmlns:a16="http://schemas.microsoft.com/office/drawing/2014/main" id="{DFD2B024-4A02-394B-9A25-884D52E475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675941-2AA7-2446-9A5F-8141F89D7BCD}"/>
              </a:ext>
            </a:extLst>
          </p:cNvPr>
          <p:cNvSpPr>
            <a:spLocks noGrp="1"/>
          </p:cNvSpPr>
          <p:nvPr>
            <p:ph type="sldNum" sz="quarter" idx="12"/>
          </p:nvPr>
        </p:nvSpPr>
        <p:spPr/>
        <p:txBody>
          <a:bodyPr/>
          <a:lstStyle/>
          <a:p>
            <a:fld id="{ED2D680F-A448-0943-A4AA-54D9D05235EF}" type="slidenum">
              <a:rPr lang="en-US" smtClean="0"/>
              <a:t>‹#›</a:t>
            </a:fld>
            <a:endParaRPr lang="en-US"/>
          </a:p>
        </p:txBody>
      </p:sp>
    </p:spTree>
    <p:extLst>
      <p:ext uri="{BB962C8B-B14F-4D97-AF65-F5344CB8AC3E}">
        <p14:creationId xmlns:p14="http://schemas.microsoft.com/office/powerpoint/2010/main" val="2251141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6B2B-9D51-674E-99DD-90764A45A9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0DEB08-B52D-6542-A54C-BBB7DE3EB1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54AAD0-7A88-8749-BCDB-694C46AA0E48}"/>
              </a:ext>
            </a:extLst>
          </p:cNvPr>
          <p:cNvSpPr>
            <a:spLocks noGrp="1"/>
          </p:cNvSpPr>
          <p:nvPr>
            <p:ph type="dt" sz="half" idx="10"/>
          </p:nvPr>
        </p:nvSpPr>
        <p:spPr/>
        <p:txBody>
          <a:bodyPr/>
          <a:lstStyle/>
          <a:p>
            <a:fld id="{1EB21728-2486-1741-BEDB-B6C99404A1E0}" type="datetimeFigureOut">
              <a:rPr lang="en-US" smtClean="0"/>
              <a:t>9/16/19</a:t>
            </a:fld>
            <a:endParaRPr lang="en-US"/>
          </a:p>
        </p:txBody>
      </p:sp>
      <p:sp>
        <p:nvSpPr>
          <p:cNvPr id="5" name="Footer Placeholder 4">
            <a:extLst>
              <a:ext uri="{FF2B5EF4-FFF2-40B4-BE49-F238E27FC236}">
                <a16:creationId xmlns:a16="http://schemas.microsoft.com/office/drawing/2014/main" id="{CB348DF0-EF16-9945-A420-89412D07B7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FDD909-A633-9245-9160-484717F02026}"/>
              </a:ext>
            </a:extLst>
          </p:cNvPr>
          <p:cNvSpPr>
            <a:spLocks noGrp="1"/>
          </p:cNvSpPr>
          <p:nvPr>
            <p:ph type="sldNum" sz="quarter" idx="12"/>
          </p:nvPr>
        </p:nvSpPr>
        <p:spPr/>
        <p:txBody>
          <a:bodyPr/>
          <a:lstStyle/>
          <a:p>
            <a:fld id="{ED2D680F-A448-0943-A4AA-54D9D05235EF}" type="slidenum">
              <a:rPr lang="en-US" smtClean="0"/>
              <a:t>‹#›</a:t>
            </a:fld>
            <a:endParaRPr lang="en-US"/>
          </a:p>
        </p:txBody>
      </p:sp>
    </p:spTree>
    <p:extLst>
      <p:ext uri="{BB962C8B-B14F-4D97-AF65-F5344CB8AC3E}">
        <p14:creationId xmlns:p14="http://schemas.microsoft.com/office/powerpoint/2010/main" val="155663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4F458-B78A-F04E-96AE-D14FCA1A61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A56007-AB11-A64A-A6AF-C7DD6FF8CC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E2FB7E-6DA4-E549-B425-9D176DA3D0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5BF0FB-9322-0A4D-8BD6-C44FBAFC47FE}"/>
              </a:ext>
            </a:extLst>
          </p:cNvPr>
          <p:cNvSpPr>
            <a:spLocks noGrp="1"/>
          </p:cNvSpPr>
          <p:nvPr>
            <p:ph type="dt" sz="half" idx="10"/>
          </p:nvPr>
        </p:nvSpPr>
        <p:spPr/>
        <p:txBody>
          <a:bodyPr/>
          <a:lstStyle/>
          <a:p>
            <a:fld id="{1EB21728-2486-1741-BEDB-B6C99404A1E0}" type="datetimeFigureOut">
              <a:rPr lang="en-US" smtClean="0"/>
              <a:t>9/16/19</a:t>
            </a:fld>
            <a:endParaRPr lang="en-US"/>
          </a:p>
        </p:txBody>
      </p:sp>
      <p:sp>
        <p:nvSpPr>
          <p:cNvPr id="6" name="Footer Placeholder 5">
            <a:extLst>
              <a:ext uri="{FF2B5EF4-FFF2-40B4-BE49-F238E27FC236}">
                <a16:creationId xmlns:a16="http://schemas.microsoft.com/office/drawing/2014/main" id="{AB383448-C39A-9C4E-BEA6-91F73C17E2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ED1E01-F7A2-F246-B112-D08FA682EF98}"/>
              </a:ext>
            </a:extLst>
          </p:cNvPr>
          <p:cNvSpPr>
            <a:spLocks noGrp="1"/>
          </p:cNvSpPr>
          <p:nvPr>
            <p:ph type="sldNum" sz="quarter" idx="12"/>
          </p:nvPr>
        </p:nvSpPr>
        <p:spPr/>
        <p:txBody>
          <a:bodyPr/>
          <a:lstStyle/>
          <a:p>
            <a:fld id="{ED2D680F-A448-0943-A4AA-54D9D05235EF}" type="slidenum">
              <a:rPr lang="en-US" smtClean="0"/>
              <a:t>‹#›</a:t>
            </a:fld>
            <a:endParaRPr lang="en-US"/>
          </a:p>
        </p:txBody>
      </p:sp>
    </p:spTree>
    <p:extLst>
      <p:ext uri="{BB962C8B-B14F-4D97-AF65-F5344CB8AC3E}">
        <p14:creationId xmlns:p14="http://schemas.microsoft.com/office/powerpoint/2010/main" val="3948202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5360B-59A2-E349-BE9D-CB0C46DFED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B42051-FB46-6147-A8EF-EF21335F99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AD21E4-EBED-E243-B773-884DD68CAF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F27C62-8A44-8147-9802-0EECECF755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44140E-07CC-6C41-83CF-A56E9990CB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56EF8C-8852-3E43-A16A-7D1A8ACE56D0}"/>
              </a:ext>
            </a:extLst>
          </p:cNvPr>
          <p:cNvSpPr>
            <a:spLocks noGrp="1"/>
          </p:cNvSpPr>
          <p:nvPr>
            <p:ph type="dt" sz="half" idx="10"/>
          </p:nvPr>
        </p:nvSpPr>
        <p:spPr/>
        <p:txBody>
          <a:bodyPr/>
          <a:lstStyle/>
          <a:p>
            <a:fld id="{1EB21728-2486-1741-BEDB-B6C99404A1E0}" type="datetimeFigureOut">
              <a:rPr lang="en-US" smtClean="0"/>
              <a:t>9/16/19</a:t>
            </a:fld>
            <a:endParaRPr lang="en-US"/>
          </a:p>
        </p:txBody>
      </p:sp>
      <p:sp>
        <p:nvSpPr>
          <p:cNvPr id="8" name="Footer Placeholder 7">
            <a:extLst>
              <a:ext uri="{FF2B5EF4-FFF2-40B4-BE49-F238E27FC236}">
                <a16:creationId xmlns:a16="http://schemas.microsoft.com/office/drawing/2014/main" id="{12D6DCA8-EF05-6446-9474-6EEB96EB55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13476B-1FF4-6D43-9C1F-4FBF2D9C94FC}"/>
              </a:ext>
            </a:extLst>
          </p:cNvPr>
          <p:cNvSpPr>
            <a:spLocks noGrp="1"/>
          </p:cNvSpPr>
          <p:nvPr>
            <p:ph type="sldNum" sz="quarter" idx="12"/>
          </p:nvPr>
        </p:nvSpPr>
        <p:spPr/>
        <p:txBody>
          <a:bodyPr/>
          <a:lstStyle/>
          <a:p>
            <a:fld id="{ED2D680F-A448-0943-A4AA-54D9D05235EF}" type="slidenum">
              <a:rPr lang="en-US" smtClean="0"/>
              <a:t>‹#›</a:t>
            </a:fld>
            <a:endParaRPr lang="en-US"/>
          </a:p>
        </p:txBody>
      </p:sp>
    </p:spTree>
    <p:extLst>
      <p:ext uri="{BB962C8B-B14F-4D97-AF65-F5344CB8AC3E}">
        <p14:creationId xmlns:p14="http://schemas.microsoft.com/office/powerpoint/2010/main" val="3029904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024C4-A1F7-DD42-9CE8-04AC2810E5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65B78B-5F88-6F47-ABCD-772A6E217CFD}"/>
              </a:ext>
            </a:extLst>
          </p:cNvPr>
          <p:cNvSpPr>
            <a:spLocks noGrp="1"/>
          </p:cNvSpPr>
          <p:nvPr>
            <p:ph type="dt" sz="half" idx="10"/>
          </p:nvPr>
        </p:nvSpPr>
        <p:spPr/>
        <p:txBody>
          <a:bodyPr/>
          <a:lstStyle/>
          <a:p>
            <a:fld id="{1EB21728-2486-1741-BEDB-B6C99404A1E0}" type="datetimeFigureOut">
              <a:rPr lang="en-US" smtClean="0"/>
              <a:t>9/16/19</a:t>
            </a:fld>
            <a:endParaRPr lang="en-US"/>
          </a:p>
        </p:txBody>
      </p:sp>
      <p:sp>
        <p:nvSpPr>
          <p:cNvPr id="4" name="Footer Placeholder 3">
            <a:extLst>
              <a:ext uri="{FF2B5EF4-FFF2-40B4-BE49-F238E27FC236}">
                <a16:creationId xmlns:a16="http://schemas.microsoft.com/office/drawing/2014/main" id="{8D29A52F-F79C-B44B-B032-87843D63EA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3D5F21-2CA0-174E-A6B3-05E090742590}"/>
              </a:ext>
            </a:extLst>
          </p:cNvPr>
          <p:cNvSpPr>
            <a:spLocks noGrp="1"/>
          </p:cNvSpPr>
          <p:nvPr>
            <p:ph type="sldNum" sz="quarter" idx="12"/>
          </p:nvPr>
        </p:nvSpPr>
        <p:spPr/>
        <p:txBody>
          <a:bodyPr/>
          <a:lstStyle/>
          <a:p>
            <a:fld id="{ED2D680F-A448-0943-A4AA-54D9D05235EF}" type="slidenum">
              <a:rPr lang="en-US" smtClean="0"/>
              <a:t>‹#›</a:t>
            </a:fld>
            <a:endParaRPr lang="en-US"/>
          </a:p>
        </p:txBody>
      </p:sp>
    </p:spTree>
    <p:extLst>
      <p:ext uri="{BB962C8B-B14F-4D97-AF65-F5344CB8AC3E}">
        <p14:creationId xmlns:p14="http://schemas.microsoft.com/office/powerpoint/2010/main" val="983363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6B223A-57A0-4D46-BFE0-D18F66383657}"/>
              </a:ext>
            </a:extLst>
          </p:cNvPr>
          <p:cNvSpPr>
            <a:spLocks noGrp="1"/>
          </p:cNvSpPr>
          <p:nvPr>
            <p:ph type="dt" sz="half" idx="10"/>
          </p:nvPr>
        </p:nvSpPr>
        <p:spPr/>
        <p:txBody>
          <a:bodyPr/>
          <a:lstStyle/>
          <a:p>
            <a:fld id="{1EB21728-2486-1741-BEDB-B6C99404A1E0}" type="datetimeFigureOut">
              <a:rPr lang="en-US" smtClean="0"/>
              <a:t>9/16/19</a:t>
            </a:fld>
            <a:endParaRPr lang="en-US"/>
          </a:p>
        </p:txBody>
      </p:sp>
      <p:sp>
        <p:nvSpPr>
          <p:cNvPr id="3" name="Footer Placeholder 2">
            <a:extLst>
              <a:ext uri="{FF2B5EF4-FFF2-40B4-BE49-F238E27FC236}">
                <a16:creationId xmlns:a16="http://schemas.microsoft.com/office/drawing/2014/main" id="{6948198A-C63F-1743-97CD-1DB380C937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F00106-ECE8-9949-A40B-45B4C89207A2}"/>
              </a:ext>
            </a:extLst>
          </p:cNvPr>
          <p:cNvSpPr>
            <a:spLocks noGrp="1"/>
          </p:cNvSpPr>
          <p:nvPr>
            <p:ph type="sldNum" sz="quarter" idx="12"/>
          </p:nvPr>
        </p:nvSpPr>
        <p:spPr/>
        <p:txBody>
          <a:bodyPr/>
          <a:lstStyle/>
          <a:p>
            <a:fld id="{ED2D680F-A448-0943-A4AA-54D9D05235EF}" type="slidenum">
              <a:rPr lang="en-US" smtClean="0"/>
              <a:t>‹#›</a:t>
            </a:fld>
            <a:endParaRPr lang="en-US"/>
          </a:p>
        </p:txBody>
      </p:sp>
    </p:spTree>
    <p:extLst>
      <p:ext uri="{BB962C8B-B14F-4D97-AF65-F5344CB8AC3E}">
        <p14:creationId xmlns:p14="http://schemas.microsoft.com/office/powerpoint/2010/main" val="90262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E461B-FB77-C44D-A87A-629BE23DB7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CBD161-A969-6C4F-AD5B-236D557BC8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A503B0-EB2B-0D47-A82D-4E82C06FF6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D1F7B4-0104-8F4D-A1C3-45A3C9D37F65}"/>
              </a:ext>
            </a:extLst>
          </p:cNvPr>
          <p:cNvSpPr>
            <a:spLocks noGrp="1"/>
          </p:cNvSpPr>
          <p:nvPr>
            <p:ph type="dt" sz="half" idx="10"/>
          </p:nvPr>
        </p:nvSpPr>
        <p:spPr/>
        <p:txBody>
          <a:bodyPr/>
          <a:lstStyle/>
          <a:p>
            <a:fld id="{1EB21728-2486-1741-BEDB-B6C99404A1E0}" type="datetimeFigureOut">
              <a:rPr lang="en-US" smtClean="0"/>
              <a:t>9/16/19</a:t>
            </a:fld>
            <a:endParaRPr lang="en-US"/>
          </a:p>
        </p:txBody>
      </p:sp>
      <p:sp>
        <p:nvSpPr>
          <p:cNvPr id="6" name="Footer Placeholder 5">
            <a:extLst>
              <a:ext uri="{FF2B5EF4-FFF2-40B4-BE49-F238E27FC236}">
                <a16:creationId xmlns:a16="http://schemas.microsoft.com/office/drawing/2014/main" id="{43527491-A083-D941-8942-68B57E42D6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5A483F-0205-2F4A-8A36-94180A3A68CA}"/>
              </a:ext>
            </a:extLst>
          </p:cNvPr>
          <p:cNvSpPr>
            <a:spLocks noGrp="1"/>
          </p:cNvSpPr>
          <p:nvPr>
            <p:ph type="sldNum" sz="quarter" idx="12"/>
          </p:nvPr>
        </p:nvSpPr>
        <p:spPr/>
        <p:txBody>
          <a:bodyPr/>
          <a:lstStyle/>
          <a:p>
            <a:fld id="{ED2D680F-A448-0943-A4AA-54D9D05235EF}" type="slidenum">
              <a:rPr lang="en-US" smtClean="0"/>
              <a:t>‹#›</a:t>
            </a:fld>
            <a:endParaRPr lang="en-US"/>
          </a:p>
        </p:txBody>
      </p:sp>
    </p:spTree>
    <p:extLst>
      <p:ext uri="{BB962C8B-B14F-4D97-AF65-F5344CB8AC3E}">
        <p14:creationId xmlns:p14="http://schemas.microsoft.com/office/powerpoint/2010/main" val="1995848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E9FDC-D1E9-FF42-8B4C-3DEF02C550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948F04-D87B-0443-B84C-7D35C2A5DD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F5534F-3265-0047-BE5C-3676D7B89F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DE603F-E84B-284C-A0EB-2760197C96DC}"/>
              </a:ext>
            </a:extLst>
          </p:cNvPr>
          <p:cNvSpPr>
            <a:spLocks noGrp="1"/>
          </p:cNvSpPr>
          <p:nvPr>
            <p:ph type="dt" sz="half" idx="10"/>
          </p:nvPr>
        </p:nvSpPr>
        <p:spPr/>
        <p:txBody>
          <a:bodyPr/>
          <a:lstStyle/>
          <a:p>
            <a:fld id="{1EB21728-2486-1741-BEDB-B6C99404A1E0}" type="datetimeFigureOut">
              <a:rPr lang="en-US" smtClean="0"/>
              <a:t>9/16/19</a:t>
            </a:fld>
            <a:endParaRPr lang="en-US"/>
          </a:p>
        </p:txBody>
      </p:sp>
      <p:sp>
        <p:nvSpPr>
          <p:cNvPr id="6" name="Footer Placeholder 5">
            <a:extLst>
              <a:ext uri="{FF2B5EF4-FFF2-40B4-BE49-F238E27FC236}">
                <a16:creationId xmlns:a16="http://schemas.microsoft.com/office/drawing/2014/main" id="{7338E7EA-DF42-C047-84DD-52914485C3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3895FD-B114-784C-94F3-96042F840E0C}"/>
              </a:ext>
            </a:extLst>
          </p:cNvPr>
          <p:cNvSpPr>
            <a:spLocks noGrp="1"/>
          </p:cNvSpPr>
          <p:nvPr>
            <p:ph type="sldNum" sz="quarter" idx="12"/>
          </p:nvPr>
        </p:nvSpPr>
        <p:spPr/>
        <p:txBody>
          <a:bodyPr/>
          <a:lstStyle/>
          <a:p>
            <a:fld id="{ED2D680F-A448-0943-A4AA-54D9D05235EF}" type="slidenum">
              <a:rPr lang="en-US" smtClean="0"/>
              <a:t>‹#›</a:t>
            </a:fld>
            <a:endParaRPr lang="en-US"/>
          </a:p>
        </p:txBody>
      </p:sp>
    </p:spTree>
    <p:extLst>
      <p:ext uri="{BB962C8B-B14F-4D97-AF65-F5344CB8AC3E}">
        <p14:creationId xmlns:p14="http://schemas.microsoft.com/office/powerpoint/2010/main" val="1988247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5EF0D2-5DB5-1F4A-8BFB-950B552406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FFCBC4-9216-874A-B2FC-2AA202F8A9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0684F-6EF6-6C40-88AF-E2FD3D9629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B21728-2486-1741-BEDB-B6C99404A1E0}" type="datetimeFigureOut">
              <a:rPr lang="en-US" smtClean="0"/>
              <a:t>9/16/19</a:t>
            </a:fld>
            <a:endParaRPr lang="en-US"/>
          </a:p>
        </p:txBody>
      </p:sp>
      <p:sp>
        <p:nvSpPr>
          <p:cNvPr id="5" name="Footer Placeholder 4">
            <a:extLst>
              <a:ext uri="{FF2B5EF4-FFF2-40B4-BE49-F238E27FC236}">
                <a16:creationId xmlns:a16="http://schemas.microsoft.com/office/drawing/2014/main" id="{0DF45AC8-8277-EE45-A477-FBE18D3A6A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BEEE29-B6AE-7F42-9BCF-56CBE072BB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2D680F-A448-0943-A4AA-54D9D05235EF}" type="slidenum">
              <a:rPr lang="en-US" smtClean="0"/>
              <a:t>‹#›</a:t>
            </a:fld>
            <a:endParaRPr lang="en-US"/>
          </a:p>
        </p:txBody>
      </p:sp>
    </p:spTree>
    <p:extLst>
      <p:ext uri="{BB962C8B-B14F-4D97-AF65-F5344CB8AC3E}">
        <p14:creationId xmlns:p14="http://schemas.microsoft.com/office/powerpoint/2010/main" val="715983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crummy.com/software/BeautifulSoup/bs4/doc/"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ugjs.org/" TargetMode="External"/><Relationship Id="rId2" Type="http://schemas.openxmlformats.org/officeDocument/2006/relationships/hyperlink" Target="https://mustache.github.io/" TargetMode="External"/><Relationship Id="rId1" Type="http://schemas.openxmlformats.org/officeDocument/2006/relationships/slideLayout" Target="../slideLayouts/slideLayout2.xml"/><Relationship Id="rId5" Type="http://schemas.openxmlformats.org/officeDocument/2006/relationships/hyperlink" Target="https://palletsprojects.com/p/jinja/" TargetMode="External"/><Relationship Id="rId4" Type="http://schemas.openxmlformats.org/officeDocument/2006/relationships/hyperlink" Target="https://docs.djangoproject.com/en/2.2/ref/templates/languag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ED560-3C11-B143-BEB6-2CBB03DFD57F}"/>
              </a:ext>
            </a:extLst>
          </p:cNvPr>
          <p:cNvSpPr>
            <a:spLocks noGrp="1"/>
          </p:cNvSpPr>
          <p:nvPr>
            <p:ph type="ctrTitle"/>
          </p:nvPr>
        </p:nvSpPr>
        <p:spPr/>
        <p:txBody>
          <a:bodyPr/>
          <a:lstStyle/>
          <a:p>
            <a:r>
              <a:rPr lang="en-US" dirty="0"/>
              <a:t>Homework 2</a:t>
            </a:r>
          </a:p>
        </p:txBody>
      </p:sp>
      <p:sp>
        <p:nvSpPr>
          <p:cNvPr id="3" name="Subtitle 2">
            <a:extLst>
              <a:ext uri="{FF2B5EF4-FFF2-40B4-BE49-F238E27FC236}">
                <a16:creationId xmlns:a16="http://schemas.microsoft.com/office/drawing/2014/main" id="{BBF99243-67A2-E74E-8847-D52528843AD5}"/>
              </a:ext>
            </a:extLst>
          </p:cNvPr>
          <p:cNvSpPr>
            <a:spLocks noGrp="1"/>
          </p:cNvSpPr>
          <p:nvPr>
            <p:ph type="subTitle" idx="1"/>
          </p:nvPr>
        </p:nvSpPr>
        <p:spPr/>
        <p:txBody>
          <a:bodyPr/>
          <a:lstStyle/>
          <a:p>
            <a:r>
              <a:rPr lang="en-US" dirty="0"/>
              <a:t>v:1.0</a:t>
            </a:r>
          </a:p>
        </p:txBody>
      </p:sp>
    </p:spTree>
    <p:extLst>
      <p:ext uri="{BB962C8B-B14F-4D97-AF65-F5344CB8AC3E}">
        <p14:creationId xmlns:p14="http://schemas.microsoft.com/office/powerpoint/2010/main" val="1604439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D891E308-1B77-6E42-B90E-FC8BAEB1C940}"/>
              </a:ext>
            </a:extLst>
          </p:cNvPr>
          <p:cNvSpPr>
            <a:spLocks noGrp="1"/>
          </p:cNvSpPr>
          <p:nvPr>
            <p:ph type="title"/>
          </p:nvPr>
        </p:nvSpPr>
        <p:spPr>
          <a:xfrm>
            <a:off x="634276" y="4892358"/>
            <a:ext cx="3766272" cy="1325563"/>
          </a:xfrm>
        </p:spPr>
        <p:txBody>
          <a:bodyPr>
            <a:normAutofit/>
          </a:bodyPr>
          <a:lstStyle/>
          <a:p>
            <a:pPr algn="r"/>
            <a:r>
              <a:rPr lang="en-US" sz="2400" dirty="0">
                <a:solidFill>
                  <a:schemeClr val="bg1"/>
                </a:solidFill>
              </a:rPr>
              <a:t>If/else</a:t>
            </a:r>
          </a:p>
        </p:txBody>
      </p:sp>
      <p:cxnSp>
        <p:nvCxnSpPr>
          <p:cNvPr id="11" name="Straight Connector 10">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5097939"/>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C380301-EE0B-4A4A-BBE8-D2DFF80FA16A}"/>
              </a:ext>
            </a:extLst>
          </p:cNvPr>
          <p:cNvSpPr>
            <a:spLocks noGrp="1"/>
          </p:cNvSpPr>
          <p:nvPr>
            <p:ph idx="1"/>
          </p:nvPr>
        </p:nvSpPr>
        <p:spPr>
          <a:xfrm>
            <a:off x="4878783" y="4824248"/>
            <a:ext cx="6976867" cy="1755227"/>
          </a:xfrm>
        </p:spPr>
        <p:txBody>
          <a:bodyPr anchor="ctr">
            <a:normAutofit/>
          </a:bodyPr>
          <a:lstStyle/>
          <a:p>
            <a:pPr marL="0" indent="0">
              <a:buNone/>
            </a:pPr>
            <a:r>
              <a:rPr lang="en-US" sz="2000" dirty="0">
                <a:solidFill>
                  <a:schemeClr val="bg1"/>
                </a:solidFill>
              </a:rPr>
              <a:t>To include a comparison you can use the if or the else tags. The tag will have a var and </a:t>
            </a:r>
            <a:r>
              <a:rPr lang="en-US" sz="2000" dirty="0" err="1">
                <a:solidFill>
                  <a:schemeClr val="bg1"/>
                </a:solidFill>
              </a:rPr>
              <a:t>val</a:t>
            </a:r>
            <a:r>
              <a:rPr lang="en-US" sz="2000" dirty="0">
                <a:solidFill>
                  <a:schemeClr val="bg1"/>
                </a:solidFill>
              </a:rPr>
              <a:t> attribute. The var indicates which variable to check if it has the value of specified by the </a:t>
            </a:r>
            <a:r>
              <a:rPr lang="en-US" sz="2000" dirty="0" err="1">
                <a:solidFill>
                  <a:schemeClr val="bg1"/>
                </a:solidFill>
              </a:rPr>
              <a:t>val</a:t>
            </a:r>
            <a:r>
              <a:rPr lang="en-US" sz="2000" dirty="0">
                <a:solidFill>
                  <a:schemeClr val="bg1"/>
                </a:solidFill>
              </a:rPr>
              <a:t> attributed. In the case of an if tag, you will generate content for the subtree if the comparison is True. For else, you will generate content for the subtree if the comparison is False.</a:t>
            </a:r>
          </a:p>
        </p:txBody>
      </p:sp>
      <p:pic>
        <p:nvPicPr>
          <p:cNvPr id="6" name="Picture 5">
            <a:extLst>
              <a:ext uri="{FF2B5EF4-FFF2-40B4-BE49-F238E27FC236}">
                <a16:creationId xmlns:a16="http://schemas.microsoft.com/office/drawing/2014/main" id="{0AC72EDA-24F7-4945-B362-C3668506BE6D}"/>
              </a:ext>
            </a:extLst>
          </p:cNvPr>
          <p:cNvPicPr>
            <a:picLocks noChangeAspect="1"/>
          </p:cNvPicPr>
          <p:nvPr/>
        </p:nvPicPr>
        <p:blipFill>
          <a:blip r:embed="rId2"/>
          <a:stretch>
            <a:fillRect/>
          </a:stretch>
        </p:blipFill>
        <p:spPr>
          <a:xfrm>
            <a:off x="245533" y="49923"/>
            <a:ext cx="11430000" cy="4495800"/>
          </a:xfrm>
          <a:prstGeom prst="rect">
            <a:avLst/>
          </a:prstGeom>
        </p:spPr>
      </p:pic>
    </p:spTree>
    <p:extLst>
      <p:ext uri="{BB962C8B-B14F-4D97-AF65-F5344CB8AC3E}">
        <p14:creationId xmlns:p14="http://schemas.microsoft.com/office/powerpoint/2010/main" val="932592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1028F-F907-184B-A9FE-0AD614C64801}"/>
              </a:ext>
            </a:extLst>
          </p:cNvPr>
          <p:cNvSpPr>
            <a:spLocks noGrp="1"/>
          </p:cNvSpPr>
          <p:nvPr>
            <p:ph type="title"/>
          </p:nvPr>
        </p:nvSpPr>
        <p:spPr/>
        <p:txBody>
          <a:bodyPr/>
          <a:lstStyle/>
          <a:p>
            <a:r>
              <a:rPr lang="en-US" dirty="0"/>
              <a:t>Beautiful Soap</a:t>
            </a:r>
          </a:p>
        </p:txBody>
      </p:sp>
      <p:sp>
        <p:nvSpPr>
          <p:cNvPr id="3" name="Content Placeholder 2">
            <a:extLst>
              <a:ext uri="{FF2B5EF4-FFF2-40B4-BE49-F238E27FC236}">
                <a16:creationId xmlns:a16="http://schemas.microsoft.com/office/drawing/2014/main" id="{63832814-9648-1C43-A6C2-B000282748E1}"/>
              </a:ext>
            </a:extLst>
          </p:cNvPr>
          <p:cNvSpPr>
            <a:spLocks noGrp="1"/>
          </p:cNvSpPr>
          <p:nvPr>
            <p:ph idx="1"/>
          </p:nvPr>
        </p:nvSpPr>
        <p:spPr/>
        <p:txBody>
          <a:bodyPr/>
          <a:lstStyle/>
          <a:p>
            <a:r>
              <a:rPr lang="en-US" dirty="0"/>
              <a:t>For this assignment you will be using Beautiful Soup</a:t>
            </a:r>
          </a:p>
          <a:p>
            <a:pPr lvl="1"/>
            <a:r>
              <a:rPr lang="en-US" dirty="0">
                <a:hlinkClick r:id="rId2"/>
              </a:rPr>
              <a:t>https://www.crummy.com/software/BeautifulSoup/bs4/doc/</a:t>
            </a:r>
            <a:endParaRPr lang="en-US" dirty="0"/>
          </a:p>
          <a:p>
            <a:r>
              <a:rPr lang="en-US" dirty="0"/>
              <a:t>The package allows you to manipulate the an HTML document as a tree. To learn the basics I recommend you read the documentation</a:t>
            </a:r>
          </a:p>
          <a:p>
            <a:r>
              <a:rPr lang="en-US" dirty="0"/>
              <a:t>In my implementation I have used the following basic functionality</a:t>
            </a:r>
          </a:p>
          <a:p>
            <a:pPr lvl="1"/>
            <a:r>
              <a:rPr lang="en-US" dirty="0"/>
              <a:t>create a tree representation</a:t>
            </a:r>
          </a:p>
          <a:p>
            <a:pPr lvl="1"/>
            <a:r>
              <a:rPr lang="en-US" dirty="0"/>
              <a:t>iterate through the children of an element</a:t>
            </a:r>
          </a:p>
          <a:p>
            <a:pPr lvl="1"/>
            <a:r>
              <a:rPr lang="en-US" dirty="0"/>
              <a:t>inspect the value of an attribute</a:t>
            </a:r>
          </a:p>
          <a:p>
            <a:pPr lvl="1"/>
            <a:r>
              <a:rPr lang="en-US" dirty="0"/>
              <a:t>create a new</a:t>
            </a:r>
          </a:p>
          <a:p>
            <a:pPr lvl="1"/>
            <a:r>
              <a:rPr lang="en-US" dirty="0"/>
              <a:t>append an element as a child of another</a:t>
            </a:r>
          </a:p>
          <a:p>
            <a:pPr lvl="1"/>
            <a:endParaRPr lang="en-US" dirty="0"/>
          </a:p>
        </p:txBody>
      </p:sp>
    </p:spTree>
    <p:extLst>
      <p:ext uri="{BB962C8B-B14F-4D97-AF65-F5344CB8AC3E}">
        <p14:creationId xmlns:p14="http://schemas.microsoft.com/office/powerpoint/2010/main" val="3426022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9376F-73B5-9B4F-89FE-A34115BEAE55}"/>
              </a:ext>
            </a:extLst>
          </p:cNvPr>
          <p:cNvSpPr>
            <a:spLocks noGrp="1"/>
          </p:cNvSpPr>
          <p:nvPr>
            <p:ph type="title"/>
          </p:nvPr>
        </p:nvSpPr>
        <p:spPr/>
        <p:txBody>
          <a:bodyPr/>
          <a:lstStyle/>
          <a:p>
            <a:r>
              <a:rPr lang="en-US" dirty="0"/>
              <a:t>To get you started</a:t>
            </a:r>
          </a:p>
        </p:txBody>
      </p:sp>
      <p:sp>
        <p:nvSpPr>
          <p:cNvPr id="3" name="Content Placeholder 2">
            <a:extLst>
              <a:ext uri="{FF2B5EF4-FFF2-40B4-BE49-F238E27FC236}">
                <a16:creationId xmlns:a16="http://schemas.microsoft.com/office/drawing/2014/main" id="{637A31E1-1889-CA4E-A53C-0099967E2883}"/>
              </a:ext>
            </a:extLst>
          </p:cNvPr>
          <p:cNvSpPr>
            <a:spLocks noGrp="1"/>
          </p:cNvSpPr>
          <p:nvPr>
            <p:ph idx="1"/>
          </p:nvPr>
        </p:nvSpPr>
        <p:spPr/>
        <p:txBody>
          <a:bodyPr>
            <a:normAutofit fontScale="47500" lnSpcReduction="20000"/>
          </a:bodyPr>
          <a:lstStyle/>
          <a:p>
            <a:r>
              <a:rPr lang="en-US" dirty="0"/>
              <a:t>def transform(</a:t>
            </a:r>
            <a:r>
              <a:rPr lang="en-US" dirty="0" err="1"/>
              <a:t>input_fn</a:t>
            </a:r>
            <a:r>
              <a:rPr lang="en-US" dirty="0"/>
              <a:t>, </a:t>
            </a:r>
            <a:r>
              <a:rPr lang="en-US" dirty="0" err="1"/>
              <a:t>env_fn</a:t>
            </a:r>
            <a:r>
              <a:rPr lang="en-US" dirty="0"/>
              <a:t>, </a:t>
            </a:r>
            <a:r>
              <a:rPr lang="en-US" dirty="0" err="1"/>
              <a:t>output_fn</a:t>
            </a:r>
            <a:r>
              <a:rPr lang="en-US" dirty="0"/>
              <a:t>):</a:t>
            </a:r>
            <a:br>
              <a:rPr lang="en-US" dirty="0"/>
            </a:br>
            <a:r>
              <a:rPr lang="en-US" dirty="0"/>
              <a:t>    f = open(</a:t>
            </a:r>
            <a:r>
              <a:rPr lang="en-US" dirty="0" err="1"/>
              <a:t>env_fn</a:t>
            </a:r>
            <a:r>
              <a:rPr lang="en-US" dirty="0"/>
              <a:t>, 'r')</a:t>
            </a:r>
            <a:br>
              <a:rPr lang="en-US" dirty="0"/>
            </a:br>
            <a:r>
              <a:rPr lang="en-US" dirty="0"/>
              <a:t>    env = </a:t>
            </a:r>
            <a:r>
              <a:rPr lang="en-US" dirty="0" err="1"/>
              <a:t>json.load</a:t>
            </a:r>
            <a:r>
              <a:rPr lang="en-US" dirty="0"/>
              <a:t>(f)</a:t>
            </a:r>
            <a:br>
              <a:rPr lang="en-US" dirty="0"/>
            </a:br>
            <a:r>
              <a:rPr lang="en-US" dirty="0"/>
              <a:t>    </a:t>
            </a:r>
            <a:r>
              <a:rPr lang="en-US" dirty="0" err="1"/>
              <a:t>f.close</a:t>
            </a:r>
            <a:r>
              <a:rPr lang="en-US" dirty="0"/>
              <a:t>()</a:t>
            </a:r>
            <a:br>
              <a:rPr lang="en-US" dirty="0"/>
            </a:br>
            <a:br>
              <a:rPr lang="en-US" dirty="0"/>
            </a:br>
            <a:r>
              <a:rPr lang="en-US" dirty="0"/>
              <a:t>    f = open(</a:t>
            </a:r>
            <a:r>
              <a:rPr lang="en-US" dirty="0" err="1"/>
              <a:t>input_fn</a:t>
            </a:r>
            <a:r>
              <a:rPr lang="en-US" dirty="0"/>
              <a:t>, 'r')</a:t>
            </a:r>
            <a:br>
              <a:rPr lang="en-US" dirty="0"/>
            </a:br>
            <a:r>
              <a:rPr lang="en-US" dirty="0"/>
              <a:t>    soup = </a:t>
            </a:r>
            <a:r>
              <a:rPr lang="en-US" dirty="0" err="1"/>
              <a:t>BeautifulSoup</a:t>
            </a:r>
            <a:r>
              <a:rPr lang="en-US" dirty="0"/>
              <a:t>(f, features='</a:t>
            </a:r>
            <a:r>
              <a:rPr lang="en-US" dirty="0" err="1"/>
              <a:t>lxml</a:t>
            </a:r>
            <a:r>
              <a:rPr lang="en-US" dirty="0"/>
              <a:t>')</a:t>
            </a:r>
            <a:br>
              <a:rPr lang="en-US" dirty="0"/>
            </a:br>
            <a:r>
              <a:rPr lang="en-US" dirty="0"/>
              <a:t>    </a:t>
            </a:r>
            <a:r>
              <a:rPr lang="en-US" dirty="0" err="1"/>
              <a:t>f.close</a:t>
            </a:r>
            <a:r>
              <a:rPr lang="en-US" dirty="0"/>
              <a:t>()</a:t>
            </a:r>
            <a:br>
              <a:rPr lang="en-US" dirty="0"/>
            </a:br>
            <a:br>
              <a:rPr lang="en-US" dirty="0"/>
            </a:br>
            <a:r>
              <a:rPr lang="en-US" dirty="0">
                <a:solidFill>
                  <a:srgbClr val="FF0000"/>
                </a:solidFill>
              </a:rPr>
              <a:t>    </a:t>
            </a:r>
            <a:r>
              <a:rPr lang="en-US" dirty="0" err="1">
                <a:solidFill>
                  <a:srgbClr val="FF0000"/>
                </a:solidFill>
              </a:rPr>
              <a:t>output_tree</a:t>
            </a:r>
            <a:r>
              <a:rPr lang="en-US" dirty="0">
                <a:solidFill>
                  <a:srgbClr val="FF0000"/>
                </a:solidFill>
              </a:rPr>
              <a:t> = process(soup, env)</a:t>
            </a:r>
            <a:br>
              <a:rPr lang="en-US" dirty="0"/>
            </a:br>
            <a:br>
              <a:rPr lang="en-US" dirty="0"/>
            </a:br>
            <a:r>
              <a:rPr lang="en-US" dirty="0"/>
              <a:t>    content = </a:t>
            </a:r>
            <a:r>
              <a:rPr lang="en-US" dirty="0" err="1"/>
              <a:t>output_tree.prettify</a:t>
            </a:r>
            <a:r>
              <a:rPr lang="en-US" dirty="0"/>
              <a:t>()</a:t>
            </a:r>
            <a:br>
              <a:rPr lang="en-US" dirty="0"/>
            </a:br>
            <a:r>
              <a:rPr lang="en-US" dirty="0"/>
              <a:t>    f = open(</a:t>
            </a:r>
            <a:r>
              <a:rPr lang="en-US" dirty="0" err="1"/>
              <a:t>output_fn</a:t>
            </a:r>
            <a:r>
              <a:rPr lang="en-US" dirty="0"/>
              <a:t>, 'w')</a:t>
            </a:r>
            <a:br>
              <a:rPr lang="en-US" dirty="0"/>
            </a:br>
            <a:r>
              <a:rPr lang="en-US" dirty="0"/>
              <a:t>    </a:t>
            </a:r>
            <a:r>
              <a:rPr lang="en-US" dirty="0" err="1"/>
              <a:t>f.write</a:t>
            </a:r>
            <a:r>
              <a:rPr lang="en-US" dirty="0"/>
              <a:t>(content)</a:t>
            </a:r>
            <a:br>
              <a:rPr lang="en-US" dirty="0"/>
            </a:br>
            <a:r>
              <a:rPr lang="en-US" dirty="0"/>
              <a:t>    </a:t>
            </a:r>
            <a:r>
              <a:rPr lang="en-US" dirty="0" err="1"/>
              <a:t>f.close</a:t>
            </a:r>
            <a:r>
              <a:rPr lang="en-US" dirty="0"/>
              <a:t>()</a:t>
            </a:r>
            <a:br>
              <a:rPr lang="en-US" dirty="0"/>
            </a:br>
            <a:br>
              <a:rPr lang="en-US" dirty="0"/>
            </a:br>
            <a:br>
              <a:rPr lang="en-US" dirty="0"/>
            </a:br>
            <a:r>
              <a:rPr lang="en-US" dirty="0"/>
              <a:t>def main():</a:t>
            </a:r>
            <a:br>
              <a:rPr lang="en-US" dirty="0"/>
            </a:br>
            <a:r>
              <a:rPr lang="en-US" dirty="0"/>
              <a:t>    if </a:t>
            </a:r>
            <a:r>
              <a:rPr lang="en-US" dirty="0" err="1"/>
              <a:t>len</a:t>
            </a:r>
            <a:r>
              <a:rPr lang="en-US" dirty="0"/>
              <a:t>(</a:t>
            </a:r>
            <a:r>
              <a:rPr lang="en-US" dirty="0" err="1"/>
              <a:t>sys.argv</a:t>
            </a:r>
            <a:r>
              <a:rPr lang="en-US" dirty="0"/>
              <a:t>) != 4:</a:t>
            </a:r>
            <a:br>
              <a:rPr lang="en-US" dirty="0"/>
            </a:br>
            <a:r>
              <a:rPr lang="en-US" dirty="0"/>
              <a:t>        print('Expected command: python %s &lt;input-html&gt; &lt;env-json&gt; &lt;output-html&gt;' % </a:t>
            </a:r>
            <a:r>
              <a:rPr lang="en-US" dirty="0" err="1"/>
              <a:t>sys.argv</a:t>
            </a:r>
            <a:r>
              <a:rPr lang="en-US" dirty="0"/>
              <a:t>[0])</a:t>
            </a:r>
            <a:br>
              <a:rPr lang="en-US" dirty="0"/>
            </a:br>
            <a:r>
              <a:rPr lang="en-US" dirty="0"/>
              <a:t>        </a:t>
            </a:r>
            <a:r>
              <a:rPr lang="en-US" dirty="0" err="1"/>
              <a:t>sys.exit</a:t>
            </a:r>
            <a:r>
              <a:rPr lang="en-US" dirty="0"/>
              <a:t>(0)</a:t>
            </a:r>
            <a:br>
              <a:rPr lang="en-US" dirty="0"/>
            </a:br>
            <a:br>
              <a:rPr lang="en-US" dirty="0"/>
            </a:br>
            <a:r>
              <a:rPr lang="en-US" dirty="0"/>
              <a:t>    </a:t>
            </a:r>
            <a:r>
              <a:rPr lang="en-US" dirty="0" err="1"/>
              <a:t>input_fn</a:t>
            </a:r>
            <a:r>
              <a:rPr lang="en-US" dirty="0"/>
              <a:t> = </a:t>
            </a:r>
            <a:r>
              <a:rPr lang="en-US" dirty="0" err="1"/>
              <a:t>sys.argv</a:t>
            </a:r>
            <a:r>
              <a:rPr lang="en-US" dirty="0"/>
              <a:t>[1]</a:t>
            </a:r>
            <a:br>
              <a:rPr lang="en-US" dirty="0"/>
            </a:br>
            <a:r>
              <a:rPr lang="en-US" dirty="0"/>
              <a:t>    </a:t>
            </a:r>
            <a:r>
              <a:rPr lang="en-US" dirty="0" err="1"/>
              <a:t>env_fn</a:t>
            </a:r>
            <a:r>
              <a:rPr lang="en-US" dirty="0"/>
              <a:t> = </a:t>
            </a:r>
            <a:r>
              <a:rPr lang="en-US" dirty="0" err="1"/>
              <a:t>sys.argv</a:t>
            </a:r>
            <a:r>
              <a:rPr lang="en-US" dirty="0"/>
              <a:t>[2]</a:t>
            </a:r>
            <a:br>
              <a:rPr lang="en-US" dirty="0"/>
            </a:br>
            <a:r>
              <a:rPr lang="en-US" dirty="0"/>
              <a:t>    </a:t>
            </a:r>
            <a:r>
              <a:rPr lang="en-US" dirty="0" err="1"/>
              <a:t>output_fn</a:t>
            </a:r>
            <a:r>
              <a:rPr lang="en-US" dirty="0"/>
              <a:t> = </a:t>
            </a:r>
            <a:r>
              <a:rPr lang="en-US" dirty="0" err="1"/>
              <a:t>sys.argv</a:t>
            </a:r>
            <a:r>
              <a:rPr lang="en-US" dirty="0"/>
              <a:t>[3]</a:t>
            </a:r>
            <a:br>
              <a:rPr lang="en-US" dirty="0"/>
            </a:br>
            <a:br>
              <a:rPr lang="en-US" dirty="0"/>
            </a:br>
            <a:r>
              <a:rPr lang="en-US" dirty="0"/>
              <a:t>    print('%s + %s ==&gt; %s' % (</a:t>
            </a:r>
            <a:r>
              <a:rPr lang="en-US" dirty="0" err="1"/>
              <a:t>input_fn</a:t>
            </a:r>
            <a:r>
              <a:rPr lang="en-US" dirty="0"/>
              <a:t>, </a:t>
            </a:r>
            <a:r>
              <a:rPr lang="en-US" dirty="0" err="1"/>
              <a:t>env_fn</a:t>
            </a:r>
            <a:r>
              <a:rPr lang="en-US" dirty="0"/>
              <a:t>, </a:t>
            </a:r>
            <a:r>
              <a:rPr lang="en-US" dirty="0" err="1"/>
              <a:t>output_fn</a:t>
            </a:r>
            <a:r>
              <a:rPr lang="en-US" dirty="0"/>
              <a:t>))</a:t>
            </a:r>
            <a:br>
              <a:rPr lang="en-US" dirty="0"/>
            </a:br>
            <a:r>
              <a:rPr lang="en-US" dirty="0"/>
              <a:t>    transform(</a:t>
            </a:r>
            <a:r>
              <a:rPr lang="en-US" dirty="0" err="1"/>
              <a:t>input_fn</a:t>
            </a:r>
            <a:r>
              <a:rPr lang="en-US" dirty="0"/>
              <a:t>, </a:t>
            </a:r>
            <a:r>
              <a:rPr lang="en-US" dirty="0" err="1"/>
              <a:t>env_fn</a:t>
            </a:r>
            <a:r>
              <a:rPr lang="en-US" dirty="0"/>
              <a:t>, </a:t>
            </a:r>
            <a:r>
              <a:rPr lang="en-US" dirty="0" err="1"/>
              <a:t>output_fn</a:t>
            </a:r>
            <a:r>
              <a:rPr lang="en-US" dirty="0"/>
              <a:t>)</a:t>
            </a:r>
          </a:p>
        </p:txBody>
      </p:sp>
    </p:spTree>
    <p:extLst>
      <p:ext uri="{BB962C8B-B14F-4D97-AF65-F5344CB8AC3E}">
        <p14:creationId xmlns:p14="http://schemas.microsoft.com/office/powerpoint/2010/main" val="1637378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B031-6241-FD4A-99AD-250E106593CB}"/>
              </a:ext>
            </a:extLst>
          </p:cNvPr>
          <p:cNvSpPr>
            <a:spLocks noGrp="1"/>
          </p:cNvSpPr>
          <p:nvPr>
            <p:ph type="title"/>
          </p:nvPr>
        </p:nvSpPr>
        <p:spPr/>
        <p:txBody>
          <a:bodyPr/>
          <a:lstStyle/>
          <a:p>
            <a:r>
              <a:rPr lang="en-US" dirty="0"/>
              <a:t>To submit</a:t>
            </a:r>
          </a:p>
        </p:txBody>
      </p:sp>
      <p:sp>
        <p:nvSpPr>
          <p:cNvPr id="3" name="Content Placeholder 2">
            <a:extLst>
              <a:ext uri="{FF2B5EF4-FFF2-40B4-BE49-F238E27FC236}">
                <a16:creationId xmlns:a16="http://schemas.microsoft.com/office/drawing/2014/main" id="{ECFDFCE7-7973-1944-8F27-33F1182A859E}"/>
              </a:ext>
            </a:extLst>
          </p:cNvPr>
          <p:cNvSpPr>
            <a:spLocks noGrp="1"/>
          </p:cNvSpPr>
          <p:nvPr>
            <p:ph idx="1"/>
          </p:nvPr>
        </p:nvSpPr>
        <p:spPr/>
        <p:txBody>
          <a:bodyPr/>
          <a:lstStyle/>
          <a:p>
            <a:r>
              <a:rPr lang="en-US" dirty="0"/>
              <a:t>Submit your template transformation engine in which the process method </a:t>
            </a:r>
            <a:r>
              <a:rPr lang="en-US"/>
              <a:t>is implemented </a:t>
            </a:r>
            <a:endParaRPr lang="en-US" dirty="0"/>
          </a:p>
        </p:txBody>
      </p:sp>
    </p:spTree>
    <p:extLst>
      <p:ext uri="{BB962C8B-B14F-4D97-AF65-F5344CB8AC3E}">
        <p14:creationId xmlns:p14="http://schemas.microsoft.com/office/powerpoint/2010/main" val="2099430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DEDB-06D8-1047-BDD0-3432730D4B5D}"/>
              </a:ext>
            </a:extLst>
          </p:cNvPr>
          <p:cNvSpPr>
            <a:spLocks noGrp="1"/>
          </p:cNvSpPr>
          <p:nvPr>
            <p:ph type="title"/>
          </p:nvPr>
        </p:nvSpPr>
        <p:spPr/>
        <p:txBody>
          <a:bodyPr/>
          <a:lstStyle/>
          <a:p>
            <a:r>
              <a:rPr lang="en-US" dirty="0"/>
              <a:t>(Real) Template Languages</a:t>
            </a:r>
          </a:p>
        </p:txBody>
      </p:sp>
      <p:sp>
        <p:nvSpPr>
          <p:cNvPr id="3" name="Content Placeholder 2">
            <a:extLst>
              <a:ext uri="{FF2B5EF4-FFF2-40B4-BE49-F238E27FC236}">
                <a16:creationId xmlns:a16="http://schemas.microsoft.com/office/drawing/2014/main" id="{58E3EB3E-B973-4A40-A304-D170741ABBC1}"/>
              </a:ext>
            </a:extLst>
          </p:cNvPr>
          <p:cNvSpPr>
            <a:spLocks noGrp="1"/>
          </p:cNvSpPr>
          <p:nvPr>
            <p:ph idx="1"/>
          </p:nvPr>
        </p:nvSpPr>
        <p:spPr/>
        <p:txBody>
          <a:bodyPr/>
          <a:lstStyle/>
          <a:p>
            <a:r>
              <a:rPr lang="en-US" dirty="0"/>
              <a:t>This programming assignment is inspired by template languages that are often used to build dynamic based on user input</a:t>
            </a:r>
          </a:p>
          <a:p>
            <a:pPr lvl="1"/>
            <a:r>
              <a:rPr lang="en-US" dirty="0"/>
              <a:t>Mustache (</a:t>
            </a:r>
            <a:r>
              <a:rPr lang="en-US" u="sng" dirty="0">
                <a:hlinkClick r:id="rId2"/>
              </a:rPr>
              <a:t>https://mustache.github.io</a:t>
            </a:r>
            <a:r>
              <a:rPr lang="en-US" dirty="0"/>
              <a:t>)</a:t>
            </a:r>
          </a:p>
          <a:p>
            <a:pPr lvl="1"/>
            <a:r>
              <a:rPr lang="en-US" dirty="0"/>
              <a:t>Pug (</a:t>
            </a:r>
            <a:r>
              <a:rPr lang="en-US" u="sng" dirty="0">
                <a:hlinkClick r:id="rId3"/>
              </a:rPr>
              <a:t>https://pugjs.org</a:t>
            </a:r>
            <a:r>
              <a:rPr lang="en-US" dirty="0"/>
              <a:t>)</a:t>
            </a:r>
          </a:p>
          <a:p>
            <a:pPr lvl="1"/>
            <a:r>
              <a:rPr lang="en-US" dirty="0"/>
              <a:t>Django Templates (</a:t>
            </a:r>
            <a:r>
              <a:rPr lang="en-US" u="sng" dirty="0">
                <a:hlinkClick r:id="rId4"/>
              </a:rPr>
              <a:t>https://docs.djangoproject.com/en/2.2/ref/templates/language/</a:t>
            </a:r>
            <a:r>
              <a:rPr lang="en-US" dirty="0"/>
              <a:t>)</a:t>
            </a:r>
          </a:p>
          <a:p>
            <a:pPr lvl="1"/>
            <a:r>
              <a:rPr lang="en-US" dirty="0"/>
              <a:t>Jinja (</a:t>
            </a:r>
            <a:r>
              <a:rPr lang="en-US" u="sng" dirty="0">
                <a:hlinkClick r:id="rId5"/>
              </a:rPr>
              <a:t>https://palletsprojects.com/p/jinja/</a:t>
            </a:r>
            <a:r>
              <a:rPr lang="en-US" dirty="0"/>
              <a:t>)</a:t>
            </a:r>
          </a:p>
          <a:p>
            <a:endParaRPr lang="en-US" dirty="0"/>
          </a:p>
        </p:txBody>
      </p:sp>
    </p:spTree>
    <p:extLst>
      <p:ext uri="{BB962C8B-B14F-4D97-AF65-F5344CB8AC3E}">
        <p14:creationId xmlns:p14="http://schemas.microsoft.com/office/powerpoint/2010/main" val="3696479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E1841-396C-B244-9CEE-DC365A853F39}"/>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3FF5DFEB-47FA-B444-A2B7-B7DDAB77CB27}"/>
              </a:ext>
            </a:extLst>
          </p:cNvPr>
          <p:cNvSpPr>
            <a:spLocks noGrp="1"/>
          </p:cNvSpPr>
          <p:nvPr>
            <p:ph idx="1"/>
          </p:nvPr>
        </p:nvSpPr>
        <p:spPr/>
        <p:txBody>
          <a:bodyPr>
            <a:normAutofit fontScale="92500" lnSpcReduction="10000"/>
          </a:bodyPr>
          <a:lstStyle/>
          <a:p>
            <a:r>
              <a:rPr lang="en-US" dirty="0"/>
              <a:t>When developing interactive websites, it often useful to dynamically generate content based on information that you have about a user. HTML templates are designed to simplify this task by allowing a developer to directly mix programming code into an HTML page. As you will discover in this homework, this approach significantly simplifies dynamically generating HTML pages. A basic template language provides basic programming primitives for constructs that you encounter in languages such as Python:</a:t>
            </a:r>
          </a:p>
          <a:p>
            <a:pPr lvl="1"/>
            <a:r>
              <a:rPr lang="en-US" dirty="0"/>
              <a:t>If-then-else </a:t>
            </a:r>
          </a:p>
          <a:p>
            <a:pPr lvl="1"/>
            <a:r>
              <a:rPr lang="en-US" dirty="0"/>
              <a:t>For-loops</a:t>
            </a:r>
          </a:p>
          <a:p>
            <a:pPr lvl="1"/>
            <a:r>
              <a:rPr lang="en-US" dirty="0"/>
              <a:t>Method calls</a:t>
            </a:r>
          </a:p>
          <a:p>
            <a:pPr lvl="1"/>
            <a:r>
              <a:rPr lang="en-US" dirty="0"/>
              <a:t>… even more fancy mechanisms such as inheritance.</a:t>
            </a:r>
          </a:p>
          <a:p>
            <a:endParaRPr lang="en-US" dirty="0"/>
          </a:p>
        </p:txBody>
      </p:sp>
    </p:spTree>
    <p:extLst>
      <p:ext uri="{BB962C8B-B14F-4D97-AF65-F5344CB8AC3E}">
        <p14:creationId xmlns:p14="http://schemas.microsoft.com/office/powerpoint/2010/main" val="280073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E8993-4C34-3C4A-8EBD-D35F0F8F848C}"/>
              </a:ext>
            </a:extLst>
          </p:cNvPr>
          <p:cNvSpPr>
            <a:spLocks noGrp="1"/>
          </p:cNvSpPr>
          <p:nvPr>
            <p:ph type="title"/>
          </p:nvPr>
        </p:nvSpPr>
        <p:spPr/>
        <p:txBody>
          <a:bodyPr/>
          <a:lstStyle/>
          <a:p>
            <a:r>
              <a:rPr lang="en-US" dirty="0"/>
              <a:t>A Template Engine</a:t>
            </a:r>
          </a:p>
        </p:txBody>
      </p:sp>
      <p:pic>
        <p:nvPicPr>
          <p:cNvPr id="4" name="Content Placeholder 3">
            <a:extLst>
              <a:ext uri="{FF2B5EF4-FFF2-40B4-BE49-F238E27FC236}">
                <a16:creationId xmlns:a16="http://schemas.microsoft.com/office/drawing/2014/main" id="{A2413474-3550-3F46-8C66-78775085BAD6}"/>
              </a:ext>
            </a:extLst>
          </p:cNvPr>
          <p:cNvPicPr>
            <a:picLocks noGrp="1"/>
          </p:cNvPicPr>
          <p:nvPr>
            <p:ph sz="half" idx="1"/>
          </p:nvPr>
        </p:nvPicPr>
        <p:blipFill>
          <a:blip r:embed="rId2"/>
          <a:stretch>
            <a:fillRect/>
          </a:stretch>
        </p:blipFill>
        <p:spPr>
          <a:xfrm>
            <a:off x="838200" y="3203793"/>
            <a:ext cx="5181600" cy="1595001"/>
          </a:xfrm>
          <a:prstGeom prst="rect">
            <a:avLst/>
          </a:prstGeom>
        </p:spPr>
      </p:pic>
      <p:sp>
        <p:nvSpPr>
          <p:cNvPr id="6" name="Content Placeholder 5">
            <a:extLst>
              <a:ext uri="{FF2B5EF4-FFF2-40B4-BE49-F238E27FC236}">
                <a16:creationId xmlns:a16="http://schemas.microsoft.com/office/drawing/2014/main" id="{41AB7C06-CE67-6446-9DDE-86D6E39F6FB6}"/>
              </a:ext>
            </a:extLst>
          </p:cNvPr>
          <p:cNvSpPr>
            <a:spLocks noGrp="1"/>
          </p:cNvSpPr>
          <p:nvPr>
            <p:ph sz="half" idx="2"/>
          </p:nvPr>
        </p:nvSpPr>
        <p:spPr/>
        <p:txBody>
          <a:bodyPr/>
          <a:lstStyle/>
          <a:p>
            <a:r>
              <a:rPr lang="en-US" dirty="0"/>
              <a:t>The template is the code that the engine will run</a:t>
            </a:r>
          </a:p>
          <a:p>
            <a:r>
              <a:rPr lang="en-US" dirty="0"/>
              <a:t>The JSON file includes the variable declarations and their initial values</a:t>
            </a:r>
          </a:p>
          <a:p>
            <a:r>
              <a:rPr lang="en-US" dirty="0"/>
              <a:t>The output is an HTML page that generated by interpreting the programming language primitives</a:t>
            </a:r>
            <a:r>
              <a:rPr lang="en-US" dirty="0">
                <a:effectLst/>
              </a:rPr>
              <a:t> </a:t>
            </a:r>
            <a:endParaRPr lang="en-US" dirty="0"/>
          </a:p>
          <a:p>
            <a:endParaRPr lang="en-US" dirty="0"/>
          </a:p>
        </p:txBody>
      </p:sp>
    </p:spTree>
    <p:extLst>
      <p:ext uri="{BB962C8B-B14F-4D97-AF65-F5344CB8AC3E}">
        <p14:creationId xmlns:p14="http://schemas.microsoft.com/office/powerpoint/2010/main" val="1815884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C522A8-812D-FA41-B713-4ADE4B68E91A}"/>
              </a:ext>
            </a:extLst>
          </p:cNvPr>
          <p:cNvSpPr>
            <a:spLocks noGrp="1"/>
          </p:cNvSpPr>
          <p:nvPr>
            <p:ph type="title"/>
          </p:nvPr>
        </p:nvSpPr>
        <p:spPr/>
        <p:txBody>
          <a:bodyPr/>
          <a:lstStyle/>
          <a:p>
            <a:r>
              <a:rPr lang="en-US" dirty="0"/>
              <a:t>Our template language</a:t>
            </a:r>
          </a:p>
        </p:txBody>
      </p:sp>
      <p:sp>
        <p:nvSpPr>
          <p:cNvPr id="6" name="Content Placeholder 5">
            <a:extLst>
              <a:ext uri="{FF2B5EF4-FFF2-40B4-BE49-F238E27FC236}">
                <a16:creationId xmlns:a16="http://schemas.microsoft.com/office/drawing/2014/main" id="{671C3267-8E38-BE4E-9F0B-C5BD61930E02}"/>
              </a:ext>
            </a:extLst>
          </p:cNvPr>
          <p:cNvSpPr>
            <a:spLocks noGrp="1"/>
          </p:cNvSpPr>
          <p:nvPr>
            <p:ph idx="1"/>
          </p:nvPr>
        </p:nvSpPr>
        <p:spPr/>
        <p:txBody>
          <a:bodyPr/>
          <a:lstStyle/>
          <a:p>
            <a:r>
              <a:rPr lang="en-US" dirty="0"/>
              <a:t>Three primitives</a:t>
            </a:r>
          </a:p>
          <a:p>
            <a:pPr lvl="1"/>
            <a:r>
              <a:rPr lang="en-US" dirty="0"/>
              <a:t>print</a:t>
            </a:r>
          </a:p>
          <a:p>
            <a:pPr lvl="1"/>
            <a:r>
              <a:rPr lang="en-US" dirty="0"/>
              <a:t>for</a:t>
            </a:r>
          </a:p>
          <a:p>
            <a:pPr lvl="1"/>
            <a:r>
              <a:rPr lang="en-US" dirty="0"/>
              <a:t>If-the-else</a:t>
            </a:r>
          </a:p>
          <a:p>
            <a:r>
              <a:rPr lang="en-US" dirty="0"/>
              <a:t>In the following, we will define the semantics of of them</a:t>
            </a:r>
          </a:p>
          <a:p>
            <a:pPr lvl="1"/>
            <a:endParaRPr lang="en-US" dirty="0"/>
          </a:p>
        </p:txBody>
      </p:sp>
    </p:spTree>
    <p:extLst>
      <p:ext uri="{BB962C8B-B14F-4D97-AF65-F5344CB8AC3E}">
        <p14:creationId xmlns:p14="http://schemas.microsoft.com/office/powerpoint/2010/main" val="3517639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7BDF432E-5636-D140-8EC1-D8643D6C8618}"/>
              </a:ext>
            </a:extLst>
          </p:cNvPr>
          <p:cNvSpPr>
            <a:spLocks noGrp="1"/>
          </p:cNvSpPr>
          <p:nvPr>
            <p:ph type="title"/>
          </p:nvPr>
        </p:nvSpPr>
        <p:spPr>
          <a:xfrm>
            <a:off x="634276" y="4892358"/>
            <a:ext cx="3766272" cy="1325563"/>
          </a:xfrm>
        </p:spPr>
        <p:txBody>
          <a:bodyPr>
            <a:normAutofit/>
          </a:bodyPr>
          <a:lstStyle/>
          <a:p>
            <a:pPr algn="r"/>
            <a:r>
              <a:rPr lang="en-US" sz="2400">
                <a:solidFill>
                  <a:schemeClr val="bg1"/>
                </a:solidFill>
              </a:rPr>
              <a:t>A template without instructions</a:t>
            </a:r>
          </a:p>
        </p:txBody>
      </p:sp>
      <p:pic>
        <p:nvPicPr>
          <p:cNvPr id="4" name="Picture 3">
            <a:extLst>
              <a:ext uri="{FF2B5EF4-FFF2-40B4-BE49-F238E27FC236}">
                <a16:creationId xmlns:a16="http://schemas.microsoft.com/office/drawing/2014/main" id="{70AF304B-8BDB-1A4C-AAF8-0E839F3B9DD0}"/>
              </a:ext>
            </a:extLst>
          </p:cNvPr>
          <p:cNvPicPr/>
          <p:nvPr/>
        </p:nvPicPr>
        <p:blipFill>
          <a:blip r:embed="rId2"/>
          <a:stretch>
            <a:fillRect/>
          </a:stretch>
        </p:blipFill>
        <p:spPr>
          <a:xfrm>
            <a:off x="414158" y="-8596"/>
            <a:ext cx="11137762" cy="4455157"/>
          </a:xfrm>
          <a:prstGeom prst="rect">
            <a:avLst/>
          </a:prstGeom>
        </p:spPr>
      </p:pic>
      <p:cxnSp>
        <p:nvCxnSpPr>
          <p:cNvPr id="11" name="Straight Connector 10">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5097939"/>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4B52179-518F-084E-BF44-D69ECFD97E39}"/>
              </a:ext>
            </a:extLst>
          </p:cNvPr>
          <p:cNvSpPr>
            <a:spLocks noGrp="1"/>
          </p:cNvSpPr>
          <p:nvPr>
            <p:ph idx="1"/>
          </p:nvPr>
        </p:nvSpPr>
        <p:spPr>
          <a:xfrm>
            <a:off x="4878784" y="4824249"/>
            <a:ext cx="6673136" cy="1892640"/>
          </a:xfrm>
        </p:spPr>
        <p:txBody>
          <a:bodyPr anchor="ctr">
            <a:normAutofit lnSpcReduction="10000"/>
          </a:bodyPr>
          <a:lstStyle/>
          <a:p>
            <a:r>
              <a:rPr lang="en-US" sz="2400" dirty="0">
                <a:solidFill>
                  <a:schemeClr val="bg1"/>
                </a:solidFill>
              </a:rPr>
              <a:t>A template is an HTML page itself. So, in the base case, if you pass an HTML page that has not language constructs that are in our language, the output will be a copy of the HTML page. Here is an example where the HTML page includes a simple heading and the data is empty. </a:t>
            </a:r>
          </a:p>
        </p:txBody>
      </p:sp>
    </p:spTree>
    <p:extLst>
      <p:ext uri="{BB962C8B-B14F-4D97-AF65-F5344CB8AC3E}">
        <p14:creationId xmlns:p14="http://schemas.microsoft.com/office/powerpoint/2010/main" val="795875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E872F9-728A-2841-829F-BF6D63BCC5E5}"/>
              </a:ext>
            </a:extLst>
          </p:cNvPr>
          <p:cNvPicPr/>
          <p:nvPr/>
        </p:nvPicPr>
        <p:blipFill>
          <a:blip r:embed="rId2"/>
          <a:stretch>
            <a:fillRect/>
          </a:stretch>
        </p:blipFill>
        <p:spPr>
          <a:xfrm>
            <a:off x="634276" y="0"/>
            <a:ext cx="10399888" cy="4459930"/>
          </a:xfrm>
          <a:prstGeom prst="rect">
            <a:avLst/>
          </a:prstGeom>
        </p:spPr>
      </p:pic>
      <p:sp>
        <p:nvSpPr>
          <p:cNvPr id="9" name="Rectangle 8">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D891E308-1B77-6E42-B90E-FC8BAEB1C940}"/>
              </a:ext>
            </a:extLst>
          </p:cNvPr>
          <p:cNvSpPr>
            <a:spLocks noGrp="1"/>
          </p:cNvSpPr>
          <p:nvPr>
            <p:ph type="title"/>
          </p:nvPr>
        </p:nvSpPr>
        <p:spPr>
          <a:xfrm>
            <a:off x="634276" y="4892358"/>
            <a:ext cx="3766272" cy="1325563"/>
          </a:xfrm>
        </p:spPr>
        <p:txBody>
          <a:bodyPr>
            <a:normAutofit/>
          </a:bodyPr>
          <a:lstStyle/>
          <a:p>
            <a:pPr algn="r"/>
            <a:r>
              <a:rPr lang="en-US" sz="2400">
                <a:solidFill>
                  <a:schemeClr val="bg1"/>
                </a:solidFill>
              </a:rPr>
              <a:t>Print instruction</a:t>
            </a:r>
          </a:p>
        </p:txBody>
      </p:sp>
      <p:cxnSp>
        <p:nvCxnSpPr>
          <p:cNvPr id="11" name="Straight Connector 10">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5097939"/>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C380301-EE0B-4A4A-BBE8-D2DFF80FA16A}"/>
              </a:ext>
            </a:extLst>
          </p:cNvPr>
          <p:cNvSpPr>
            <a:spLocks noGrp="1"/>
          </p:cNvSpPr>
          <p:nvPr>
            <p:ph idx="1"/>
          </p:nvPr>
        </p:nvSpPr>
        <p:spPr>
          <a:xfrm>
            <a:off x="4878783" y="4619881"/>
            <a:ext cx="6976867" cy="2119585"/>
          </a:xfrm>
        </p:spPr>
        <p:txBody>
          <a:bodyPr anchor="ctr">
            <a:normAutofit/>
          </a:bodyPr>
          <a:lstStyle/>
          <a:p>
            <a:pPr marL="0" indent="0">
              <a:buNone/>
            </a:pPr>
            <a:r>
              <a:rPr lang="en-US" sz="2000" dirty="0">
                <a:solidFill>
                  <a:schemeClr val="bg1"/>
                </a:solidFill>
              </a:rPr>
              <a:t>The simplest primitive at our disposal is a print instruction. The print instruction is used to print the value of a variable in current execution environment. We incorporate a print instruction in the template by creating a print tag that has a single attribute called var. The var attribute provides the name of the variable that should be printed. The value of the variable is retrieved from the current environment initialized using the data in the JSON file. </a:t>
            </a:r>
          </a:p>
        </p:txBody>
      </p:sp>
      <p:sp>
        <p:nvSpPr>
          <p:cNvPr id="5" name="Rectangle 4">
            <a:extLst>
              <a:ext uri="{FF2B5EF4-FFF2-40B4-BE49-F238E27FC236}">
                <a16:creationId xmlns:a16="http://schemas.microsoft.com/office/drawing/2014/main" id="{56086D99-C9FD-8E4F-BD2F-18A505ADBB2A}"/>
              </a:ext>
            </a:extLst>
          </p:cNvPr>
          <p:cNvSpPr/>
          <p:nvPr/>
        </p:nvSpPr>
        <p:spPr>
          <a:xfrm>
            <a:off x="1940858" y="1606586"/>
            <a:ext cx="2348852" cy="327259"/>
          </a:xfrm>
          <a:prstGeom prst="rect">
            <a:avLst/>
          </a:prstGeom>
          <a:noFill/>
          <a:ln w="444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F1466741-C0DC-5743-8867-085C1416DB0E}"/>
              </a:ext>
            </a:extLst>
          </p:cNvPr>
          <p:cNvSpPr/>
          <p:nvPr/>
        </p:nvSpPr>
        <p:spPr>
          <a:xfrm>
            <a:off x="634276" y="4085247"/>
            <a:ext cx="2348852" cy="327259"/>
          </a:xfrm>
          <a:prstGeom prst="rect">
            <a:avLst/>
          </a:prstGeom>
          <a:noFill/>
          <a:ln w="444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0A9C5DEB-782F-4447-A77A-0DFEA83F0DE0}"/>
              </a:ext>
            </a:extLst>
          </p:cNvPr>
          <p:cNvSpPr/>
          <p:nvPr/>
        </p:nvSpPr>
        <p:spPr>
          <a:xfrm>
            <a:off x="6205342" y="1899484"/>
            <a:ext cx="1019547" cy="327259"/>
          </a:xfrm>
          <a:prstGeom prst="rect">
            <a:avLst/>
          </a:prstGeom>
          <a:noFill/>
          <a:ln w="444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95629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D891E308-1B77-6E42-B90E-FC8BAEB1C940}"/>
              </a:ext>
            </a:extLst>
          </p:cNvPr>
          <p:cNvSpPr>
            <a:spLocks noGrp="1"/>
          </p:cNvSpPr>
          <p:nvPr>
            <p:ph type="title"/>
          </p:nvPr>
        </p:nvSpPr>
        <p:spPr>
          <a:xfrm>
            <a:off x="634276" y="4892358"/>
            <a:ext cx="3766272" cy="1325563"/>
          </a:xfrm>
        </p:spPr>
        <p:txBody>
          <a:bodyPr>
            <a:normAutofit/>
          </a:bodyPr>
          <a:lstStyle/>
          <a:p>
            <a:pPr algn="r"/>
            <a:r>
              <a:rPr lang="en-US" sz="2400" dirty="0">
                <a:solidFill>
                  <a:schemeClr val="bg1"/>
                </a:solidFill>
              </a:rPr>
              <a:t>For-loop</a:t>
            </a:r>
          </a:p>
        </p:txBody>
      </p:sp>
      <p:cxnSp>
        <p:nvCxnSpPr>
          <p:cNvPr id="11" name="Straight Connector 10">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5097939"/>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C380301-EE0B-4A4A-BBE8-D2DFF80FA16A}"/>
              </a:ext>
            </a:extLst>
          </p:cNvPr>
          <p:cNvSpPr>
            <a:spLocks noGrp="1"/>
          </p:cNvSpPr>
          <p:nvPr>
            <p:ph idx="1"/>
          </p:nvPr>
        </p:nvSpPr>
        <p:spPr>
          <a:xfrm>
            <a:off x="4878783" y="4572458"/>
            <a:ext cx="6976867" cy="2165856"/>
          </a:xfrm>
        </p:spPr>
        <p:txBody>
          <a:bodyPr anchor="ctr">
            <a:noAutofit/>
          </a:bodyPr>
          <a:lstStyle/>
          <a:p>
            <a:pPr marL="0" indent="0">
              <a:buNone/>
            </a:pPr>
            <a:r>
              <a:rPr lang="en-US" sz="2000" dirty="0">
                <a:solidFill>
                  <a:schemeClr val="bg1"/>
                </a:solidFill>
              </a:rPr>
              <a:t>A for loop may be included in your code by using the for tag. The for tag has two attributes list and </a:t>
            </a:r>
            <a:r>
              <a:rPr lang="en-US" sz="2000" dirty="0" err="1">
                <a:solidFill>
                  <a:schemeClr val="bg1"/>
                </a:solidFill>
              </a:rPr>
              <a:t>iter</a:t>
            </a:r>
            <a:r>
              <a:rPr lang="en-US" sz="2000" dirty="0">
                <a:solidFill>
                  <a:schemeClr val="bg1"/>
                </a:solidFill>
              </a:rPr>
              <a:t>. The list specifies the name of variable containing the values over which to iterate. For simplicity, we enforce that list can only be a sequence of string (nested sequences are not allowed). The attribute </a:t>
            </a:r>
            <a:r>
              <a:rPr lang="en-US" sz="2000" dirty="0" err="1">
                <a:solidFill>
                  <a:schemeClr val="bg1"/>
                </a:solidFill>
              </a:rPr>
              <a:t>iter</a:t>
            </a:r>
            <a:r>
              <a:rPr lang="en-US" sz="2000" dirty="0">
                <a:solidFill>
                  <a:schemeClr val="bg1"/>
                </a:solidFill>
              </a:rPr>
              <a:t> name of the variable that will take each value of the sequence inside the loop.  The body of the loop includes all the children (and descends) of the for tag.</a:t>
            </a:r>
          </a:p>
        </p:txBody>
      </p:sp>
      <p:pic>
        <p:nvPicPr>
          <p:cNvPr id="7" name="Picture 6">
            <a:extLst>
              <a:ext uri="{FF2B5EF4-FFF2-40B4-BE49-F238E27FC236}">
                <a16:creationId xmlns:a16="http://schemas.microsoft.com/office/drawing/2014/main" id="{7C85E5B5-6387-114E-AE8B-7DA99B737A93}"/>
              </a:ext>
            </a:extLst>
          </p:cNvPr>
          <p:cNvPicPr>
            <a:picLocks noChangeAspect="1"/>
          </p:cNvPicPr>
          <p:nvPr/>
        </p:nvPicPr>
        <p:blipFill>
          <a:blip r:embed="rId2"/>
          <a:stretch>
            <a:fillRect/>
          </a:stretch>
        </p:blipFill>
        <p:spPr>
          <a:xfrm>
            <a:off x="2184343" y="119686"/>
            <a:ext cx="7823313" cy="4224589"/>
          </a:xfrm>
          <a:prstGeom prst="rect">
            <a:avLst/>
          </a:prstGeom>
        </p:spPr>
      </p:pic>
      <p:sp>
        <p:nvSpPr>
          <p:cNvPr id="13" name="Rectangle 12">
            <a:extLst>
              <a:ext uri="{FF2B5EF4-FFF2-40B4-BE49-F238E27FC236}">
                <a16:creationId xmlns:a16="http://schemas.microsoft.com/office/drawing/2014/main" id="{CB0391CB-0E58-E342-B0C1-21A5C52B6F2C}"/>
              </a:ext>
            </a:extLst>
          </p:cNvPr>
          <p:cNvSpPr/>
          <p:nvPr/>
        </p:nvSpPr>
        <p:spPr>
          <a:xfrm>
            <a:off x="3465689" y="1806222"/>
            <a:ext cx="1072444" cy="203200"/>
          </a:xfrm>
          <a:prstGeom prst="rect">
            <a:avLst/>
          </a:prstGeom>
          <a:noFill/>
          <a:ln w="444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7391DBD6-468A-5C49-80AA-C1136F344AE8}"/>
              </a:ext>
            </a:extLst>
          </p:cNvPr>
          <p:cNvSpPr/>
          <p:nvPr/>
        </p:nvSpPr>
        <p:spPr>
          <a:xfrm>
            <a:off x="2184342" y="4113351"/>
            <a:ext cx="869291" cy="230924"/>
          </a:xfrm>
          <a:prstGeom prst="rect">
            <a:avLst/>
          </a:prstGeom>
          <a:noFill/>
          <a:ln w="444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EABC8AE8-7AAF-5C49-9FDE-CE6920AA27CB}"/>
              </a:ext>
            </a:extLst>
          </p:cNvPr>
          <p:cNvSpPr/>
          <p:nvPr/>
        </p:nvSpPr>
        <p:spPr>
          <a:xfrm>
            <a:off x="5040477" y="1814193"/>
            <a:ext cx="615255" cy="203200"/>
          </a:xfrm>
          <a:prstGeom prst="rect">
            <a:avLst/>
          </a:prstGeom>
          <a:noFill/>
          <a:ln w="444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7ABBE746-04B8-1D47-81CB-B1B2BE85CE76}"/>
              </a:ext>
            </a:extLst>
          </p:cNvPr>
          <p:cNvSpPr/>
          <p:nvPr/>
        </p:nvSpPr>
        <p:spPr>
          <a:xfrm>
            <a:off x="3064922" y="4107707"/>
            <a:ext cx="479790" cy="203200"/>
          </a:xfrm>
          <a:prstGeom prst="rect">
            <a:avLst/>
          </a:prstGeom>
          <a:noFill/>
          <a:ln w="444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1AC6B49A-9CD2-E945-9754-A1BADF2A10D7}"/>
              </a:ext>
            </a:extLst>
          </p:cNvPr>
          <p:cNvSpPr/>
          <p:nvPr/>
        </p:nvSpPr>
        <p:spPr>
          <a:xfrm>
            <a:off x="3618124" y="4107707"/>
            <a:ext cx="479790" cy="203200"/>
          </a:xfrm>
          <a:prstGeom prst="rect">
            <a:avLst/>
          </a:prstGeom>
          <a:noFill/>
          <a:ln w="444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385B48B0-C34E-3449-96F2-31257BDAD7C7}"/>
              </a:ext>
            </a:extLst>
          </p:cNvPr>
          <p:cNvSpPr/>
          <p:nvPr/>
        </p:nvSpPr>
        <p:spPr>
          <a:xfrm>
            <a:off x="4159875" y="4112691"/>
            <a:ext cx="479790" cy="203200"/>
          </a:xfrm>
          <a:prstGeom prst="rect">
            <a:avLst/>
          </a:prstGeom>
          <a:noFill/>
          <a:ln w="444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BBA4E7DB-6EC6-E345-BE6B-10F5A4B325E4}"/>
              </a:ext>
            </a:extLst>
          </p:cNvPr>
          <p:cNvSpPr/>
          <p:nvPr/>
        </p:nvSpPr>
        <p:spPr>
          <a:xfrm>
            <a:off x="4274816" y="2009422"/>
            <a:ext cx="615255" cy="203200"/>
          </a:xfrm>
          <a:prstGeom prst="rect">
            <a:avLst/>
          </a:prstGeom>
          <a:noFill/>
          <a:ln w="444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92780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linds(horizontal)">
                                      <p:cBhvr>
                                        <p:cTn id="25" dur="500"/>
                                        <p:tgtEl>
                                          <p:spTgt spid="17"/>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linds(horizontal)">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linds(horizontal)">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D891E308-1B77-6E42-B90E-FC8BAEB1C940}"/>
              </a:ext>
            </a:extLst>
          </p:cNvPr>
          <p:cNvSpPr>
            <a:spLocks noGrp="1"/>
          </p:cNvSpPr>
          <p:nvPr>
            <p:ph type="title"/>
          </p:nvPr>
        </p:nvSpPr>
        <p:spPr>
          <a:xfrm>
            <a:off x="634276" y="4892358"/>
            <a:ext cx="3766272" cy="1325563"/>
          </a:xfrm>
        </p:spPr>
        <p:txBody>
          <a:bodyPr>
            <a:normAutofit/>
          </a:bodyPr>
          <a:lstStyle/>
          <a:p>
            <a:pPr algn="r"/>
            <a:r>
              <a:rPr lang="en-US" sz="2400" dirty="0">
                <a:solidFill>
                  <a:schemeClr val="bg1"/>
                </a:solidFill>
              </a:rPr>
              <a:t>For-loop</a:t>
            </a:r>
          </a:p>
        </p:txBody>
      </p:sp>
      <p:cxnSp>
        <p:nvCxnSpPr>
          <p:cNvPr id="11" name="Straight Connector 10">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5097939"/>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C380301-EE0B-4A4A-BBE8-D2DFF80FA16A}"/>
              </a:ext>
            </a:extLst>
          </p:cNvPr>
          <p:cNvSpPr>
            <a:spLocks noGrp="1"/>
          </p:cNvSpPr>
          <p:nvPr>
            <p:ph idx="1"/>
          </p:nvPr>
        </p:nvSpPr>
        <p:spPr>
          <a:xfrm>
            <a:off x="4878783" y="4824248"/>
            <a:ext cx="6976867" cy="1755227"/>
          </a:xfrm>
        </p:spPr>
        <p:txBody>
          <a:bodyPr anchor="ctr">
            <a:normAutofit/>
          </a:bodyPr>
          <a:lstStyle/>
          <a:p>
            <a:pPr marL="0" indent="0">
              <a:buNone/>
            </a:pPr>
            <a:r>
              <a:rPr lang="en-US" sz="2400" dirty="0">
                <a:solidFill>
                  <a:schemeClr val="bg1"/>
                </a:solidFill>
              </a:rPr>
              <a:t>Here is a slightly more complicated example, where the list of friends is formatted as an unordered html list. Note that the new tags &lt;li&gt; tags are generated for each iteration of the loop. </a:t>
            </a:r>
          </a:p>
        </p:txBody>
      </p:sp>
      <p:pic>
        <p:nvPicPr>
          <p:cNvPr id="5" name="Picture 4">
            <a:extLst>
              <a:ext uri="{FF2B5EF4-FFF2-40B4-BE49-F238E27FC236}">
                <a16:creationId xmlns:a16="http://schemas.microsoft.com/office/drawing/2014/main" id="{694B44AF-63EE-334B-818F-70C7AA9B31F8}"/>
              </a:ext>
            </a:extLst>
          </p:cNvPr>
          <p:cNvPicPr>
            <a:picLocks noChangeAspect="1"/>
          </p:cNvPicPr>
          <p:nvPr/>
        </p:nvPicPr>
        <p:blipFill>
          <a:blip r:embed="rId2"/>
          <a:stretch>
            <a:fillRect/>
          </a:stretch>
        </p:blipFill>
        <p:spPr>
          <a:xfrm>
            <a:off x="799194" y="105327"/>
            <a:ext cx="10060714" cy="4729871"/>
          </a:xfrm>
          <a:prstGeom prst="rect">
            <a:avLst/>
          </a:prstGeom>
        </p:spPr>
      </p:pic>
    </p:spTree>
    <p:extLst>
      <p:ext uri="{BB962C8B-B14F-4D97-AF65-F5344CB8AC3E}">
        <p14:creationId xmlns:p14="http://schemas.microsoft.com/office/powerpoint/2010/main" val="1747869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1254</TotalTime>
  <Words>727</Words>
  <Application>Microsoft Macintosh PowerPoint</Application>
  <PresentationFormat>Widescreen</PresentationFormat>
  <Paragraphs>49</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Tw Cen MT</vt:lpstr>
      <vt:lpstr>Office Theme</vt:lpstr>
      <vt:lpstr>Homework 2</vt:lpstr>
      <vt:lpstr>(Real) Template Languages</vt:lpstr>
      <vt:lpstr>Motivation</vt:lpstr>
      <vt:lpstr>A Template Engine</vt:lpstr>
      <vt:lpstr>Our template language</vt:lpstr>
      <vt:lpstr>A template without instructions</vt:lpstr>
      <vt:lpstr>Print instruction</vt:lpstr>
      <vt:lpstr>For-loop</vt:lpstr>
      <vt:lpstr>For-loop</vt:lpstr>
      <vt:lpstr>If/else</vt:lpstr>
      <vt:lpstr>Beautiful Soap</vt:lpstr>
      <vt:lpstr>To get you started</vt:lpstr>
      <vt:lpstr>To submit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2</dc:title>
  <dc:creator>Chipara, Octav</dc:creator>
  <cp:lastModifiedBy>Chipara, Octav</cp:lastModifiedBy>
  <cp:revision>25</cp:revision>
  <dcterms:created xsi:type="dcterms:W3CDTF">2019-09-16T19:23:48Z</dcterms:created>
  <dcterms:modified xsi:type="dcterms:W3CDTF">2019-09-17T16:18:19Z</dcterms:modified>
</cp:coreProperties>
</file>