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68" r:id="rId1"/>
  </p:sldMasterIdLst>
  <p:notesMasterIdLst>
    <p:notesMasterId r:id="rId45"/>
  </p:notesMasterIdLst>
  <p:sldIdLst>
    <p:sldId id="256" r:id="rId2"/>
    <p:sldId id="330" r:id="rId3"/>
    <p:sldId id="285" r:id="rId4"/>
    <p:sldId id="286" r:id="rId5"/>
    <p:sldId id="287" r:id="rId6"/>
    <p:sldId id="288" r:id="rId7"/>
    <p:sldId id="331" r:id="rId8"/>
    <p:sldId id="289" r:id="rId9"/>
    <p:sldId id="290" r:id="rId10"/>
    <p:sldId id="291" r:id="rId11"/>
    <p:sldId id="292" r:id="rId12"/>
    <p:sldId id="317" r:id="rId13"/>
    <p:sldId id="316" r:id="rId14"/>
    <p:sldId id="318" r:id="rId15"/>
    <p:sldId id="304" r:id="rId16"/>
    <p:sldId id="305" r:id="rId17"/>
    <p:sldId id="306" r:id="rId18"/>
    <p:sldId id="307" r:id="rId19"/>
    <p:sldId id="308" r:id="rId20"/>
    <p:sldId id="315" r:id="rId21"/>
    <p:sldId id="293" r:id="rId22"/>
    <p:sldId id="294" r:id="rId23"/>
    <p:sldId id="295" r:id="rId24"/>
    <p:sldId id="327" r:id="rId25"/>
    <p:sldId id="328" r:id="rId26"/>
    <p:sldId id="309" r:id="rId27"/>
    <p:sldId id="310" r:id="rId28"/>
    <p:sldId id="311" r:id="rId29"/>
    <p:sldId id="313" r:id="rId30"/>
    <p:sldId id="332" r:id="rId31"/>
    <p:sldId id="336" r:id="rId32"/>
    <p:sldId id="333" r:id="rId33"/>
    <p:sldId id="335" r:id="rId34"/>
    <p:sldId id="337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9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fiza Alia" userId="4bc2d918-a718-4424-a569-e7494a082e28" providerId="ADAL" clId="{937A3F6F-91A3-4837-B004-13B43DDFBEA9}"/>
    <pc:docChg chg="delSld modSld">
      <pc:chgData name="Hafiza Alia" userId="4bc2d918-a718-4424-a569-e7494a082e28" providerId="ADAL" clId="{937A3F6F-91A3-4837-B004-13B43DDFBEA9}" dt="2021-05-31T06:35:25.433" v="4" actId="20577"/>
      <pc:docMkLst>
        <pc:docMk/>
      </pc:docMkLst>
      <pc:sldChg chg="modSp mod">
        <pc:chgData name="Hafiza Alia" userId="4bc2d918-a718-4424-a569-e7494a082e28" providerId="ADAL" clId="{937A3F6F-91A3-4837-B004-13B43DDFBEA9}" dt="2021-05-31T06:35:25.433" v="4" actId="20577"/>
        <pc:sldMkLst>
          <pc:docMk/>
          <pc:sldMk cId="2848187050" sldId="310"/>
        </pc:sldMkLst>
        <pc:spChg chg="mod">
          <ac:chgData name="Hafiza Alia" userId="4bc2d918-a718-4424-a569-e7494a082e28" providerId="ADAL" clId="{937A3F6F-91A3-4837-B004-13B43DDFBEA9}" dt="2021-05-31T06:35:25.433" v="4" actId="20577"/>
          <ac:spMkLst>
            <pc:docMk/>
            <pc:sldMk cId="2848187050" sldId="310"/>
            <ac:spMk id="3" creationId="{00000000-0000-0000-0000-000000000000}"/>
          </ac:spMkLst>
        </pc:spChg>
      </pc:sldChg>
      <pc:sldChg chg="del">
        <pc:chgData name="Hafiza Alia" userId="4bc2d918-a718-4424-a569-e7494a082e28" providerId="ADAL" clId="{937A3F6F-91A3-4837-B004-13B43DDFBEA9}" dt="2021-05-31T06:33:54.611" v="0" actId="2696"/>
        <pc:sldMkLst>
          <pc:docMk/>
          <pc:sldMk cId="959705216" sldId="312"/>
        </pc:sldMkLst>
      </pc:sldChg>
    </pc:docChg>
  </pc:docChgLst>
  <pc:docChgLst>
    <pc:chgData name="Hafiza Alia" userId="4bc2d918-a718-4424-a569-e7494a082e28" providerId="ADAL" clId="{8E4DF8E8-1282-40AF-821A-5544A85BCF73}"/>
    <pc:docChg chg="undo custSel addSld delSld modSld">
      <pc:chgData name="Hafiza Alia" userId="4bc2d918-a718-4424-a569-e7494a082e28" providerId="ADAL" clId="{8E4DF8E8-1282-40AF-821A-5544A85BCF73}" dt="2017-12-04T18:19:19.294" v="683" actId="20577"/>
      <pc:docMkLst>
        <pc:docMk/>
      </pc:docMkLst>
      <pc:sldChg chg="modSp">
        <pc:chgData name="Hafiza Alia" userId="4bc2d918-a718-4424-a569-e7494a082e28" providerId="ADAL" clId="{8E4DF8E8-1282-40AF-821A-5544A85BCF73}" dt="2017-12-01T17:26:03.061" v="4" actId="20577"/>
        <pc:sldMkLst>
          <pc:docMk/>
          <pc:sldMk cId="1345785623" sldId="256"/>
        </pc:sldMkLst>
        <pc:spChg chg="mod">
          <ac:chgData name="Hafiza Alia" userId="4bc2d918-a718-4424-a569-e7494a082e28" providerId="ADAL" clId="{8E4DF8E8-1282-40AF-821A-5544A85BCF73}" dt="2017-12-01T17:26:03.061" v="4" actId="20577"/>
          <ac:spMkLst>
            <pc:docMk/>
            <pc:sldMk cId="1345785623" sldId="256"/>
            <ac:spMk id="2" creationId="{00000000-0000-0000-0000-000000000000}"/>
          </ac:spMkLst>
        </pc:spChg>
      </pc:sldChg>
      <pc:sldChg chg="del">
        <pc:chgData name="Hafiza Alia" userId="4bc2d918-a718-4424-a569-e7494a082e28" providerId="ADAL" clId="{8E4DF8E8-1282-40AF-821A-5544A85BCF73}" dt="2017-12-02T14:48:21.546" v="134" actId="2696"/>
        <pc:sldMkLst>
          <pc:docMk/>
          <pc:sldMk cId="1431821782" sldId="296"/>
        </pc:sldMkLst>
      </pc:sldChg>
      <pc:sldChg chg="del">
        <pc:chgData name="Hafiza Alia" userId="4bc2d918-a718-4424-a569-e7494a082e28" providerId="ADAL" clId="{8E4DF8E8-1282-40AF-821A-5544A85BCF73}" dt="2017-12-02T14:48:21.538" v="133" actId="2696"/>
        <pc:sldMkLst>
          <pc:docMk/>
          <pc:sldMk cId="586023276" sldId="297"/>
        </pc:sldMkLst>
      </pc:sldChg>
      <pc:sldChg chg="del">
        <pc:chgData name="Hafiza Alia" userId="4bc2d918-a718-4424-a569-e7494a082e28" providerId="ADAL" clId="{8E4DF8E8-1282-40AF-821A-5544A85BCF73}" dt="2017-12-02T14:48:21.534" v="132" actId="2696"/>
        <pc:sldMkLst>
          <pc:docMk/>
          <pc:sldMk cId="1312510528" sldId="298"/>
        </pc:sldMkLst>
      </pc:sldChg>
      <pc:sldChg chg="del">
        <pc:chgData name="Hafiza Alia" userId="4bc2d918-a718-4424-a569-e7494a082e28" providerId="ADAL" clId="{8E4DF8E8-1282-40AF-821A-5544A85BCF73}" dt="2017-12-02T14:48:21.530" v="131" actId="2696"/>
        <pc:sldMkLst>
          <pc:docMk/>
          <pc:sldMk cId="3675638470" sldId="299"/>
        </pc:sldMkLst>
      </pc:sldChg>
      <pc:sldChg chg="del">
        <pc:chgData name="Hafiza Alia" userId="4bc2d918-a718-4424-a569-e7494a082e28" providerId="ADAL" clId="{8E4DF8E8-1282-40AF-821A-5544A85BCF73}" dt="2017-12-02T14:48:21.522" v="130" actId="2696"/>
        <pc:sldMkLst>
          <pc:docMk/>
          <pc:sldMk cId="2050364072" sldId="300"/>
        </pc:sldMkLst>
      </pc:sldChg>
      <pc:sldChg chg="del">
        <pc:chgData name="Hafiza Alia" userId="4bc2d918-a718-4424-a569-e7494a082e28" providerId="ADAL" clId="{8E4DF8E8-1282-40AF-821A-5544A85BCF73}" dt="2017-12-02T14:48:21.518" v="129" actId="2696"/>
        <pc:sldMkLst>
          <pc:docMk/>
          <pc:sldMk cId="2883633395" sldId="301"/>
        </pc:sldMkLst>
      </pc:sldChg>
      <pc:sldChg chg="del">
        <pc:chgData name="Hafiza Alia" userId="4bc2d918-a718-4424-a569-e7494a082e28" providerId="ADAL" clId="{8E4DF8E8-1282-40AF-821A-5544A85BCF73}" dt="2017-12-02T14:48:21.502" v="128" actId="2696"/>
        <pc:sldMkLst>
          <pc:docMk/>
          <pc:sldMk cId="3449137744" sldId="302"/>
        </pc:sldMkLst>
      </pc:sldChg>
      <pc:sldChg chg="modSp add del">
        <pc:chgData name="Hafiza Alia" userId="4bc2d918-a718-4424-a569-e7494a082e28" providerId="ADAL" clId="{8E4DF8E8-1282-40AF-821A-5544A85BCF73}" dt="2017-12-02T14:48:21.482" v="127" actId="2696"/>
        <pc:sldMkLst>
          <pc:docMk/>
          <pc:sldMk cId="1125475435" sldId="303"/>
        </pc:sldMkLst>
        <pc:spChg chg="mod">
          <ac:chgData name="Hafiza Alia" userId="4bc2d918-a718-4424-a569-e7494a082e28" providerId="ADAL" clId="{8E4DF8E8-1282-40AF-821A-5544A85BCF73}" dt="2017-12-01T17:26:23.370" v="10" actId="27636"/>
          <ac:spMkLst>
            <pc:docMk/>
            <pc:sldMk cId="1125475435" sldId="303"/>
            <ac:spMk id="2" creationId="{ED08D86C-984A-4DC9-A9A0-D32969F9F871}"/>
          </ac:spMkLst>
        </pc:spChg>
        <pc:spChg chg="mod">
          <ac:chgData name="Hafiza Alia" userId="4bc2d918-a718-4424-a569-e7494a082e28" providerId="ADAL" clId="{8E4DF8E8-1282-40AF-821A-5544A85BCF73}" dt="2017-12-01T17:39:47.225" v="24" actId="27636"/>
          <ac:spMkLst>
            <pc:docMk/>
            <pc:sldMk cId="1125475435" sldId="303"/>
            <ac:spMk id="3" creationId="{98BF5D7F-6858-4178-94B6-29BD94FE3AFF}"/>
          </ac:spMkLst>
        </pc:spChg>
      </pc:sldChg>
      <pc:sldChg chg="modSp add">
        <pc:chgData name="Hafiza Alia" userId="4bc2d918-a718-4424-a569-e7494a082e28" providerId="ADAL" clId="{8E4DF8E8-1282-40AF-821A-5544A85BCF73}" dt="2017-12-02T15:05:51.545" v="222" actId="20577"/>
        <pc:sldMkLst>
          <pc:docMk/>
          <pc:sldMk cId="290750781" sldId="304"/>
        </pc:sldMkLst>
        <pc:spChg chg="mod">
          <ac:chgData name="Hafiza Alia" userId="4bc2d918-a718-4424-a569-e7494a082e28" providerId="ADAL" clId="{8E4DF8E8-1282-40AF-821A-5544A85BCF73}" dt="2017-12-01T17:40:05.533" v="38" actId="20577"/>
          <ac:spMkLst>
            <pc:docMk/>
            <pc:sldMk cId="290750781" sldId="304"/>
            <ac:spMk id="2" creationId="{265E5CA1-7B73-4FEF-A989-53A1662CE46F}"/>
          </ac:spMkLst>
        </pc:spChg>
        <pc:spChg chg="mod">
          <ac:chgData name="Hafiza Alia" userId="4bc2d918-a718-4424-a569-e7494a082e28" providerId="ADAL" clId="{8E4DF8E8-1282-40AF-821A-5544A85BCF73}" dt="2017-12-02T15:05:51.545" v="222" actId="20577"/>
          <ac:spMkLst>
            <pc:docMk/>
            <pc:sldMk cId="290750781" sldId="304"/>
            <ac:spMk id="3" creationId="{9F2D0298-C7BD-42FA-902E-C4242966697B}"/>
          </ac:spMkLst>
        </pc:spChg>
      </pc:sldChg>
      <pc:sldChg chg="modSp add">
        <pc:chgData name="Hafiza Alia" userId="4bc2d918-a718-4424-a569-e7494a082e28" providerId="ADAL" clId="{8E4DF8E8-1282-40AF-821A-5544A85BCF73}" dt="2017-12-04T18:19:19.294" v="683" actId="20577"/>
        <pc:sldMkLst>
          <pc:docMk/>
          <pc:sldMk cId="673180880" sldId="305"/>
        </pc:sldMkLst>
        <pc:spChg chg="mod">
          <ac:chgData name="Hafiza Alia" userId="4bc2d918-a718-4424-a569-e7494a082e28" providerId="ADAL" clId="{8E4DF8E8-1282-40AF-821A-5544A85BCF73}" dt="2017-12-01T17:40:13.258" v="51" actId="20577"/>
          <ac:spMkLst>
            <pc:docMk/>
            <pc:sldMk cId="673180880" sldId="305"/>
            <ac:spMk id="2" creationId="{84A29657-B55C-4552-8D1E-291DE6DA5E41}"/>
          </ac:spMkLst>
        </pc:spChg>
        <pc:spChg chg="mod">
          <ac:chgData name="Hafiza Alia" userId="4bc2d918-a718-4424-a569-e7494a082e28" providerId="ADAL" clId="{8E4DF8E8-1282-40AF-821A-5544A85BCF73}" dt="2017-12-04T18:19:19.294" v="683" actId="20577"/>
          <ac:spMkLst>
            <pc:docMk/>
            <pc:sldMk cId="673180880" sldId="305"/>
            <ac:spMk id="3" creationId="{FDCDBC58-4269-4584-B443-90CD8CBA12F9}"/>
          </ac:spMkLst>
        </pc:spChg>
      </pc:sldChg>
      <pc:sldChg chg="addSp delSp modSp add">
        <pc:chgData name="Hafiza Alia" userId="4bc2d918-a718-4424-a569-e7494a082e28" providerId="ADAL" clId="{8E4DF8E8-1282-40AF-821A-5544A85BCF73}" dt="2017-12-01T17:52:45.376" v="74" actId="20577"/>
        <pc:sldMkLst>
          <pc:docMk/>
          <pc:sldMk cId="74208247" sldId="306"/>
        </pc:sldMkLst>
        <pc:spChg chg="mod">
          <ac:chgData name="Hafiza Alia" userId="4bc2d918-a718-4424-a569-e7494a082e28" providerId="ADAL" clId="{8E4DF8E8-1282-40AF-821A-5544A85BCF73}" dt="2017-12-01T17:52:28.337" v="70" actId="20577"/>
          <ac:spMkLst>
            <pc:docMk/>
            <pc:sldMk cId="74208247" sldId="306"/>
            <ac:spMk id="2" creationId="{1DA31698-645B-476E-ABDE-30ADAF425FC4}"/>
          </ac:spMkLst>
        </pc:spChg>
        <pc:spChg chg="add del mod">
          <ac:chgData name="Hafiza Alia" userId="4bc2d918-a718-4424-a569-e7494a082e28" providerId="ADAL" clId="{8E4DF8E8-1282-40AF-821A-5544A85BCF73}" dt="2017-12-01T17:52:45.376" v="74" actId="20577"/>
          <ac:spMkLst>
            <pc:docMk/>
            <pc:sldMk cId="74208247" sldId="306"/>
            <ac:spMk id="3" creationId="{0FACBA59-8C01-43BE-8BA9-094AF932FD43}"/>
          </ac:spMkLst>
        </pc:spChg>
        <pc:spChg chg="add del">
          <ac:chgData name="Hafiza Alia" userId="4bc2d918-a718-4424-a569-e7494a082e28" providerId="ADAL" clId="{8E4DF8E8-1282-40AF-821A-5544A85BCF73}" dt="2017-12-01T17:52:35.788" v="72" actId="20577"/>
          <ac:spMkLst>
            <pc:docMk/>
            <pc:sldMk cId="74208247" sldId="306"/>
            <ac:spMk id="4" creationId="{260C3116-3A1F-4DA7-8C5C-BB5F7F0AFE1D}"/>
          </ac:spMkLst>
        </pc:spChg>
      </pc:sldChg>
      <pc:sldChg chg="add">
        <pc:chgData name="Hafiza Alia" userId="4bc2d918-a718-4424-a569-e7494a082e28" providerId="ADAL" clId="{8E4DF8E8-1282-40AF-821A-5544A85BCF73}" dt="2017-12-02T14:48:23.461" v="135" actId="27636"/>
        <pc:sldMkLst>
          <pc:docMk/>
          <pc:sldMk cId="2105257348" sldId="307"/>
        </pc:sldMkLst>
      </pc:sldChg>
      <pc:sldChg chg="add del">
        <pc:chgData name="Hafiza Alia" userId="4bc2d918-a718-4424-a569-e7494a082e28" providerId="ADAL" clId="{8E4DF8E8-1282-40AF-821A-5544A85BCF73}" dt="2017-12-02T14:47:29.387" v="126" actId="27636"/>
        <pc:sldMkLst>
          <pc:docMk/>
          <pc:sldMk cId="2722537913" sldId="307"/>
        </pc:sldMkLst>
      </pc:sldChg>
      <pc:sldChg chg="add">
        <pc:chgData name="Hafiza Alia" userId="4bc2d918-a718-4424-a569-e7494a082e28" providerId="ADAL" clId="{8E4DF8E8-1282-40AF-821A-5544A85BCF73}" dt="2017-12-02T14:48:23.461" v="135" actId="27636"/>
        <pc:sldMkLst>
          <pc:docMk/>
          <pc:sldMk cId="2836817861" sldId="308"/>
        </pc:sldMkLst>
      </pc:sldChg>
      <pc:sldChg chg="add">
        <pc:chgData name="Hafiza Alia" userId="4bc2d918-a718-4424-a569-e7494a082e28" providerId="ADAL" clId="{8E4DF8E8-1282-40AF-821A-5544A85BCF73}" dt="2017-12-02T14:48:23.461" v="135" actId="27636"/>
        <pc:sldMkLst>
          <pc:docMk/>
          <pc:sldMk cId="2156971023" sldId="309"/>
        </pc:sldMkLst>
      </pc:sldChg>
      <pc:sldChg chg="add">
        <pc:chgData name="Hafiza Alia" userId="4bc2d918-a718-4424-a569-e7494a082e28" providerId="ADAL" clId="{8E4DF8E8-1282-40AF-821A-5544A85BCF73}" dt="2017-12-02T14:48:23.461" v="135" actId="27636"/>
        <pc:sldMkLst>
          <pc:docMk/>
          <pc:sldMk cId="2848187050" sldId="310"/>
        </pc:sldMkLst>
      </pc:sldChg>
      <pc:sldChg chg="add">
        <pc:chgData name="Hafiza Alia" userId="4bc2d918-a718-4424-a569-e7494a082e28" providerId="ADAL" clId="{8E4DF8E8-1282-40AF-821A-5544A85BCF73}" dt="2017-12-02T14:48:23.461" v="135" actId="27636"/>
        <pc:sldMkLst>
          <pc:docMk/>
          <pc:sldMk cId="764006749" sldId="311"/>
        </pc:sldMkLst>
      </pc:sldChg>
      <pc:sldChg chg="add">
        <pc:chgData name="Hafiza Alia" userId="4bc2d918-a718-4424-a569-e7494a082e28" providerId="ADAL" clId="{8E4DF8E8-1282-40AF-821A-5544A85BCF73}" dt="2017-12-02T14:48:23.461" v="135" actId="27636"/>
        <pc:sldMkLst>
          <pc:docMk/>
          <pc:sldMk cId="959705216" sldId="312"/>
        </pc:sldMkLst>
      </pc:sldChg>
      <pc:sldChg chg="add">
        <pc:chgData name="Hafiza Alia" userId="4bc2d918-a718-4424-a569-e7494a082e28" providerId="ADAL" clId="{8E4DF8E8-1282-40AF-821A-5544A85BCF73}" dt="2017-12-02T14:48:23.461" v="135" actId="27636"/>
        <pc:sldMkLst>
          <pc:docMk/>
          <pc:sldMk cId="1715087425" sldId="313"/>
        </pc:sldMkLst>
      </pc:sldChg>
      <pc:sldChg chg="add del">
        <pc:chgData name="Hafiza Alia" userId="4bc2d918-a718-4424-a569-e7494a082e28" providerId="ADAL" clId="{8E4DF8E8-1282-40AF-821A-5544A85BCF73}" dt="2017-12-02T14:49:16.621" v="161" actId="2696"/>
        <pc:sldMkLst>
          <pc:docMk/>
          <pc:sldMk cId="3589354591" sldId="314"/>
        </pc:sldMkLst>
      </pc:sldChg>
      <pc:sldChg chg="modSp add">
        <pc:chgData name="Hafiza Alia" userId="4bc2d918-a718-4424-a569-e7494a082e28" providerId="ADAL" clId="{8E4DF8E8-1282-40AF-821A-5544A85BCF73}" dt="2017-12-02T14:49:01.006" v="160" actId="20577"/>
        <pc:sldMkLst>
          <pc:docMk/>
          <pc:sldMk cId="4252146626" sldId="315"/>
        </pc:sldMkLst>
        <pc:spChg chg="mod">
          <ac:chgData name="Hafiza Alia" userId="4bc2d918-a718-4424-a569-e7494a082e28" providerId="ADAL" clId="{8E4DF8E8-1282-40AF-821A-5544A85BCF73}" dt="2017-12-02T14:49:01.006" v="160" actId="20577"/>
          <ac:spMkLst>
            <pc:docMk/>
            <pc:sldMk cId="4252146626" sldId="315"/>
            <ac:spMk id="4" creationId="{00000000-0000-0000-0000-000000000000}"/>
          </ac:spMkLst>
        </pc:spChg>
      </pc:sldChg>
      <pc:sldChg chg="modSp add">
        <pc:chgData name="Hafiza Alia" userId="4bc2d918-a718-4424-a569-e7494a082e28" providerId="ADAL" clId="{8E4DF8E8-1282-40AF-821A-5544A85BCF73}" dt="2017-12-02T14:50:54.517" v="187" actId="1076"/>
        <pc:sldMkLst>
          <pc:docMk/>
          <pc:sldMk cId="3362523495" sldId="316"/>
        </pc:sldMkLst>
        <pc:spChg chg="mod">
          <ac:chgData name="Hafiza Alia" userId="4bc2d918-a718-4424-a569-e7494a082e28" providerId="ADAL" clId="{8E4DF8E8-1282-40AF-821A-5544A85BCF73}" dt="2017-12-02T14:50:54.517" v="187" actId="1076"/>
          <ac:spMkLst>
            <pc:docMk/>
            <pc:sldMk cId="3362523495" sldId="316"/>
            <ac:spMk id="2" creationId="{ED08D86C-984A-4DC9-A9A0-D32969F9F871}"/>
          </ac:spMkLst>
        </pc:spChg>
        <pc:spChg chg="mod">
          <ac:chgData name="Hafiza Alia" userId="4bc2d918-a718-4424-a569-e7494a082e28" providerId="ADAL" clId="{8E4DF8E8-1282-40AF-821A-5544A85BCF73}" dt="2017-12-02T14:50:51.155" v="186" actId="14100"/>
          <ac:spMkLst>
            <pc:docMk/>
            <pc:sldMk cId="3362523495" sldId="316"/>
            <ac:spMk id="3" creationId="{98BF5D7F-6858-4178-94B6-29BD94FE3AFF}"/>
          </ac:spMkLst>
        </pc:spChg>
      </pc:sldChg>
      <pc:sldChg chg="modSp add">
        <pc:chgData name="Hafiza Alia" userId="4bc2d918-a718-4424-a569-e7494a082e28" providerId="ADAL" clId="{8E4DF8E8-1282-40AF-821A-5544A85BCF73}" dt="2017-12-02T14:50:17.196" v="180" actId="20577"/>
        <pc:sldMkLst>
          <pc:docMk/>
          <pc:sldMk cId="2611748367" sldId="317"/>
        </pc:sldMkLst>
        <pc:spChg chg="mod">
          <ac:chgData name="Hafiza Alia" userId="4bc2d918-a718-4424-a569-e7494a082e28" providerId="ADAL" clId="{8E4DF8E8-1282-40AF-821A-5544A85BCF73}" dt="2017-12-02T14:50:17.196" v="180" actId="20577"/>
          <ac:spMkLst>
            <pc:docMk/>
            <pc:sldMk cId="2611748367" sldId="317"/>
            <ac:spMk id="4" creationId="{00000000-0000-0000-0000-000000000000}"/>
          </ac:spMkLst>
        </pc:spChg>
      </pc:sldChg>
      <pc:sldChg chg="modSp add">
        <pc:chgData name="Hafiza Alia" userId="4bc2d918-a718-4424-a569-e7494a082e28" providerId="ADAL" clId="{8E4DF8E8-1282-40AF-821A-5544A85BCF73}" dt="2017-12-02T14:53:51.339" v="205" actId="108"/>
        <pc:sldMkLst>
          <pc:docMk/>
          <pc:sldMk cId="4115332730" sldId="318"/>
        </pc:sldMkLst>
        <pc:spChg chg="mod">
          <ac:chgData name="Hafiza Alia" userId="4bc2d918-a718-4424-a569-e7494a082e28" providerId="ADAL" clId="{8E4DF8E8-1282-40AF-821A-5544A85BCF73}" dt="2017-12-02T14:51:21.865" v="196" actId="20577"/>
          <ac:spMkLst>
            <pc:docMk/>
            <pc:sldMk cId="4115332730" sldId="318"/>
            <ac:spMk id="2" creationId="{AC261E05-69CE-40F7-B0D4-93EACB3FC00C}"/>
          </ac:spMkLst>
        </pc:spChg>
        <pc:spChg chg="mod">
          <ac:chgData name="Hafiza Alia" userId="4bc2d918-a718-4424-a569-e7494a082e28" providerId="ADAL" clId="{8E4DF8E8-1282-40AF-821A-5544A85BCF73}" dt="2017-12-02T14:53:51.339" v="205" actId="108"/>
          <ac:spMkLst>
            <pc:docMk/>
            <pc:sldMk cId="4115332730" sldId="318"/>
            <ac:spMk id="3" creationId="{33A785BD-82B8-4377-8150-82FC1E2A4EEF}"/>
          </ac:spMkLst>
        </pc:spChg>
      </pc:sldChg>
      <pc:sldChg chg="modSp add">
        <pc:chgData name="Hafiza Alia" userId="4bc2d918-a718-4424-a569-e7494a082e28" providerId="ADAL" clId="{8E4DF8E8-1282-40AF-821A-5544A85BCF73}" dt="2017-12-02T15:08:29.223" v="241" actId="20577"/>
        <pc:sldMkLst>
          <pc:docMk/>
          <pc:sldMk cId="1644900191" sldId="319"/>
        </pc:sldMkLst>
        <pc:spChg chg="mod">
          <ac:chgData name="Hafiza Alia" userId="4bc2d918-a718-4424-a569-e7494a082e28" providerId="ADAL" clId="{8E4DF8E8-1282-40AF-821A-5544A85BCF73}" dt="2017-12-02T15:08:29.223" v="241" actId="20577"/>
          <ac:spMkLst>
            <pc:docMk/>
            <pc:sldMk cId="1644900191" sldId="319"/>
            <ac:spMk id="4" creationId="{00000000-0000-0000-0000-000000000000}"/>
          </ac:spMkLst>
        </pc:spChg>
      </pc:sldChg>
      <pc:sldChg chg="modSp add">
        <pc:chgData name="Hafiza Alia" userId="4bc2d918-a718-4424-a569-e7494a082e28" providerId="ADAL" clId="{8E4DF8E8-1282-40AF-821A-5544A85BCF73}" dt="2017-12-02T15:10:29.640" v="269" actId="1076"/>
        <pc:sldMkLst>
          <pc:docMk/>
          <pc:sldMk cId="2375707256" sldId="320"/>
        </pc:sldMkLst>
        <pc:spChg chg="mod">
          <ac:chgData name="Hafiza Alia" userId="4bc2d918-a718-4424-a569-e7494a082e28" providerId="ADAL" clId="{8E4DF8E8-1282-40AF-821A-5544A85BCF73}" dt="2017-12-02T15:10:29.640" v="269" actId="1076"/>
          <ac:spMkLst>
            <pc:docMk/>
            <pc:sldMk cId="2375707256" sldId="320"/>
            <ac:spMk id="2" creationId="{7D77F5FB-11D9-46A9-97D4-368894C6DFB1}"/>
          </ac:spMkLst>
        </pc:spChg>
        <pc:spChg chg="mod">
          <ac:chgData name="Hafiza Alia" userId="4bc2d918-a718-4424-a569-e7494a082e28" providerId="ADAL" clId="{8E4DF8E8-1282-40AF-821A-5544A85BCF73}" dt="2017-12-02T15:09:37.215" v="259" actId="27636"/>
          <ac:spMkLst>
            <pc:docMk/>
            <pc:sldMk cId="2375707256" sldId="320"/>
            <ac:spMk id="3" creationId="{30693EB1-22F1-4489-9167-86025019CF9E}"/>
          </ac:spMkLst>
        </pc:spChg>
      </pc:sldChg>
      <pc:sldChg chg="modSp add">
        <pc:chgData name="Hafiza Alia" userId="4bc2d918-a718-4424-a569-e7494a082e28" providerId="ADAL" clId="{8E4DF8E8-1282-40AF-821A-5544A85BCF73}" dt="2017-12-02T15:13:45.003" v="303" actId="403"/>
        <pc:sldMkLst>
          <pc:docMk/>
          <pc:sldMk cId="3429508813" sldId="321"/>
        </pc:sldMkLst>
        <pc:spChg chg="mod">
          <ac:chgData name="Hafiza Alia" userId="4bc2d918-a718-4424-a569-e7494a082e28" providerId="ADAL" clId="{8E4DF8E8-1282-40AF-821A-5544A85BCF73}" dt="2017-12-02T15:10:18.203" v="266" actId="1076"/>
          <ac:spMkLst>
            <pc:docMk/>
            <pc:sldMk cId="3429508813" sldId="321"/>
            <ac:spMk id="2" creationId="{7D77F5FB-11D9-46A9-97D4-368894C6DFB1}"/>
          </ac:spMkLst>
        </pc:spChg>
        <pc:spChg chg="mod">
          <ac:chgData name="Hafiza Alia" userId="4bc2d918-a718-4424-a569-e7494a082e28" providerId="ADAL" clId="{8E4DF8E8-1282-40AF-821A-5544A85BCF73}" dt="2017-12-02T15:13:45.003" v="303" actId="403"/>
          <ac:spMkLst>
            <pc:docMk/>
            <pc:sldMk cId="3429508813" sldId="321"/>
            <ac:spMk id="3" creationId="{30693EB1-22F1-4489-9167-86025019CF9E}"/>
          </ac:spMkLst>
        </pc:spChg>
      </pc:sldChg>
      <pc:sldChg chg="modSp add">
        <pc:chgData name="Hafiza Alia" userId="4bc2d918-a718-4424-a569-e7494a082e28" providerId="ADAL" clId="{8E4DF8E8-1282-40AF-821A-5544A85BCF73}" dt="2017-12-02T15:14:25.510" v="316" actId="5793"/>
        <pc:sldMkLst>
          <pc:docMk/>
          <pc:sldMk cId="3154767215" sldId="322"/>
        </pc:sldMkLst>
        <pc:spChg chg="mod">
          <ac:chgData name="Hafiza Alia" userId="4bc2d918-a718-4424-a569-e7494a082e28" providerId="ADAL" clId="{8E4DF8E8-1282-40AF-821A-5544A85BCF73}" dt="2017-12-02T15:14:25.510" v="316" actId="5793"/>
          <ac:spMkLst>
            <pc:docMk/>
            <pc:sldMk cId="3154767215" sldId="322"/>
            <ac:spMk id="3" creationId="{30693EB1-22F1-4489-9167-86025019CF9E}"/>
          </ac:spMkLst>
        </pc:spChg>
      </pc:sldChg>
      <pc:sldChg chg="addSp delSp modSp add mod setBg">
        <pc:chgData name="Hafiza Alia" userId="4bc2d918-a718-4424-a569-e7494a082e28" providerId="ADAL" clId="{8E4DF8E8-1282-40AF-821A-5544A85BCF73}" dt="2017-12-02T15:21:15.706" v="469" actId="26606"/>
        <pc:sldMkLst>
          <pc:docMk/>
          <pc:sldMk cId="2865812903" sldId="323"/>
        </pc:sldMkLst>
        <pc:spChg chg="mod">
          <ac:chgData name="Hafiza Alia" userId="4bc2d918-a718-4424-a569-e7494a082e28" providerId="ADAL" clId="{8E4DF8E8-1282-40AF-821A-5544A85BCF73}" dt="2017-12-02T15:21:15.706" v="469" actId="26606"/>
          <ac:spMkLst>
            <pc:docMk/>
            <pc:sldMk cId="2865812903" sldId="323"/>
            <ac:spMk id="2" creationId="{7D77F5FB-11D9-46A9-97D4-368894C6DFB1}"/>
          </ac:spMkLst>
        </pc:spChg>
        <pc:spChg chg="add del">
          <ac:chgData name="Hafiza Alia" userId="4bc2d918-a718-4424-a569-e7494a082e28" providerId="ADAL" clId="{8E4DF8E8-1282-40AF-821A-5544A85BCF73}" dt="2017-12-02T15:21:00.789" v="458" actId="26606"/>
          <ac:spMkLst>
            <pc:docMk/>
            <pc:sldMk cId="2865812903" sldId="323"/>
            <ac:spMk id="10" creationId="{7455F7F3-3A58-4BBB-95C7-CF706F9FFA10}"/>
          </ac:spMkLst>
        </pc:spChg>
        <pc:spChg chg="add del">
          <ac:chgData name="Hafiza Alia" userId="4bc2d918-a718-4424-a569-e7494a082e28" providerId="ADAL" clId="{8E4DF8E8-1282-40AF-821A-5544A85BCF73}" dt="2017-12-02T15:21:00.789" v="458" actId="26606"/>
          <ac:spMkLst>
            <pc:docMk/>
            <pc:sldMk cId="2865812903" sldId="323"/>
            <ac:spMk id="12" creationId="{3AE3D314-6F93-4D91-8C0F-E92657F465C6}"/>
          </ac:spMkLst>
        </pc:spChg>
        <pc:spChg chg="add del">
          <ac:chgData name="Hafiza Alia" userId="4bc2d918-a718-4424-a569-e7494a082e28" providerId="ADAL" clId="{8E4DF8E8-1282-40AF-821A-5544A85BCF73}" dt="2017-12-02T15:21:08.294" v="462" actId="26606"/>
          <ac:spMkLst>
            <pc:docMk/>
            <pc:sldMk cId="2865812903" sldId="323"/>
            <ac:spMk id="14" creationId="{7455F7F3-3A58-4BBB-95C7-CF706F9FFA10}"/>
          </ac:spMkLst>
        </pc:spChg>
        <pc:spChg chg="add del">
          <ac:chgData name="Hafiza Alia" userId="4bc2d918-a718-4424-a569-e7494a082e28" providerId="ADAL" clId="{8E4DF8E8-1282-40AF-821A-5544A85BCF73}" dt="2017-12-02T15:21:08.294" v="462" actId="26606"/>
          <ac:spMkLst>
            <pc:docMk/>
            <pc:sldMk cId="2865812903" sldId="323"/>
            <ac:spMk id="15" creationId="{3AE3D314-6F93-4D91-8C0F-E92657F465C6}"/>
          </ac:spMkLst>
        </pc:spChg>
        <pc:spChg chg="add del">
          <ac:chgData name="Hafiza Alia" userId="4bc2d918-a718-4424-a569-e7494a082e28" providerId="ADAL" clId="{8E4DF8E8-1282-40AF-821A-5544A85BCF73}" dt="2017-12-02T15:21:15.542" v="466" actId="26606"/>
          <ac:spMkLst>
            <pc:docMk/>
            <pc:sldMk cId="2865812903" sldId="323"/>
            <ac:spMk id="18" creationId="{7455F7F3-3A58-4BBB-95C7-CF706F9FFA10}"/>
          </ac:spMkLst>
        </pc:spChg>
        <pc:spChg chg="add del">
          <ac:chgData name="Hafiza Alia" userId="4bc2d918-a718-4424-a569-e7494a082e28" providerId="ADAL" clId="{8E4DF8E8-1282-40AF-821A-5544A85BCF73}" dt="2017-12-02T15:21:15.542" v="466" actId="26606"/>
          <ac:spMkLst>
            <pc:docMk/>
            <pc:sldMk cId="2865812903" sldId="323"/>
            <ac:spMk id="19" creationId="{3AE3D314-6F93-4D91-8C0F-E92657F465C6}"/>
          </ac:spMkLst>
        </pc:spChg>
        <pc:spChg chg="add">
          <ac:chgData name="Hafiza Alia" userId="4bc2d918-a718-4424-a569-e7494a082e28" providerId="ADAL" clId="{8E4DF8E8-1282-40AF-821A-5544A85BCF73}" dt="2017-12-02T15:21:15.706" v="469" actId="26606"/>
          <ac:spMkLst>
            <pc:docMk/>
            <pc:sldMk cId="2865812903" sldId="323"/>
            <ac:spMk id="22" creationId="{7455F7F3-3A58-4BBB-95C7-CF706F9FFA10}"/>
          </ac:spMkLst>
        </pc:spChg>
        <pc:spChg chg="add">
          <ac:chgData name="Hafiza Alia" userId="4bc2d918-a718-4424-a569-e7494a082e28" providerId="ADAL" clId="{8E4DF8E8-1282-40AF-821A-5544A85BCF73}" dt="2017-12-02T15:21:15.706" v="469" actId="26606"/>
          <ac:spMkLst>
            <pc:docMk/>
            <pc:sldMk cId="2865812903" sldId="323"/>
            <ac:spMk id="23" creationId="{3AE3D314-6F93-4D91-8C0F-E92657F465C6}"/>
          </ac:spMkLst>
        </pc:spChg>
        <pc:spChg chg="add del mod">
          <ac:chgData name="Hafiza Alia" userId="4bc2d918-a718-4424-a569-e7494a082e28" providerId="ADAL" clId="{8E4DF8E8-1282-40AF-821A-5544A85BCF73}" dt="2017-12-02T15:21:15.706" v="469" actId="26606"/>
          <ac:spMkLst>
            <pc:docMk/>
            <pc:sldMk cId="2865812903" sldId="323"/>
            <ac:spMk id="25" creationId="{30693EB1-22F1-4489-9167-86025019CF9E}"/>
          </ac:spMkLst>
        </pc:spChg>
        <pc:graphicFrameChg chg="add del">
          <ac:chgData name="Hafiza Alia" userId="4bc2d918-a718-4424-a569-e7494a082e28" providerId="ADAL" clId="{8E4DF8E8-1282-40AF-821A-5544A85BCF73}" dt="2017-12-02T15:21:00.789" v="458" actId="26606"/>
          <ac:graphicFrameMkLst>
            <pc:docMk/>
            <pc:sldMk cId="2865812903" sldId="323"/>
            <ac:graphicFrameMk id="5" creationId="{00000000-0000-0000-0000-000000000000}"/>
          </ac:graphicFrameMkLst>
        </pc:graphicFrameChg>
        <pc:graphicFrameChg chg="add del">
          <ac:chgData name="Hafiza Alia" userId="4bc2d918-a718-4424-a569-e7494a082e28" providerId="ADAL" clId="{8E4DF8E8-1282-40AF-821A-5544A85BCF73}" dt="2017-12-02T15:21:08.294" v="462" actId="26606"/>
          <ac:graphicFrameMkLst>
            <pc:docMk/>
            <pc:sldMk cId="2865812903" sldId="323"/>
            <ac:graphicFrameMk id="16" creationId="{00000000-0000-0000-0000-000000000000}"/>
          </ac:graphicFrameMkLst>
        </pc:graphicFrameChg>
        <pc:graphicFrameChg chg="add del">
          <ac:chgData name="Hafiza Alia" userId="4bc2d918-a718-4424-a569-e7494a082e28" providerId="ADAL" clId="{8E4DF8E8-1282-40AF-821A-5544A85BCF73}" dt="2017-12-02T15:21:15.542" v="466" actId="26606"/>
          <ac:graphicFrameMkLst>
            <pc:docMk/>
            <pc:sldMk cId="2865812903" sldId="323"/>
            <ac:graphicFrameMk id="20" creationId="{00000000-0000-0000-0000-000000000000}"/>
          </ac:graphicFrameMkLst>
        </pc:graphicFrameChg>
        <pc:graphicFrameChg chg="add">
          <ac:chgData name="Hafiza Alia" userId="4bc2d918-a718-4424-a569-e7494a082e28" providerId="ADAL" clId="{8E4DF8E8-1282-40AF-821A-5544A85BCF73}" dt="2017-12-02T15:21:15.706" v="469" actId="26606"/>
          <ac:graphicFrameMkLst>
            <pc:docMk/>
            <pc:sldMk cId="2865812903" sldId="323"/>
            <ac:graphicFrameMk id="24" creationId="{00000000-0000-0000-0000-000000000000}"/>
          </ac:graphicFrameMkLst>
        </pc:graphicFrameChg>
      </pc:sldChg>
      <pc:sldChg chg="addSp delSp modSp add">
        <pc:chgData name="Hafiza Alia" userId="4bc2d918-a718-4424-a569-e7494a082e28" providerId="ADAL" clId="{8E4DF8E8-1282-40AF-821A-5544A85BCF73}" dt="2017-12-02T15:22:57.811" v="543" actId="20577"/>
        <pc:sldMkLst>
          <pc:docMk/>
          <pc:sldMk cId="2665346005" sldId="324"/>
        </pc:sldMkLst>
        <pc:spChg chg="add del">
          <ac:chgData name="Hafiza Alia" userId="4bc2d918-a718-4424-a569-e7494a082e28" providerId="ADAL" clId="{8E4DF8E8-1282-40AF-821A-5544A85BCF73}" dt="2017-12-02T15:21:51.145" v="473" actId="26606"/>
          <ac:spMkLst>
            <pc:docMk/>
            <pc:sldMk cId="2665346005" sldId="324"/>
            <ac:spMk id="22" creationId="{7455F7F3-3A58-4BBB-95C7-CF706F9FFA10}"/>
          </ac:spMkLst>
        </pc:spChg>
        <pc:spChg chg="add del">
          <ac:chgData name="Hafiza Alia" userId="4bc2d918-a718-4424-a569-e7494a082e28" providerId="ADAL" clId="{8E4DF8E8-1282-40AF-821A-5544A85BCF73}" dt="2017-12-02T15:21:51.145" v="473" actId="26606"/>
          <ac:spMkLst>
            <pc:docMk/>
            <pc:sldMk cId="2665346005" sldId="324"/>
            <ac:spMk id="23" creationId="{3AE3D314-6F93-4D91-8C0F-E92657F465C6}"/>
          </ac:spMkLst>
        </pc:spChg>
        <pc:spChg chg="add del">
          <ac:chgData name="Hafiza Alia" userId="4bc2d918-a718-4424-a569-e7494a082e28" providerId="ADAL" clId="{8E4DF8E8-1282-40AF-821A-5544A85BCF73}" dt="2017-12-02T15:21:51.059" v="472" actId="26606"/>
          <ac:spMkLst>
            <pc:docMk/>
            <pc:sldMk cId="2665346005" sldId="324"/>
            <ac:spMk id="29" creationId="{7455F7F3-3A58-4BBB-95C7-CF706F9FFA10}"/>
          </ac:spMkLst>
        </pc:spChg>
        <pc:spChg chg="add del">
          <ac:chgData name="Hafiza Alia" userId="4bc2d918-a718-4424-a569-e7494a082e28" providerId="ADAL" clId="{8E4DF8E8-1282-40AF-821A-5544A85BCF73}" dt="2017-12-02T15:21:51.059" v="472" actId="26606"/>
          <ac:spMkLst>
            <pc:docMk/>
            <pc:sldMk cId="2665346005" sldId="324"/>
            <ac:spMk id="31" creationId="{3AE3D314-6F93-4D91-8C0F-E92657F465C6}"/>
          </ac:spMkLst>
        </pc:spChg>
        <pc:spChg chg="add">
          <ac:chgData name="Hafiza Alia" userId="4bc2d918-a718-4424-a569-e7494a082e28" providerId="ADAL" clId="{8E4DF8E8-1282-40AF-821A-5544A85BCF73}" dt="2017-12-02T15:21:51.145" v="473" actId="26606"/>
          <ac:spMkLst>
            <pc:docMk/>
            <pc:sldMk cId="2665346005" sldId="324"/>
            <ac:spMk id="33" creationId="{7455F7F3-3A58-4BBB-95C7-CF706F9FFA10}"/>
          </ac:spMkLst>
        </pc:spChg>
        <pc:spChg chg="add">
          <ac:chgData name="Hafiza Alia" userId="4bc2d918-a718-4424-a569-e7494a082e28" providerId="ADAL" clId="{8E4DF8E8-1282-40AF-821A-5544A85BCF73}" dt="2017-12-02T15:21:51.145" v="473" actId="26606"/>
          <ac:spMkLst>
            <pc:docMk/>
            <pc:sldMk cId="2665346005" sldId="324"/>
            <ac:spMk id="34" creationId="{3AE3D314-6F93-4D91-8C0F-E92657F465C6}"/>
          </ac:spMkLst>
        </pc:spChg>
        <pc:graphicFrameChg chg="mod modGraphic">
          <ac:chgData name="Hafiza Alia" userId="4bc2d918-a718-4424-a569-e7494a082e28" providerId="ADAL" clId="{8E4DF8E8-1282-40AF-821A-5544A85BCF73}" dt="2017-12-02T15:22:57.811" v="543" actId="20577"/>
          <ac:graphicFrameMkLst>
            <pc:docMk/>
            <pc:sldMk cId="2665346005" sldId="324"/>
            <ac:graphicFrameMk id="24" creationId="{00000000-0000-0000-0000-000000000000}"/>
          </ac:graphicFrameMkLst>
        </pc:graphicFrameChg>
      </pc:sldChg>
      <pc:sldChg chg="modSp add">
        <pc:chgData name="Hafiza Alia" userId="4bc2d918-a718-4424-a569-e7494a082e28" providerId="ADAL" clId="{8E4DF8E8-1282-40AF-821A-5544A85BCF73}" dt="2017-12-02T15:47:12.876" v="649" actId="27636"/>
        <pc:sldMkLst>
          <pc:docMk/>
          <pc:sldMk cId="2207171879" sldId="325"/>
        </pc:sldMkLst>
        <pc:spChg chg="mod">
          <ac:chgData name="Hafiza Alia" userId="4bc2d918-a718-4424-a569-e7494a082e28" providerId="ADAL" clId="{8E4DF8E8-1282-40AF-821A-5544A85BCF73}" dt="2017-12-02T15:46:57.028" v="636" actId="1076"/>
          <ac:spMkLst>
            <pc:docMk/>
            <pc:sldMk cId="2207171879" sldId="325"/>
            <ac:spMk id="2" creationId="{737D4D71-5BD1-48D7-8C56-1EB97D29094F}"/>
          </ac:spMkLst>
        </pc:spChg>
        <pc:spChg chg="mod">
          <ac:chgData name="Hafiza Alia" userId="4bc2d918-a718-4424-a569-e7494a082e28" providerId="ADAL" clId="{8E4DF8E8-1282-40AF-821A-5544A85BCF73}" dt="2017-12-02T15:47:12.876" v="649" actId="27636"/>
          <ac:spMkLst>
            <pc:docMk/>
            <pc:sldMk cId="2207171879" sldId="325"/>
            <ac:spMk id="3" creationId="{9F871B16-0274-49A6-A8B4-59D150B239C1}"/>
          </ac:spMkLst>
        </pc:spChg>
      </pc:sldChg>
      <pc:sldChg chg="addSp delSp modSp add mod setBg">
        <pc:chgData name="Hafiza Alia" userId="4bc2d918-a718-4424-a569-e7494a082e28" providerId="ADAL" clId="{8E4DF8E8-1282-40AF-821A-5544A85BCF73}" dt="2017-12-02T15:46:00.581" v="577" actId="26606"/>
        <pc:sldMkLst>
          <pc:docMk/>
          <pc:sldMk cId="3756341165" sldId="326"/>
        </pc:sldMkLst>
        <pc:spChg chg="mod">
          <ac:chgData name="Hafiza Alia" userId="4bc2d918-a718-4424-a569-e7494a082e28" providerId="ADAL" clId="{8E4DF8E8-1282-40AF-821A-5544A85BCF73}" dt="2017-12-02T15:46:00.581" v="577" actId="26606"/>
          <ac:spMkLst>
            <pc:docMk/>
            <pc:sldMk cId="3756341165" sldId="326"/>
            <ac:spMk id="2" creationId="{3E04EEDA-BE95-4DA1-8FEF-A275FB6ECAB3}"/>
          </ac:spMkLst>
        </pc:spChg>
        <pc:spChg chg="del mod">
          <ac:chgData name="Hafiza Alia" userId="4bc2d918-a718-4424-a569-e7494a082e28" providerId="ADAL" clId="{8E4DF8E8-1282-40AF-821A-5544A85BCF73}" dt="2017-12-02T15:46:00.581" v="577" actId="26606"/>
          <ac:spMkLst>
            <pc:docMk/>
            <pc:sldMk cId="3756341165" sldId="326"/>
            <ac:spMk id="6" creationId="{82FB312C-5B35-43F4-8DCA-5D9D770A89CA}"/>
          </ac:spMkLst>
        </pc:spChg>
        <pc:spChg chg="add">
          <ac:chgData name="Hafiza Alia" userId="4bc2d918-a718-4424-a569-e7494a082e28" providerId="ADAL" clId="{8E4DF8E8-1282-40AF-821A-5544A85BCF73}" dt="2017-12-02T15:46:00.581" v="577" actId="26606"/>
          <ac:spMkLst>
            <pc:docMk/>
            <pc:sldMk cId="3756341165" sldId="326"/>
            <ac:spMk id="10" creationId="{7455F7F3-3A58-4BBB-95C7-CF706F9FFA10}"/>
          </ac:spMkLst>
        </pc:spChg>
        <pc:spChg chg="add">
          <ac:chgData name="Hafiza Alia" userId="4bc2d918-a718-4424-a569-e7494a082e28" providerId="ADAL" clId="{8E4DF8E8-1282-40AF-821A-5544A85BCF73}" dt="2017-12-02T15:46:00.581" v="577" actId="26606"/>
          <ac:spMkLst>
            <pc:docMk/>
            <pc:sldMk cId="3756341165" sldId="326"/>
            <ac:spMk id="12" creationId="{3AE3D314-6F93-4D91-8C0F-E92657F465C6}"/>
          </ac:spMkLst>
        </pc:spChg>
        <pc:graphicFrameChg chg="add">
          <ac:chgData name="Hafiza Alia" userId="4bc2d918-a718-4424-a569-e7494a082e28" providerId="ADAL" clId="{8E4DF8E8-1282-40AF-821A-5544A85BCF73}" dt="2017-12-02T15:46:00.581" v="577" actId="26606"/>
          <ac:graphicFrameMkLst>
            <pc:docMk/>
            <pc:sldMk cId="3756341165" sldId="326"/>
            <ac:graphicFrameMk id="5" creationId="{00000000-0000-0000-0000-000000000000}"/>
          </ac:graphicFrameMkLst>
        </pc:graphicFrameChg>
      </pc:sldChg>
      <pc:sldChg chg="modSp add">
        <pc:chgData name="Hafiza Alia" userId="4bc2d918-a718-4424-a569-e7494a082e28" providerId="ADAL" clId="{8E4DF8E8-1282-40AF-821A-5544A85BCF73}" dt="2017-12-04T18:17:53.427" v="662" actId="5793"/>
        <pc:sldMkLst>
          <pc:docMk/>
          <pc:sldMk cId="3796214933" sldId="327"/>
        </pc:sldMkLst>
        <pc:spChg chg="mod">
          <ac:chgData name="Hafiza Alia" userId="4bc2d918-a718-4424-a569-e7494a082e28" providerId="ADAL" clId="{8E4DF8E8-1282-40AF-821A-5544A85BCF73}" dt="2017-12-04T18:17:24.609" v="656" actId="27636"/>
          <ac:spMkLst>
            <pc:docMk/>
            <pc:sldMk cId="3796214933" sldId="327"/>
            <ac:spMk id="2" creationId="{95D5D708-442F-4BB9-8952-B702C2598ABE}"/>
          </ac:spMkLst>
        </pc:spChg>
        <pc:spChg chg="mod">
          <ac:chgData name="Hafiza Alia" userId="4bc2d918-a718-4424-a569-e7494a082e28" providerId="ADAL" clId="{8E4DF8E8-1282-40AF-821A-5544A85BCF73}" dt="2017-12-04T18:17:53.427" v="662" actId="5793"/>
          <ac:spMkLst>
            <pc:docMk/>
            <pc:sldMk cId="3796214933" sldId="327"/>
            <ac:spMk id="3" creationId="{DF706454-3A4E-43C1-A6D6-1CBCF872E5D0}"/>
          </ac:spMkLst>
        </pc:spChg>
      </pc:sldChg>
      <pc:sldChg chg="modSp add">
        <pc:chgData name="Hafiza Alia" userId="4bc2d918-a718-4424-a569-e7494a082e28" providerId="ADAL" clId="{8E4DF8E8-1282-40AF-821A-5544A85BCF73}" dt="2017-12-04T18:18:56.989" v="681" actId="20577"/>
        <pc:sldMkLst>
          <pc:docMk/>
          <pc:sldMk cId="693878008" sldId="328"/>
        </pc:sldMkLst>
        <pc:spChg chg="mod">
          <ac:chgData name="Hafiza Alia" userId="4bc2d918-a718-4424-a569-e7494a082e28" providerId="ADAL" clId="{8E4DF8E8-1282-40AF-821A-5544A85BCF73}" dt="2017-12-04T18:18:56.989" v="681" actId="20577"/>
          <ac:spMkLst>
            <pc:docMk/>
            <pc:sldMk cId="693878008" sldId="328"/>
            <ac:spMk id="2" creationId="{74F7DC54-ADF8-4793-81C4-2BBA6E19953A}"/>
          </ac:spMkLst>
        </pc:spChg>
        <pc:spChg chg="mod">
          <ac:chgData name="Hafiza Alia" userId="4bc2d918-a718-4424-a569-e7494a082e28" providerId="ADAL" clId="{8E4DF8E8-1282-40AF-821A-5544A85BCF73}" dt="2017-12-04T18:18:38.108" v="664" actId="20577"/>
          <ac:spMkLst>
            <pc:docMk/>
            <pc:sldMk cId="693878008" sldId="328"/>
            <ac:spMk id="3" creationId="{6F40E415-A525-49CC-92DB-3CB43AF473A4}"/>
          </ac:spMkLst>
        </pc:spChg>
      </pc:sldChg>
    </pc:docChg>
  </pc:docChgLst>
  <pc:docChgLst>
    <pc:chgData name="Hafiza Alia" userId="4bc2d918-a718-4424-a569-e7494a082e28" providerId="ADAL" clId="{87D1B562-C866-437C-A9DE-1F6EF9BF6FDD}"/>
    <pc:docChg chg="modSld modMainMaster">
      <pc:chgData name="Hafiza Alia" userId="4bc2d918-a718-4424-a569-e7494a082e28" providerId="ADAL" clId="{87D1B562-C866-437C-A9DE-1F6EF9BF6FDD}" dt="2020-02-25T06:46:25.908" v="5" actId="20577"/>
      <pc:docMkLst>
        <pc:docMk/>
      </pc:docMkLst>
      <pc:sldChg chg="modSp mod">
        <pc:chgData name="Hafiza Alia" userId="4bc2d918-a718-4424-a569-e7494a082e28" providerId="ADAL" clId="{87D1B562-C866-437C-A9DE-1F6EF9BF6FDD}" dt="2020-02-25T06:46:25.908" v="5" actId="20577"/>
        <pc:sldMkLst>
          <pc:docMk/>
          <pc:sldMk cId="1345785623" sldId="256"/>
        </pc:sldMkLst>
        <pc:spChg chg="mod">
          <ac:chgData name="Hafiza Alia" userId="4bc2d918-a718-4424-a569-e7494a082e28" providerId="ADAL" clId="{87D1B562-C866-437C-A9DE-1F6EF9BF6FDD}" dt="2020-02-25T06:46:25.908" v="5" actId="20577"/>
          <ac:spMkLst>
            <pc:docMk/>
            <pc:sldMk cId="1345785623" sldId="256"/>
            <ac:spMk id="3" creationId="{00000000-0000-0000-0000-000000000000}"/>
          </ac:spMkLst>
        </pc:spChg>
      </pc:sldChg>
      <pc:sldMasterChg chg="modSldLayout">
        <pc:chgData name="Hafiza Alia" userId="4bc2d918-a718-4424-a569-e7494a082e28" providerId="ADAL" clId="{87D1B562-C866-437C-A9DE-1F6EF9BF6FDD}" dt="2020-02-25T06:45:16.748" v="1"/>
        <pc:sldMasterMkLst>
          <pc:docMk/>
          <pc:sldMasterMk cId="0" sldId="2147483768"/>
        </pc:sldMasterMkLst>
        <pc:sldLayoutChg chg="modSp">
          <pc:chgData name="Hafiza Alia" userId="4bc2d918-a718-4424-a569-e7494a082e28" providerId="ADAL" clId="{87D1B562-C866-437C-A9DE-1F6EF9BF6FDD}" dt="2020-02-25T06:45:16.748" v="1"/>
          <pc:sldLayoutMkLst>
            <pc:docMk/>
            <pc:sldMasterMk cId="0" sldId="2147483768"/>
            <pc:sldLayoutMk cId="0" sldId="2147483769"/>
          </pc:sldLayoutMkLst>
          <pc:spChg chg="mod">
            <ac:chgData name="Hafiza Alia" userId="4bc2d918-a718-4424-a569-e7494a082e28" providerId="ADAL" clId="{87D1B562-C866-437C-A9DE-1F6EF9BF6FDD}" dt="2020-02-25T06:45:16.748" v="1"/>
            <ac:spMkLst>
              <pc:docMk/>
              <pc:sldMasterMk cId="0" sldId="2147483768"/>
              <pc:sldLayoutMk cId="0" sldId="2147483769"/>
              <ac:spMk id="3" creationId="{00000000-0000-0000-0000-000000000000}"/>
            </ac:spMkLst>
          </pc:spChg>
        </pc:sldLayoutChg>
        <pc:sldLayoutChg chg="modSp">
          <pc:chgData name="Hafiza Alia" userId="4bc2d918-a718-4424-a569-e7494a082e28" providerId="ADAL" clId="{87D1B562-C866-437C-A9DE-1F6EF9BF6FDD}" dt="2020-02-25T06:44:43.178" v="0"/>
          <pc:sldLayoutMkLst>
            <pc:docMk/>
            <pc:sldMasterMk cId="0" sldId="2147483768"/>
            <pc:sldLayoutMk cId="0" sldId="2147483771"/>
          </pc:sldLayoutMkLst>
          <pc:spChg chg="mod">
            <ac:chgData name="Hafiza Alia" userId="4bc2d918-a718-4424-a569-e7494a082e28" providerId="ADAL" clId="{87D1B562-C866-437C-A9DE-1F6EF9BF6FDD}" dt="2020-02-25T06:44:43.178" v="0"/>
            <ac:spMkLst>
              <pc:docMk/>
              <pc:sldMasterMk cId="0" sldId="2147483768"/>
              <pc:sldLayoutMk cId="0" sldId="2147483771"/>
              <ac:spMk id="3" creationId="{00000000-0000-0000-0000-000000000000}"/>
            </ac:spMkLst>
          </pc:spChg>
        </pc:sldLayoutChg>
      </pc:sldMasterChg>
    </pc:docChg>
  </pc:docChgLst>
  <pc:docChgLst>
    <pc:chgData name="Hafiza Alia" userId="4bc2d918-a718-4424-a569-e7494a082e28" providerId="ADAL" clId="{03FFC96A-8A8D-42B4-9EFD-089F81B3AB70}"/>
    <pc:docChg chg="custSel modSld">
      <pc:chgData name="Hafiza Alia" userId="4bc2d918-a718-4424-a569-e7494a082e28" providerId="ADAL" clId="{03FFC96A-8A8D-42B4-9EFD-089F81B3AB70}" dt="2020-12-24T09:32:32.545" v="39" actId="33524"/>
      <pc:docMkLst>
        <pc:docMk/>
      </pc:docMkLst>
      <pc:sldChg chg="modSp mod">
        <pc:chgData name="Hafiza Alia" userId="4bc2d918-a718-4424-a569-e7494a082e28" providerId="ADAL" clId="{03FFC96A-8A8D-42B4-9EFD-089F81B3AB70}" dt="2020-12-23T09:32:03.337" v="17" actId="1035"/>
        <pc:sldMkLst>
          <pc:docMk/>
          <pc:sldMk cId="1455891538" sldId="285"/>
        </pc:sldMkLst>
        <pc:spChg chg="mod">
          <ac:chgData name="Hafiza Alia" userId="4bc2d918-a718-4424-a569-e7494a082e28" providerId="ADAL" clId="{03FFC96A-8A8D-42B4-9EFD-089F81B3AB70}" dt="2020-12-23T09:32:03.337" v="17" actId="1035"/>
          <ac:spMkLst>
            <pc:docMk/>
            <pc:sldMk cId="1455891538" sldId="285"/>
            <ac:spMk id="3" creationId="{00000000-0000-0000-0000-000000000000}"/>
          </ac:spMkLst>
        </pc:spChg>
      </pc:sldChg>
      <pc:sldChg chg="modSp mod">
        <pc:chgData name="Hafiza Alia" userId="4bc2d918-a718-4424-a569-e7494a082e28" providerId="ADAL" clId="{03FFC96A-8A8D-42B4-9EFD-089F81B3AB70}" dt="2020-12-23T08:17:11.416" v="5" actId="14100"/>
        <pc:sldMkLst>
          <pc:docMk/>
          <pc:sldMk cId="1948250880" sldId="288"/>
        </pc:sldMkLst>
        <pc:spChg chg="mod">
          <ac:chgData name="Hafiza Alia" userId="4bc2d918-a718-4424-a569-e7494a082e28" providerId="ADAL" clId="{03FFC96A-8A8D-42B4-9EFD-089F81B3AB70}" dt="2020-12-23T08:17:11.416" v="5" actId="14100"/>
          <ac:spMkLst>
            <pc:docMk/>
            <pc:sldMk cId="1948250880" sldId="288"/>
            <ac:spMk id="3" creationId="{00000000-0000-0000-0000-000000000000}"/>
          </ac:spMkLst>
        </pc:spChg>
      </pc:sldChg>
      <pc:sldChg chg="modSp mod">
        <pc:chgData name="Hafiza Alia" userId="4bc2d918-a718-4424-a569-e7494a082e28" providerId="ADAL" clId="{03FFC96A-8A8D-42B4-9EFD-089F81B3AB70}" dt="2020-12-24T09:04:13.750" v="38" actId="1037"/>
        <pc:sldMkLst>
          <pc:docMk/>
          <pc:sldMk cId="290750781" sldId="304"/>
        </pc:sldMkLst>
        <pc:spChg chg="mod">
          <ac:chgData name="Hafiza Alia" userId="4bc2d918-a718-4424-a569-e7494a082e28" providerId="ADAL" clId="{03FFC96A-8A8D-42B4-9EFD-089F81B3AB70}" dt="2020-12-24T09:04:13.750" v="38" actId="1037"/>
          <ac:spMkLst>
            <pc:docMk/>
            <pc:sldMk cId="290750781" sldId="304"/>
            <ac:spMk id="2" creationId="{265E5CA1-7B73-4FEF-A989-53A1662CE46F}"/>
          </ac:spMkLst>
        </pc:spChg>
      </pc:sldChg>
      <pc:sldChg chg="modSp mod">
        <pc:chgData name="Hafiza Alia" userId="4bc2d918-a718-4424-a569-e7494a082e28" providerId="ADAL" clId="{03FFC96A-8A8D-42B4-9EFD-089F81B3AB70}" dt="2020-12-23T11:14:32.496" v="22" actId="404"/>
        <pc:sldMkLst>
          <pc:docMk/>
          <pc:sldMk cId="74208247" sldId="306"/>
        </pc:sldMkLst>
        <pc:spChg chg="mod">
          <ac:chgData name="Hafiza Alia" userId="4bc2d918-a718-4424-a569-e7494a082e28" providerId="ADAL" clId="{03FFC96A-8A8D-42B4-9EFD-089F81B3AB70}" dt="2020-12-23T11:14:32.496" v="22" actId="404"/>
          <ac:spMkLst>
            <pc:docMk/>
            <pc:sldMk cId="74208247" sldId="306"/>
            <ac:spMk id="3" creationId="{0FACBA59-8C01-43BE-8BA9-094AF932FD43}"/>
          </ac:spMkLst>
        </pc:spChg>
      </pc:sldChg>
      <pc:sldChg chg="modSp">
        <pc:chgData name="Hafiza Alia" userId="4bc2d918-a718-4424-a569-e7494a082e28" providerId="ADAL" clId="{03FFC96A-8A8D-42B4-9EFD-089F81B3AB70}" dt="2020-12-24T09:32:32.545" v="39" actId="33524"/>
        <pc:sldMkLst>
          <pc:docMk/>
          <pc:sldMk cId="3756341165" sldId="326"/>
        </pc:sldMkLst>
        <pc:graphicFrameChg chg="mod">
          <ac:chgData name="Hafiza Alia" userId="4bc2d918-a718-4424-a569-e7494a082e28" providerId="ADAL" clId="{03FFC96A-8A8D-42B4-9EFD-089F81B3AB70}" dt="2020-12-24T09:32:32.545" v="39" actId="33524"/>
          <ac:graphicFrameMkLst>
            <pc:docMk/>
            <pc:sldMk cId="3756341165" sldId="326"/>
            <ac:graphicFrameMk id="5" creationId="{00000000-0000-0000-0000-000000000000}"/>
          </ac:graphicFrameMkLst>
        </pc:graphicFrameChg>
      </pc:sldChg>
      <pc:sldChg chg="modSp mod">
        <pc:chgData name="Hafiza Alia" userId="4bc2d918-a718-4424-a569-e7494a082e28" providerId="ADAL" clId="{03FFC96A-8A8D-42B4-9EFD-089F81B3AB70}" dt="2020-12-23T11:44:37.797" v="32" actId="27636"/>
        <pc:sldMkLst>
          <pc:docMk/>
          <pc:sldMk cId="1346964429" sldId="327"/>
        </pc:sldMkLst>
        <pc:spChg chg="mod">
          <ac:chgData name="Hafiza Alia" userId="4bc2d918-a718-4424-a569-e7494a082e28" providerId="ADAL" clId="{03FFC96A-8A8D-42B4-9EFD-089F81B3AB70}" dt="2020-12-23T11:44:37.797" v="32" actId="27636"/>
          <ac:spMkLst>
            <pc:docMk/>
            <pc:sldMk cId="1346964429" sldId="327"/>
            <ac:spMk id="3" creationId="{DF706454-3A4E-43C1-A6D6-1CBCF872E5D0}"/>
          </ac:spMkLst>
        </pc:spChg>
      </pc:sldChg>
      <pc:sldChg chg="modSp mod">
        <pc:chgData name="Hafiza Alia" userId="4bc2d918-a718-4424-a569-e7494a082e28" providerId="ADAL" clId="{03FFC96A-8A8D-42B4-9EFD-089F81B3AB70}" dt="2020-12-23T11:44:30.011" v="28" actId="20577"/>
        <pc:sldMkLst>
          <pc:docMk/>
          <pc:sldMk cId="500247110" sldId="328"/>
        </pc:sldMkLst>
        <pc:spChg chg="mod">
          <ac:chgData name="Hafiza Alia" userId="4bc2d918-a718-4424-a569-e7494a082e28" providerId="ADAL" clId="{03FFC96A-8A8D-42B4-9EFD-089F81B3AB70}" dt="2020-12-23T11:44:30.011" v="28" actId="20577"/>
          <ac:spMkLst>
            <pc:docMk/>
            <pc:sldMk cId="500247110" sldId="328"/>
            <ac:spMk id="3" creationId="{6F40E415-A525-49CC-92DB-3CB43AF473A4}"/>
          </ac:spMkLst>
        </pc:spChg>
      </pc:sldChg>
    </pc:docChg>
  </pc:docChgLst>
  <pc:docChgLst>
    <pc:chgData name="Hafiza Alia" userId="1003BFFD90AA5D6D@LIVE.COM" providerId="AD" clId="Web-{3A39BC1D-75D1-4239-A756-F55DAC4580F2}"/>
    <pc:docChg chg="modSld">
      <pc:chgData name="Hafiza Alia" userId="1003BFFD90AA5D6D@LIVE.COM" providerId="AD" clId="Web-{3A39BC1D-75D1-4239-A756-F55DAC4580F2}" dt="2017-12-05T04:14:25.850" v="64"/>
      <pc:docMkLst>
        <pc:docMk/>
      </pc:docMkLst>
      <pc:sldChg chg="modSp">
        <pc:chgData name="Hafiza Alia" userId="1003BFFD90AA5D6D@LIVE.COM" providerId="AD" clId="Web-{3A39BC1D-75D1-4239-A756-F55DAC4580F2}" dt="2017-12-05T04:14:25.850" v="63"/>
        <pc:sldMkLst>
          <pc:docMk/>
          <pc:sldMk cId="2207171879" sldId="325"/>
        </pc:sldMkLst>
        <pc:spChg chg="mod">
          <ac:chgData name="Hafiza Alia" userId="1003BFFD90AA5D6D@LIVE.COM" providerId="AD" clId="Web-{3A39BC1D-75D1-4239-A756-F55DAC4580F2}" dt="2017-12-05T04:14:25.850" v="63"/>
          <ac:spMkLst>
            <pc:docMk/>
            <pc:sldMk cId="2207171879" sldId="325"/>
            <ac:spMk id="3" creationId="{9F871B16-0274-49A6-A8B4-59D150B239C1}"/>
          </ac:spMkLst>
        </pc:spChg>
      </pc:sldChg>
      <pc:sldChg chg="modSp">
        <pc:chgData name="Hafiza Alia" userId="1003BFFD90AA5D6D@LIVE.COM" providerId="AD" clId="Web-{3A39BC1D-75D1-4239-A756-F55DAC4580F2}" dt="2017-12-05T04:11:33.319" v="49"/>
        <pc:sldMkLst>
          <pc:docMk/>
          <pc:sldMk cId="693878008" sldId="328"/>
        </pc:sldMkLst>
        <pc:spChg chg="mod">
          <ac:chgData name="Hafiza Alia" userId="1003BFFD90AA5D6D@LIVE.COM" providerId="AD" clId="Web-{3A39BC1D-75D1-4239-A756-F55DAC4580F2}" dt="2017-12-05T04:11:33.319" v="49"/>
          <ac:spMkLst>
            <pc:docMk/>
            <pc:sldMk cId="693878008" sldId="328"/>
            <ac:spMk id="3" creationId="{6F40E415-A525-49CC-92DB-3CB43AF473A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4ADB35-BE3C-46A9-B076-998A75A3301F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7EAC5E9-D291-4CA5-8C5A-AEF9A6F58956}">
      <dgm:prSet custT="1"/>
      <dgm:spPr/>
      <dgm:t>
        <a:bodyPr/>
        <a:lstStyle/>
        <a:p>
          <a:r>
            <a:rPr lang="en-US" sz="1400"/>
            <a:t>Variables are "containers" for storing information.</a:t>
          </a:r>
        </a:p>
      </dgm:t>
    </dgm:pt>
    <dgm:pt modelId="{5719845B-CE7B-46CE-98FC-FADB30583B0A}" type="parTrans" cxnId="{5887C41B-5937-4CA6-B172-C8C466EA457F}">
      <dgm:prSet/>
      <dgm:spPr/>
      <dgm:t>
        <a:bodyPr/>
        <a:lstStyle/>
        <a:p>
          <a:endParaRPr lang="en-US"/>
        </a:p>
      </dgm:t>
    </dgm:pt>
    <dgm:pt modelId="{EA7EDA9E-81FE-4005-B18A-3455B6C5F701}" type="sibTrans" cxnId="{5887C41B-5937-4CA6-B172-C8C466EA457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2C66DB1-A697-4679-A12D-60421FCB190D}">
      <dgm:prSet custT="1"/>
      <dgm:spPr/>
      <dgm:t>
        <a:bodyPr/>
        <a:lstStyle/>
        <a:p>
          <a:r>
            <a:rPr lang="en-US" sz="1600"/>
            <a:t>In PHP, a variable starts with the $ sign, followed by the name of the variable:</a:t>
          </a:r>
        </a:p>
      </dgm:t>
    </dgm:pt>
    <dgm:pt modelId="{874AB787-C45E-4672-9D21-D4CA9523C760}" type="parTrans" cxnId="{D509F372-7F7B-44F8-A043-349A182CAC27}">
      <dgm:prSet/>
      <dgm:spPr/>
      <dgm:t>
        <a:bodyPr/>
        <a:lstStyle/>
        <a:p>
          <a:endParaRPr lang="en-US"/>
        </a:p>
      </dgm:t>
    </dgm:pt>
    <dgm:pt modelId="{22ABEAD7-3D2A-47B3-B790-7154B753B89A}" type="sibTrans" cxnId="{D509F372-7F7B-44F8-A043-349A182CAC2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3AD1FF1-E119-4973-9CE1-1428B9E22CC6}">
      <dgm:prSet custT="1"/>
      <dgm:spPr/>
      <dgm:t>
        <a:bodyPr/>
        <a:lstStyle/>
        <a:p>
          <a:r>
            <a:rPr lang="en-US" sz="1800" dirty="0"/>
            <a:t>&lt;?php</a:t>
          </a:r>
          <a:br>
            <a:rPr lang="en-US" sz="1800" dirty="0"/>
          </a:br>
          <a:r>
            <a:rPr lang="en-US" sz="1800" dirty="0"/>
            <a:t>$txt = "Hello world!";</a:t>
          </a:r>
          <a:br>
            <a:rPr lang="en-US" sz="1800" dirty="0"/>
          </a:br>
          <a:r>
            <a:rPr lang="en-US" sz="1800" dirty="0"/>
            <a:t>$x = 5;</a:t>
          </a:r>
          <a:br>
            <a:rPr lang="en-US" sz="1800" dirty="0"/>
          </a:br>
          <a:r>
            <a:rPr lang="en-US" sz="1800" dirty="0"/>
            <a:t>$y = 10.5;</a:t>
          </a:r>
          <a:br>
            <a:rPr lang="en-US" sz="1800" dirty="0"/>
          </a:br>
          <a:r>
            <a:rPr lang="en-US" sz="1800" dirty="0"/>
            <a:t>?&gt;</a:t>
          </a:r>
        </a:p>
      </dgm:t>
    </dgm:pt>
    <dgm:pt modelId="{9C6C301E-DF17-4A2F-9688-5439326CFC32}" type="parTrans" cxnId="{08D49131-D6F7-4BCE-83E2-2F7E457A9F4F}">
      <dgm:prSet/>
      <dgm:spPr/>
      <dgm:t>
        <a:bodyPr/>
        <a:lstStyle/>
        <a:p>
          <a:endParaRPr lang="en-US"/>
        </a:p>
      </dgm:t>
    </dgm:pt>
    <dgm:pt modelId="{2DE865AE-0DCC-4899-9407-68F7BE9D8A6F}" type="sibTrans" cxnId="{08D49131-D6F7-4BCE-83E2-2F7E457A9F4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195AE47-BCA2-48B4-A49B-56D82E759DCA}" type="pres">
      <dgm:prSet presAssocID="{C44ADB35-BE3C-46A9-B076-998A75A3301F}" presName="linearFlow" presStyleCnt="0">
        <dgm:presLayoutVars>
          <dgm:dir/>
          <dgm:animLvl val="lvl"/>
          <dgm:resizeHandles val="exact"/>
        </dgm:presLayoutVars>
      </dgm:prSet>
      <dgm:spPr/>
    </dgm:pt>
    <dgm:pt modelId="{014FD81D-4BB1-4767-915C-0A700EA4AE6A}" type="pres">
      <dgm:prSet presAssocID="{F7EAC5E9-D291-4CA5-8C5A-AEF9A6F58956}" presName="compositeNode" presStyleCnt="0"/>
      <dgm:spPr/>
    </dgm:pt>
    <dgm:pt modelId="{E64E0587-199F-4513-92BE-385CB7F99E71}" type="pres">
      <dgm:prSet presAssocID="{F7EAC5E9-D291-4CA5-8C5A-AEF9A6F5895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304A358-6871-4936-B9E2-28F6D3EC3142}" type="pres">
      <dgm:prSet presAssocID="{F7EAC5E9-D291-4CA5-8C5A-AEF9A6F58956}" presName="parSh" presStyleCnt="0"/>
      <dgm:spPr/>
    </dgm:pt>
    <dgm:pt modelId="{DEDFEBD9-FCBA-483E-8ABB-04E1938231A0}" type="pres">
      <dgm:prSet presAssocID="{F7EAC5E9-D291-4CA5-8C5A-AEF9A6F58956}" presName="lineNode" presStyleLbl="alignAccFollowNode1" presStyleIdx="0" presStyleCnt="9"/>
      <dgm:spPr/>
    </dgm:pt>
    <dgm:pt modelId="{BEBBCD18-9C07-4E41-82EE-5FD8C756A55B}" type="pres">
      <dgm:prSet presAssocID="{F7EAC5E9-D291-4CA5-8C5A-AEF9A6F58956}" presName="lineArrowNode" presStyleLbl="alignAccFollowNode1" presStyleIdx="1" presStyleCnt="9"/>
      <dgm:spPr/>
    </dgm:pt>
    <dgm:pt modelId="{5E0A3E25-F2D7-4BD0-8AD6-73DBE1FEC2BA}" type="pres">
      <dgm:prSet presAssocID="{EA7EDA9E-81FE-4005-B18A-3455B6C5F701}" presName="sibTransNodeCircle" presStyleLbl="alignNode1" presStyleIdx="0" presStyleCnt="3">
        <dgm:presLayoutVars>
          <dgm:chMax val="0"/>
          <dgm:bulletEnabled/>
        </dgm:presLayoutVars>
      </dgm:prSet>
      <dgm:spPr/>
    </dgm:pt>
    <dgm:pt modelId="{5BAED052-53E4-4068-9292-23FE27906A8C}" type="pres">
      <dgm:prSet presAssocID="{EA7EDA9E-81FE-4005-B18A-3455B6C5F701}" presName="spacerBetweenCircleAndCallout" presStyleCnt="0">
        <dgm:presLayoutVars/>
      </dgm:prSet>
      <dgm:spPr/>
    </dgm:pt>
    <dgm:pt modelId="{FA4C5C22-CF70-46AC-8FB4-2E1401426022}" type="pres">
      <dgm:prSet presAssocID="{F7EAC5E9-D291-4CA5-8C5A-AEF9A6F58956}" presName="nodeText" presStyleLbl="alignAccFollowNode1" presStyleIdx="2" presStyleCnt="9">
        <dgm:presLayoutVars>
          <dgm:bulletEnabled val="1"/>
        </dgm:presLayoutVars>
      </dgm:prSet>
      <dgm:spPr/>
    </dgm:pt>
    <dgm:pt modelId="{A2AEB482-6031-447E-9250-C31C205A8EEE}" type="pres">
      <dgm:prSet presAssocID="{EA7EDA9E-81FE-4005-B18A-3455B6C5F701}" presName="sibTransComposite" presStyleCnt="0"/>
      <dgm:spPr/>
    </dgm:pt>
    <dgm:pt modelId="{B3429DB1-3B07-4496-BE97-E1243FF76E58}" type="pres">
      <dgm:prSet presAssocID="{42C66DB1-A697-4679-A12D-60421FCB190D}" presName="compositeNode" presStyleCnt="0"/>
      <dgm:spPr/>
    </dgm:pt>
    <dgm:pt modelId="{7DBDDDC4-0096-4EA1-8BBD-18E55D69E729}" type="pres">
      <dgm:prSet presAssocID="{42C66DB1-A697-4679-A12D-60421FCB190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6D2E692-E414-433D-B254-EF206FFADFE7}" type="pres">
      <dgm:prSet presAssocID="{42C66DB1-A697-4679-A12D-60421FCB190D}" presName="parSh" presStyleCnt="0"/>
      <dgm:spPr/>
    </dgm:pt>
    <dgm:pt modelId="{F292F898-AE53-423E-A740-9A7B44FB82C9}" type="pres">
      <dgm:prSet presAssocID="{42C66DB1-A697-4679-A12D-60421FCB190D}" presName="lineNode" presStyleLbl="alignAccFollowNode1" presStyleIdx="3" presStyleCnt="9"/>
      <dgm:spPr/>
    </dgm:pt>
    <dgm:pt modelId="{9519B34F-450D-4043-8DC6-6C47EEA0B4D6}" type="pres">
      <dgm:prSet presAssocID="{42C66DB1-A697-4679-A12D-60421FCB190D}" presName="lineArrowNode" presStyleLbl="alignAccFollowNode1" presStyleIdx="4" presStyleCnt="9"/>
      <dgm:spPr/>
    </dgm:pt>
    <dgm:pt modelId="{86B532A3-4FA9-4CBD-A463-57159B03DCA9}" type="pres">
      <dgm:prSet presAssocID="{22ABEAD7-3D2A-47B3-B790-7154B753B89A}" presName="sibTransNodeCircle" presStyleLbl="alignNode1" presStyleIdx="1" presStyleCnt="3">
        <dgm:presLayoutVars>
          <dgm:chMax val="0"/>
          <dgm:bulletEnabled/>
        </dgm:presLayoutVars>
      </dgm:prSet>
      <dgm:spPr/>
    </dgm:pt>
    <dgm:pt modelId="{38EBCF5A-D933-4FBC-B9F4-6ECFF0F31E1A}" type="pres">
      <dgm:prSet presAssocID="{22ABEAD7-3D2A-47B3-B790-7154B753B89A}" presName="spacerBetweenCircleAndCallout" presStyleCnt="0">
        <dgm:presLayoutVars/>
      </dgm:prSet>
      <dgm:spPr/>
    </dgm:pt>
    <dgm:pt modelId="{44886CCB-BE52-4AB7-BCBC-94EE619826E9}" type="pres">
      <dgm:prSet presAssocID="{42C66DB1-A697-4679-A12D-60421FCB190D}" presName="nodeText" presStyleLbl="alignAccFollowNode1" presStyleIdx="5" presStyleCnt="9">
        <dgm:presLayoutVars>
          <dgm:bulletEnabled val="1"/>
        </dgm:presLayoutVars>
      </dgm:prSet>
      <dgm:spPr/>
    </dgm:pt>
    <dgm:pt modelId="{5BDF4412-7FD9-4A34-AFCF-2DFC954F0873}" type="pres">
      <dgm:prSet presAssocID="{22ABEAD7-3D2A-47B3-B790-7154B753B89A}" presName="sibTransComposite" presStyleCnt="0"/>
      <dgm:spPr/>
    </dgm:pt>
    <dgm:pt modelId="{B8F253E6-FBE8-429D-8252-AF4D0A12BB4D}" type="pres">
      <dgm:prSet presAssocID="{03AD1FF1-E119-4973-9CE1-1428B9E22CC6}" presName="compositeNode" presStyleCnt="0"/>
      <dgm:spPr/>
    </dgm:pt>
    <dgm:pt modelId="{A9EF8965-C89F-45BB-BDA7-FA5D5099AED2}" type="pres">
      <dgm:prSet presAssocID="{03AD1FF1-E119-4973-9CE1-1428B9E22CC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92357A5-70F2-4ACC-9B6B-8E3183A87301}" type="pres">
      <dgm:prSet presAssocID="{03AD1FF1-E119-4973-9CE1-1428B9E22CC6}" presName="parSh" presStyleCnt="0"/>
      <dgm:spPr/>
    </dgm:pt>
    <dgm:pt modelId="{FFC3840E-D9C8-40FA-87B8-8051720B07E9}" type="pres">
      <dgm:prSet presAssocID="{03AD1FF1-E119-4973-9CE1-1428B9E22CC6}" presName="lineNode" presStyleLbl="alignAccFollowNode1" presStyleIdx="6" presStyleCnt="9"/>
      <dgm:spPr/>
    </dgm:pt>
    <dgm:pt modelId="{A86A583B-0BF6-4A25-B3A4-F83DE78C3695}" type="pres">
      <dgm:prSet presAssocID="{03AD1FF1-E119-4973-9CE1-1428B9E22CC6}" presName="lineArrowNode" presStyleLbl="alignAccFollowNode1" presStyleIdx="7" presStyleCnt="9"/>
      <dgm:spPr/>
    </dgm:pt>
    <dgm:pt modelId="{18049658-2301-4B7C-AA42-10B1B232674E}" type="pres">
      <dgm:prSet presAssocID="{2DE865AE-0DCC-4899-9407-68F7BE9D8A6F}" presName="sibTransNodeCircle" presStyleLbl="alignNode1" presStyleIdx="2" presStyleCnt="3">
        <dgm:presLayoutVars>
          <dgm:chMax val="0"/>
          <dgm:bulletEnabled/>
        </dgm:presLayoutVars>
      </dgm:prSet>
      <dgm:spPr/>
    </dgm:pt>
    <dgm:pt modelId="{5580FA8D-A8DE-4248-971F-7F06C72F2956}" type="pres">
      <dgm:prSet presAssocID="{2DE865AE-0DCC-4899-9407-68F7BE9D8A6F}" presName="spacerBetweenCircleAndCallout" presStyleCnt="0">
        <dgm:presLayoutVars/>
      </dgm:prSet>
      <dgm:spPr/>
    </dgm:pt>
    <dgm:pt modelId="{D4C2604D-200B-4189-B155-981D5B52F66C}" type="pres">
      <dgm:prSet presAssocID="{03AD1FF1-E119-4973-9CE1-1428B9E22CC6}" presName="nodeText" presStyleLbl="alignAccFollowNode1" presStyleIdx="8" presStyleCnt="9" custScaleX="111811">
        <dgm:presLayoutVars>
          <dgm:bulletEnabled val="1"/>
        </dgm:presLayoutVars>
      </dgm:prSet>
      <dgm:spPr/>
    </dgm:pt>
  </dgm:ptLst>
  <dgm:cxnLst>
    <dgm:cxn modelId="{EFF63605-1D21-4BA4-AE84-A4956CD9B585}" type="presOf" srcId="{22ABEAD7-3D2A-47B3-B790-7154B753B89A}" destId="{86B532A3-4FA9-4CBD-A463-57159B03DCA9}" srcOrd="0" destOrd="0" presId="urn:microsoft.com/office/officeart/2016/7/layout/LinearArrowProcessNumbered"/>
    <dgm:cxn modelId="{5887C41B-5937-4CA6-B172-C8C466EA457F}" srcId="{C44ADB35-BE3C-46A9-B076-998A75A3301F}" destId="{F7EAC5E9-D291-4CA5-8C5A-AEF9A6F58956}" srcOrd="0" destOrd="0" parTransId="{5719845B-CE7B-46CE-98FC-FADB30583B0A}" sibTransId="{EA7EDA9E-81FE-4005-B18A-3455B6C5F701}"/>
    <dgm:cxn modelId="{B2DFEA29-709A-44D3-BB4E-9F020B7B0FA9}" type="presOf" srcId="{03AD1FF1-E119-4973-9CE1-1428B9E22CC6}" destId="{D4C2604D-200B-4189-B155-981D5B52F66C}" srcOrd="0" destOrd="0" presId="urn:microsoft.com/office/officeart/2016/7/layout/LinearArrowProcessNumbered"/>
    <dgm:cxn modelId="{08D49131-D6F7-4BCE-83E2-2F7E457A9F4F}" srcId="{C44ADB35-BE3C-46A9-B076-998A75A3301F}" destId="{03AD1FF1-E119-4973-9CE1-1428B9E22CC6}" srcOrd="2" destOrd="0" parTransId="{9C6C301E-DF17-4A2F-9688-5439326CFC32}" sibTransId="{2DE865AE-0DCC-4899-9407-68F7BE9D8A6F}"/>
    <dgm:cxn modelId="{450BD732-1ED9-4247-9DD9-BFF6AA4621EB}" type="presOf" srcId="{EA7EDA9E-81FE-4005-B18A-3455B6C5F701}" destId="{5E0A3E25-F2D7-4BD0-8AD6-73DBE1FEC2BA}" srcOrd="0" destOrd="0" presId="urn:microsoft.com/office/officeart/2016/7/layout/LinearArrowProcessNumbered"/>
    <dgm:cxn modelId="{D509F372-7F7B-44F8-A043-349A182CAC27}" srcId="{C44ADB35-BE3C-46A9-B076-998A75A3301F}" destId="{42C66DB1-A697-4679-A12D-60421FCB190D}" srcOrd="1" destOrd="0" parTransId="{874AB787-C45E-4672-9D21-D4CA9523C760}" sibTransId="{22ABEAD7-3D2A-47B3-B790-7154B753B89A}"/>
    <dgm:cxn modelId="{C2F4E88B-26D7-4F92-9F18-37AED7B97954}" type="presOf" srcId="{2DE865AE-0DCC-4899-9407-68F7BE9D8A6F}" destId="{18049658-2301-4B7C-AA42-10B1B232674E}" srcOrd="0" destOrd="0" presId="urn:microsoft.com/office/officeart/2016/7/layout/LinearArrowProcessNumbered"/>
    <dgm:cxn modelId="{E36A9995-D2FB-4D8C-B5FF-D0A5BB59A50B}" type="presOf" srcId="{42C66DB1-A697-4679-A12D-60421FCB190D}" destId="{44886CCB-BE52-4AB7-BCBC-94EE619826E9}" srcOrd="0" destOrd="0" presId="urn:microsoft.com/office/officeart/2016/7/layout/LinearArrowProcessNumbered"/>
    <dgm:cxn modelId="{5E71CC9A-E492-41C2-9707-D0179E31483D}" type="presOf" srcId="{F7EAC5E9-D291-4CA5-8C5A-AEF9A6F58956}" destId="{FA4C5C22-CF70-46AC-8FB4-2E1401426022}" srcOrd="0" destOrd="0" presId="urn:microsoft.com/office/officeart/2016/7/layout/LinearArrowProcessNumbered"/>
    <dgm:cxn modelId="{7D17D3D9-496A-4787-8B93-A915C3A195ED}" type="presOf" srcId="{C44ADB35-BE3C-46A9-B076-998A75A3301F}" destId="{3195AE47-BCA2-48B4-A49B-56D82E759DCA}" srcOrd="0" destOrd="0" presId="urn:microsoft.com/office/officeart/2016/7/layout/LinearArrowProcessNumbered"/>
    <dgm:cxn modelId="{C3FDA69A-A27B-4CBA-9469-FD5CE7C0748B}" type="presParOf" srcId="{3195AE47-BCA2-48B4-A49B-56D82E759DCA}" destId="{014FD81D-4BB1-4767-915C-0A700EA4AE6A}" srcOrd="0" destOrd="0" presId="urn:microsoft.com/office/officeart/2016/7/layout/LinearArrowProcessNumbered"/>
    <dgm:cxn modelId="{F7D5D700-F9D6-475D-B426-5D84F6B5BE5C}" type="presParOf" srcId="{014FD81D-4BB1-4767-915C-0A700EA4AE6A}" destId="{E64E0587-199F-4513-92BE-385CB7F99E71}" srcOrd="0" destOrd="0" presId="urn:microsoft.com/office/officeart/2016/7/layout/LinearArrowProcessNumbered"/>
    <dgm:cxn modelId="{4CD3FC5A-9108-4E44-9996-7FB7CBBB5CD2}" type="presParOf" srcId="{014FD81D-4BB1-4767-915C-0A700EA4AE6A}" destId="{1304A358-6871-4936-B9E2-28F6D3EC3142}" srcOrd="1" destOrd="0" presId="urn:microsoft.com/office/officeart/2016/7/layout/LinearArrowProcessNumbered"/>
    <dgm:cxn modelId="{1E655C3D-2686-43ED-9CE7-C82B4A68F717}" type="presParOf" srcId="{1304A358-6871-4936-B9E2-28F6D3EC3142}" destId="{DEDFEBD9-FCBA-483E-8ABB-04E1938231A0}" srcOrd="0" destOrd="0" presId="urn:microsoft.com/office/officeart/2016/7/layout/LinearArrowProcessNumbered"/>
    <dgm:cxn modelId="{CC6C8295-2EE7-4868-98EE-A1F7BF0ED51D}" type="presParOf" srcId="{1304A358-6871-4936-B9E2-28F6D3EC3142}" destId="{BEBBCD18-9C07-4E41-82EE-5FD8C756A55B}" srcOrd="1" destOrd="0" presId="urn:microsoft.com/office/officeart/2016/7/layout/LinearArrowProcessNumbered"/>
    <dgm:cxn modelId="{6DA41421-B877-4151-8107-3C4D4E9DEABB}" type="presParOf" srcId="{1304A358-6871-4936-B9E2-28F6D3EC3142}" destId="{5E0A3E25-F2D7-4BD0-8AD6-73DBE1FEC2BA}" srcOrd="2" destOrd="0" presId="urn:microsoft.com/office/officeart/2016/7/layout/LinearArrowProcessNumbered"/>
    <dgm:cxn modelId="{6B7F66F9-2D21-4D85-A7A8-393219B251D5}" type="presParOf" srcId="{1304A358-6871-4936-B9E2-28F6D3EC3142}" destId="{5BAED052-53E4-4068-9292-23FE27906A8C}" srcOrd="3" destOrd="0" presId="urn:microsoft.com/office/officeart/2016/7/layout/LinearArrowProcessNumbered"/>
    <dgm:cxn modelId="{35175544-6116-4508-A20B-4EE6EA1DA60E}" type="presParOf" srcId="{014FD81D-4BB1-4767-915C-0A700EA4AE6A}" destId="{FA4C5C22-CF70-46AC-8FB4-2E1401426022}" srcOrd="2" destOrd="0" presId="urn:microsoft.com/office/officeart/2016/7/layout/LinearArrowProcessNumbered"/>
    <dgm:cxn modelId="{BC1EA65A-5201-495C-BEF0-F7C67039C380}" type="presParOf" srcId="{3195AE47-BCA2-48B4-A49B-56D82E759DCA}" destId="{A2AEB482-6031-447E-9250-C31C205A8EEE}" srcOrd="1" destOrd="0" presId="urn:microsoft.com/office/officeart/2016/7/layout/LinearArrowProcessNumbered"/>
    <dgm:cxn modelId="{B28094ED-BBD9-4779-BAE1-2EB6B9BE8190}" type="presParOf" srcId="{3195AE47-BCA2-48B4-A49B-56D82E759DCA}" destId="{B3429DB1-3B07-4496-BE97-E1243FF76E58}" srcOrd="2" destOrd="0" presId="urn:microsoft.com/office/officeart/2016/7/layout/LinearArrowProcessNumbered"/>
    <dgm:cxn modelId="{12F6901E-1B34-4937-9E0C-EADDF8064341}" type="presParOf" srcId="{B3429DB1-3B07-4496-BE97-E1243FF76E58}" destId="{7DBDDDC4-0096-4EA1-8BBD-18E55D69E729}" srcOrd="0" destOrd="0" presId="urn:microsoft.com/office/officeart/2016/7/layout/LinearArrowProcessNumbered"/>
    <dgm:cxn modelId="{015816F0-2E61-4D85-90A9-7DA32FFBD811}" type="presParOf" srcId="{B3429DB1-3B07-4496-BE97-E1243FF76E58}" destId="{86D2E692-E414-433D-B254-EF206FFADFE7}" srcOrd="1" destOrd="0" presId="urn:microsoft.com/office/officeart/2016/7/layout/LinearArrowProcessNumbered"/>
    <dgm:cxn modelId="{96CEE71C-A8EF-4946-995B-95CB071CC18D}" type="presParOf" srcId="{86D2E692-E414-433D-B254-EF206FFADFE7}" destId="{F292F898-AE53-423E-A740-9A7B44FB82C9}" srcOrd="0" destOrd="0" presId="urn:microsoft.com/office/officeart/2016/7/layout/LinearArrowProcessNumbered"/>
    <dgm:cxn modelId="{A66A8DA4-380F-41AA-80FE-9959E1D7AD57}" type="presParOf" srcId="{86D2E692-E414-433D-B254-EF206FFADFE7}" destId="{9519B34F-450D-4043-8DC6-6C47EEA0B4D6}" srcOrd="1" destOrd="0" presId="urn:microsoft.com/office/officeart/2016/7/layout/LinearArrowProcessNumbered"/>
    <dgm:cxn modelId="{F3A7E773-4222-423A-935A-580CDCB43036}" type="presParOf" srcId="{86D2E692-E414-433D-B254-EF206FFADFE7}" destId="{86B532A3-4FA9-4CBD-A463-57159B03DCA9}" srcOrd="2" destOrd="0" presId="urn:microsoft.com/office/officeart/2016/7/layout/LinearArrowProcessNumbered"/>
    <dgm:cxn modelId="{63A21305-15D6-404B-B4FA-C610F7501357}" type="presParOf" srcId="{86D2E692-E414-433D-B254-EF206FFADFE7}" destId="{38EBCF5A-D933-4FBC-B9F4-6ECFF0F31E1A}" srcOrd="3" destOrd="0" presId="urn:microsoft.com/office/officeart/2016/7/layout/LinearArrowProcessNumbered"/>
    <dgm:cxn modelId="{2A32526A-62B6-4BA1-B781-07B61E62D240}" type="presParOf" srcId="{B3429DB1-3B07-4496-BE97-E1243FF76E58}" destId="{44886CCB-BE52-4AB7-BCBC-94EE619826E9}" srcOrd="2" destOrd="0" presId="urn:microsoft.com/office/officeart/2016/7/layout/LinearArrowProcessNumbered"/>
    <dgm:cxn modelId="{8BA14012-A50C-4020-997F-D7810B8C89B1}" type="presParOf" srcId="{3195AE47-BCA2-48B4-A49B-56D82E759DCA}" destId="{5BDF4412-7FD9-4A34-AFCF-2DFC954F0873}" srcOrd="3" destOrd="0" presId="urn:microsoft.com/office/officeart/2016/7/layout/LinearArrowProcessNumbered"/>
    <dgm:cxn modelId="{5E77DBC7-B463-4A94-884E-4D9465796744}" type="presParOf" srcId="{3195AE47-BCA2-48B4-A49B-56D82E759DCA}" destId="{B8F253E6-FBE8-429D-8252-AF4D0A12BB4D}" srcOrd="4" destOrd="0" presId="urn:microsoft.com/office/officeart/2016/7/layout/LinearArrowProcessNumbered"/>
    <dgm:cxn modelId="{166FA53A-C80C-4791-BB7C-9E35D8A3B53A}" type="presParOf" srcId="{B8F253E6-FBE8-429D-8252-AF4D0A12BB4D}" destId="{A9EF8965-C89F-45BB-BDA7-FA5D5099AED2}" srcOrd="0" destOrd="0" presId="urn:microsoft.com/office/officeart/2016/7/layout/LinearArrowProcessNumbered"/>
    <dgm:cxn modelId="{B9457F4C-55F2-4A70-AFBA-E27EE49D342F}" type="presParOf" srcId="{B8F253E6-FBE8-429D-8252-AF4D0A12BB4D}" destId="{F92357A5-70F2-4ACC-9B6B-8E3183A87301}" srcOrd="1" destOrd="0" presId="urn:microsoft.com/office/officeart/2016/7/layout/LinearArrowProcessNumbered"/>
    <dgm:cxn modelId="{0173BF3C-6E25-4E5A-837E-21DF08B06EAA}" type="presParOf" srcId="{F92357A5-70F2-4ACC-9B6B-8E3183A87301}" destId="{FFC3840E-D9C8-40FA-87B8-8051720B07E9}" srcOrd="0" destOrd="0" presId="urn:microsoft.com/office/officeart/2016/7/layout/LinearArrowProcessNumbered"/>
    <dgm:cxn modelId="{FC69AF42-5D04-4427-B10B-7AAF31DBC652}" type="presParOf" srcId="{F92357A5-70F2-4ACC-9B6B-8E3183A87301}" destId="{A86A583B-0BF6-4A25-B3A4-F83DE78C3695}" srcOrd="1" destOrd="0" presId="urn:microsoft.com/office/officeart/2016/7/layout/LinearArrowProcessNumbered"/>
    <dgm:cxn modelId="{10492E1A-F935-446A-8A92-8AE3BAA1DF70}" type="presParOf" srcId="{F92357A5-70F2-4ACC-9B6B-8E3183A87301}" destId="{18049658-2301-4B7C-AA42-10B1B232674E}" srcOrd="2" destOrd="0" presId="urn:microsoft.com/office/officeart/2016/7/layout/LinearArrowProcessNumbered"/>
    <dgm:cxn modelId="{625B7FAA-30CF-41D7-B134-1AE8CFCD05FF}" type="presParOf" srcId="{F92357A5-70F2-4ACC-9B6B-8E3183A87301}" destId="{5580FA8D-A8DE-4248-971F-7F06C72F2956}" srcOrd="3" destOrd="0" presId="urn:microsoft.com/office/officeart/2016/7/layout/LinearArrowProcessNumbered"/>
    <dgm:cxn modelId="{3A11FF77-B287-48AB-BE9C-AD72ED815E76}" type="presParOf" srcId="{B8F253E6-FBE8-429D-8252-AF4D0A12BB4D}" destId="{D4C2604D-200B-4189-B155-981D5B52F66C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5FE362-DCB4-4B2F-96B6-9A5ADC9E5E14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144729EC-20FC-42DC-A46F-D598BB0F3F28}">
      <dgm:prSet custT="1"/>
      <dgm:spPr/>
      <dgm:t>
        <a:bodyPr/>
        <a:lstStyle/>
        <a:p>
          <a:r>
            <a:rPr lang="en-US" sz="2400"/>
            <a:t>&lt;?</a:t>
          </a:r>
          <a:r>
            <a:rPr lang="en-US" sz="2400" err="1"/>
            <a:t>php</a:t>
          </a:r>
          <a:br>
            <a:rPr lang="en-US" sz="2400"/>
          </a:br>
          <a:r>
            <a:rPr lang="en-US" sz="2400"/>
            <a:t>$txt = “Welcome";</a:t>
          </a:r>
          <a:br>
            <a:rPr lang="en-US" sz="2400"/>
          </a:br>
          <a:r>
            <a:rPr lang="en-US" sz="2400"/>
            <a:t>echo “Hello $txt!";</a:t>
          </a:r>
          <a:br>
            <a:rPr lang="en-US" sz="2400"/>
          </a:br>
          <a:r>
            <a:rPr lang="en-US" sz="2400"/>
            <a:t>?&gt;</a:t>
          </a:r>
        </a:p>
      </dgm:t>
    </dgm:pt>
    <dgm:pt modelId="{4BE958EB-FD91-4356-9C8C-083D102654FD}" type="parTrans" cxnId="{B8B54805-D3AC-4526-A6B1-D0E3966AD278}">
      <dgm:prSet/>
      <dgm:spPr/>
      <dgm:t>
        <a:bodyPr/>
        <a:lstStyle/>
        <a:p>
          <a:endParaRPr lang="en-US"/>
        </a:p>
      </dgm:t>
    </dgm:pt>
    <dgm:pt modelId="{F8304BEF-1F60-4A17-8BCB-1AD3823D9650}" type="sibTrans" cxnId="{B8B54805-D3AC-4526-A6B1-D0E3966AD27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D3AF924-6897-412D-AC3C-4EEEB75D6E1F}">
      <dgm:prSet custT="1"/>
      <dgm:spPr/>
      <dgm:t>
        <a:bodyPr/>
        <a:lstStyle/>
        <a:p>
          <a:r>
            <a:rPr lang="en-US" sz="2400"/>
            <a:t>&lt;?</a:t>
          </a:r>
          <a:r>
            <a:rPr lang="en-US" sz="2400" err="1"/>
            <a:t>php</a:t>
          </a:r>
          <a:br>
            <a:rPr lang="en-US" sz="2400"/>
          </a:br>
          <a:r>
            <a:rPr lang="en-US" sz="2400"/>
            <a:t>$txt = " Welcome ";</a:t>
          </a:r>
          <a:br>
            <a:rPr lang="en-US" sz="2400"/>
          </a:br>
          <a:r>
            <a:rPr lang="en-US" sz="2400"/>
            <a:t>echo “Hello" . $txt . "!";</a:t>
          </a:r>
          <a:br>
            <a:rPr lang="en-US" sz="2400"/>
          </a:br>
          <a:r>
            <a:rPr lang="en-US" sz="2400"/>
            <a:t>?&gt;</a:t>
          </a:r>
        </a:p>
      </dgm:t>
    </dgm:pt>
    <dgm:pt modelId="{83EDBCCD-0F80-495C-9A3F-5ADD273DFA3C}" type="parTrans" cxnId="{E4C669B8-22C3-4BAE-889B-D08D5D8BC5CE}">
      <dgm:prSet/>
      <dgm:spPr/>
      <dgm:t>
        <a:bodyPr/>
        <a:lstStyle/>
        <a:p>
          <a:endParaRPr lang="en-US"/>
        </a:p>
      </dgm:t>
    </dgm:pt>
    <dgm:pt modelId="{84D26B35-B218-4FCB-8EBB-E618FD89C528}" type="sibTrans" cxnId="{E4C669B8-22C3-4BAE-889B-D08D5D8BC5C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473CA1C-83E0-465C-BD66-37FBF098F6B7}" type="pres">
      <dgm:prSet presAssocID="{E55FE362-DCB4-4B2F-96B6-9A5ADC9E5E14}" presName="linearFlow" presStyleCnt="0">
        <dgm:presLayoutVars>
          <dgm:dir/>
          <dgm:animLvl val="lvl"/>
          <dgm:resizeHandles val="exact"/>
        </dgm:presLayoutVars>
      </dgm:prSet>
      <dgm:spPr/>
    </dgm:pt>
    <dgm:pt modelId="{EE7B8318-0DC3-4DBA-B8B7-166223C2BC77}" type="pres">
      <dgm:prSet presAssocID="{144729EC-20FC-42DC-A46F-D598BB0F3F28}" presName="compositeNode" presStyleCnt="0"/>
      <dgm:spPr/>
    </dgm:pt>
    <dgm:pt modelId="{4858B0E3-2FE6-451D-9562-BED248A4300C}" type="pres">
      <dgm:prSet presAssocID="{144729EC-20FC-42DC-A46F-D598BB0F3F2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D77B208-1BFC-4494-B5B7-4FFE8B1E898D}" type="pres">
      <dgm:prSet presAssocID="{144729EC-20FC-42DC-A46F-D598BB0F3F28}" presName="parSh" presStyleCnt="0"/>
      <dgm:spPr/>
    </dgm:pt>
    <dgm:pt modelId="{B0A3A82D-A5A4-4BBD-AD3C-4CD07060D0FF}" type="pres">
      <dgm:prSet presAssocID="{144729EC-20FC-42DC-A46F-D598BB0F3F28}" presName="lineNode" presStyleLbl="alignAccFollowNode1" presStyleIdx="0" presStyleCnt="6"/>
      <dgm:spPr/>
    </dgm:pt>
    <dgm:pt modelId="{230D5F3C-76AC-4D7C-9388-D67661AD4160}" type="pres">
      <dgm:prSet presAssocID="{144729EC-20FC-42DC-A46F-D598BB0F3F28}" presName="lineArrowNode" presStyleLbl="alignAccFollowNode1" presStyleIdx="1" presStyleCnt="6"/>
      <dgm:spPr/>
    </dgm:pt>
    <dgm:pt modelId="{8D555394-34DD-4FFE-9541-65BF917FE2C0}" type="pres">
      <dgm:prSet presAssocID="{F8304BEF-1F60-4A17-8BCB-1AD3823D9650}" presName="sibTransNodeCircle" presStyleLbl="alignNode1" presStyleIdx="0" presStyleCnt="2">
        <dgm:presLayoutVars>
          <dgm:chMax val="0"/>
          <dgm:bulletEnabled/>
        </dgm:presLayoutVars>
      </dgm:prSet>
      <dgm:spPr/>
    </dgm:pt>
    <dgm:pt modelId="{35748782-C0C5-4ACE-95EA-1ABB2F12D88E}" type="pres">
      <dgm:prSet presAssocID="{F8304BEF-1F60-4A17-8BCB-1AD3823D9650}" presName="spacerBetweenCircleAndCallout" presStyleCnt="0">
        <dgm:presLayoutVars/>
      </dgm:prSet>
      <dgm:spPr/>
    </dgm:pt>
    <dgm:pt modelId="{2D67BB60-82E1-4DE8-9263-6E91EAFDF622}" type="pres">
      <dgm:prSet presAssocID="{144729EC-20FC-42DC-A46F-D598BB0F3F28}" presName="nodeText" presStyleLbl="alignAccFollowNode1" presStyleIdx="2" presStyleCnt="6">
        <dgm:presLayoutVars>
          <dgm:bulletEnabled val="1"/>
        </dgm:presLayoutVars>
      </dgm:prSet>
      <dgm:spPr/>
    </dgm:pt>
    <dgm:pt modelId="{5CAE837D-C072-4959-970B-AE5D9AAB8E1D}" type="pres">
      <dgm:prSet presAssocID="{F8304BEF-1F60-4A17-8BCB-1AD3823D9650}" presName="sibTransComposite" presStyleCnt="0"/>
      <dgm:spPr/>
    </dgm:pt>
    <dgm:pt modelId="{784AFC6C-16C3-4369-B0A7-7097E274EF7E}" type="pres">
      <dgm:prSet presAssocID="{ED3AF924-6897-412D-AC3C-4EEEB75D6E1F}" presName="compositeNode" presStyleCnt="0"/>
      <dgm:spPr/>
    </dgm:pt>
    <dgm:pt modelId="{452A7F4E-EE8A-4043-AADD-A009586AD098}" type="pres">
      <dgm:prSet presAssocID="{ED3AF924-6897-412D-AC3C-4EEEB75D6E1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638D8D4-BAFE-4C76-BB78-F63460218896}" type="pres">
      <dgm:prSet presAssocID="{ED3AF924-6897-412D-AC3C-4EEEB75D6E1F}" presName="parSh" presStyleCnt="0"/>
      <dgm:spPr/>
    </dgm:pt>
    <dgm:pt modelId="{A010EFB8-8E59-4E29-8452-EA2F0C722DFA}" type="pres">
      <dgm:prSet presAssocID="{ED3AF924-6897-412D-AC3C-4EEEB75D6E1F}" presName="lineNode" presStyleLbl="alignAccFollowNode1" presStyleIdx="3" presStyleCnt="6"/>
      <dgm:spPr/>
    </dgm:pt>
    <dgm:pt modelId="{31284578-33FA-4BED-971B-2451C6F96283}" type="pres">
      <dgm:prSet presAssocID="{ED3AF924-6897-412D-AC3C-4EEEB75D6E1F}" presName="lineArrowNode" presStyleLbl="alignAccFollowNode1" presStyleIdx="4" presStyleCnt="6"/>
      <dgm:spPr/>
    </dgm:pt>
    <dgm:pt modelId="{EAFAC82C-A4ED-466A-8A62-E99C06DBF506}" type="pres">
      <dgm:prSet presAssocID="{84D26B35-B218-4FCB-8EBB-E618FD89C528}" presName="sibTransNodeCircle" presStyleLbl="alignNode1" presStyleIdx="1" presStyleCnt="2">
        <dgm:presLayoutVars>
          <dgm:chMax val="0"/>
          <dgm:bulletEnabled/>
        </dgm:presLayoutVars>
      </dgm:prSet>
      <dgm:spPr/>
    </dgm:pt>
    <dgm:pt modelId="{07D59840-01D2-4DA0-89C3-82DFFC3F0C94}" type="pres">
      <dgm:prSet presAssocID="{84D26B35-B218-4FCB-8EBB-E618FD89C528}" presName="spacerBetweenCircleAndCallout" presStyleCnt="0">
        <dgm:presLayoutVars/>
      </dgm:prSet>
      <dgm:spPr/>
    </dgm:pt>
    <dgm:pt modelId="{0F8F0721-E05A-44D7-BDB1-5FDAF74BE09F}" type="pres">
      <dgm:prSet presAssocID="{ED3AF924-6897-412D-AC3C-4EEEB75D6E1F}" presName="nodeText" presStyleLbl="alignAccFollowNode1" presStyleIdx="5" presStyleCnt="6">
        <dgm:presLayoutVars>
          <dgm:bulletEnabled val="1"/>
        </dgm:presLayoutVars>
      </dgm:prSet>
      <dgm:spPr/>
    </dgm:pt>
  </dgm:ptLst>
  <dgm:cxnLst>
    <dgm:cxn modelId="{B8B54805-D3AC-4526-A6B1-D0E3966AD278}" srcId="{E55FE362-DCB4-4B2F-96B6-9A5ADC9E5E14}" destId="{144729EC-20FC-42DC-A46F-D598BB0F3F28}" srcOrd="0" destOrd="0" parTransId="{4BE958EB-FD91-4356-9C8C-083D102654FD}" sibTransId="{F8304BEF-1F60-4A17-8BCB-1AD3823D9650}"/>
    <dgm:cxn modelId="{BE9C9A11-CEF2-42FD-B518-49CEB31B3465}" type="presOf" srcId="{E55FE362-DCB4-4B2F-96B6-9A5ADC9E5E14}" destId="{5473CA1C-83E0-465C-BD66-37FBF098F6B7}" srcOrd="0" destOrd="0" presId="urn:microsoft.com/office/officeart/2016/7/layout/LinearArrowProcessNumbered"/>
    <dgm:cxn modelId="{679FDB23-6280-4ACF-9D15-C5B19BF0FF35}" type="presOf" srcId="{F8304BEF-1F60-4A17-8BCB-1AD3823D9650}" destId="{8D555394-34DD-4FFE-9541-65BF917FE2C0}" srcOrd="0" destOrd="0" presId="urn:microsoft.com/office/officeart/2016/7/layout/LinearArrowProcessNumbered"/>
    <dgm:cxn modelId="{BA75BE8F-EF09-40F1-8F02-F940C5654CAB}" type="presOf" srcId="{144729EC-20FC-42DC-A46F-D598BB0F3F28}" destId="{2D67BB60-82E1-4DE8-9263-6E91EAFDF622}" srcOrd="0" destOrd="0" presId="urn:microsoft.com/office/officeart/2016/7/layout/LinearArrowProcessNumbered"/>
    <dgm:cxn modelId="{E4C669B8-22C3-4BAE-889B-D08D5D8BC5CE}" srcId="{E55FE362-DCB4-4B2F-96B6-9A5ADC9E5E14}" destId="{ED3AF924-6897-412D-AC3C-4EEEB75D6E1F}" srcOrd="1" destOrd="0" parTransId="{83EDBCCD-0F80-495C-9A3F-5ADD273DFA3C}" sibTransId="{84D26B35-B218-4FCB-8EBB-E618FD89C528}"/>
    <dgm:cxn modelId="{3A260AC7-A6DF-4479-92A8-5FD776B76982}" type="presOf" srcId="{ED3AF924-6897-412D-AC3C-4EEEB75D6E1F}" destId="{0F8F0721-E05A-44D7-BDB1-5FDAF74BE09F}" srcOrd="0" destOrd="0" presId="urn:microsoft.com/office/officeart/2016/7/layout/LinearArrowProcessNumbered"/>
    <dgm:cxn modelId="{34B723E1-FA12-43F2-90B7-4166DF616978}" type="presOf" srcId="{84D26B35-B218-4FCB-8EBB-E618FD89C528}" destId="{EAFAC82C-A4ED-466A-8A62-E99C06DBF506}" srcOrd="0" destOrd="0" presId="urn:microsoft.com/office/officeart/2016/7/layout/LinearArrowProcessNumbered"/>
    <dgm:cxn modelId="{24C5A25F-5F2B-48A9-A55A-522FEA76B246}" type="presParOf" srcId="{5473CA1C-83E0-465C-BD66-37FBF098F6B7}" destId="{EE7B8318-0DC3-4DBA-B8B7-166223C2BC77}" srcOrd="0" destOrd="0" presId="urn:microsoft.com/office/officeart/2016/7/layout/LinearArrowProcessNumbered"/>
    <dgm:cxn modelId="{A6ADBB77-E1B8-4DA7-8474-9CBA6AF031C2}" type="presParOf" srcId="{EE7B8318-0DC3-4DBA-B8B7-166223C2BC77}" destId="{4858B0E3-2FE6-451D-9562-BED248A4300C}" srcOrd="0" destOrd="0" presId="urn:microsoft.com/office/officeart/2016/7/layout/LinearArrowProcessNumbered"/>
    <dgm:cxn modelId="{63C86FA5-C534-44A2-BE26-ACE8A98F44B5}" type="presParOf" srcId="{EE7B8318-0DC3-4DBA-B8B7-166223C2BC77}" destId="{FD77B208-1BFC-4494-B5B7-4FFE8B1E898D}" srcOrd="1" destOrd="0" presId="urn:microsoft.com/office/officeart/2016/7/layout/LinearArrowProcessNumbered"/>
    <dgm:cxn modelId="{AD66C7A0-1F95-467D-8C2F-4E63B566FA2F}" type="presParOf" srcId="{FD77B208-1BFC-4494-B5B7-4FFE8B1E898D}" destId="{B0A3A82D-A5A4-4BBD-AD3C-4CD07060D0FF}" srcOrd="0" destOrd="0" presId="urn:microsoft.com/office/officeart/2016/7/layout/LinearArrowProcessNumbered"/>
    <dgm:cxn modelId="{201F110A-49BC-418D-8C42-A32471156D64}" type="presParOf" srcId="{FD77B208-1BFC-4494-B5B7-4FFE8B1E898D}" destId="{230D5F3C-76AC-4D7C-9388-D67661AD4160}" srcOrd="1" destOrd="0" presId="urn:microsoft.com/office/officeart/2016/7/layout/LinearArrowProcessNumbered"/>
    <dgm:cxn modelId="{3BA6A816-43A8-4CB9-AA10-DF71C6097A2D}" type="presParOf" srcId="{FD77B208-1BFC-4494-B5B7-4FFE8B1E898D}" destId="{8D555394-34DD-4FFE-9541-65BF917FE2C0}" srcOrd="2" destOrd="0" presId="urn:microsoft.com/office/officeart/2016/7/layout/LinearArrowProcessNumbered"/>
    <dgm:cxn modelId="{754EE7DC-4DBF-4C10-8AC2-8D96EB3E3E77}" type="presParOf" srcId="{FD77B208-1BFC-4494-B5B7-4FFE8B1E898D}" destId="{35748782-C0C5-4ACE-95EA-1ABB2F12D88E}" srcOrd="3" destOrd="0" presId="urn:microsoft.com/office/officeart/2016/7/layout/LinearArrowProcessNumbered"/>
    <dgm:cxn modelId="{CD5AB83D-4425-4D3A-94D2-733250535987}" type="presParOf" srcId="{EE7B8318-0DC3-4DBA-B8B7-166223C2BC77}" destId="{2D67BB60-82E1-4DE8-9263-6E91EAFDF622}" srcOrd="2" destOrd="0" presId="urn:microsoft.com/office/officeart/2016/7/layout/LinearArrowProcessNumbered"/>
    <dgm:cxn modelId="{ADF6347D-5590-4C8F-9A12-1170FD5134DB}" type="presParOf" srcId="{5473CA1C-83E0-465C-BD66-37FBF098F6B7}" destId="{5CAE837D-C072-4959-970B-AE5D9AAB8E1D}" srcOrd="1" destOrd="0" presId="urn:microsoft.com/office/officeart/2016/7/layout/LinearArrowProcessNumbered"/>
    <dgm:cxn modelId="{E59A2C40-F5BF-4F57-8EB0-963F3C0D4991}" type="presParOf" srcId="{5473CA1C-83E0-465C-BD66-37FBF098F6B7}" destId="{784AFC6C-16C3-4369-B0A7-7097E274EF7E}" srcOrd="2" destOrd="0" presId="urn:microsoft.com/office/officeart/2016/7/layout/LinearArrowProcessNumbered"/>
    <dgm:cxn modelId="{915FA0E2-7E05-480F-A8C8-3FA2B15B9429}" type="presParOf" srcId="{784AFC6C-16C3-4369-B0A7-7097E274EF7E}" destId="{452A7F4E-EE8A-4043-AADD-A009586AD098}" srcOrd="0" destOrd="0" presId="urn:microsoft.com/office/officeart/2016/7/layout/LinearArrowProcessNumbered"/>
    <dgm:cxn modelId="{0A34279B-202F-4438-A4C8-ECAC43B74A2A}" type="presParOf" srcId="{784AFC6C-16C3-4369-B0A7-7097E274EF7E}" destId="{7638D8D4-BAFE-4C76-BB78-F63460218896}" srcOrd="1" destOrd="0" presId="urn:microsoft.com/office/officeart/2016/7/layout/LinearArrowProcessNumbered"/>
    <dgm:cxn modelId="{F2688449-5A01-40A1-9DD9-E114C86D4C38}" type="presParOf" srcId="{7638D8D4-BAFE-4C76-BB78-F63460218896}" destId="{A010EFB8-8E59-4E29-8452-EA2F0C722DFA}" srcOrd="0" destOrd="0" presId="urn:microsoft.com/office/officeart/2016/7/layout/LinearArrowProcessNumbered"/>
    <dgm:cxn modelId="{A9661F23-AEE1-4FB3-84F7-284EB9B127F7}" type="presParOf" srcId="{7638D8D4-BAFE-4C76-BB78-F63460218896}" destId="{31284578-33FA-4BED-971B-2451C6F96283}" srcOrd="1" destOrd="0" presId="urn:microsoft.com/office/officeart/2016/7/layout/LinearArrowProcessNumbered"/>
    <dgm:cxn modelId="{B1A04837-4954-44A1-AA99-48183609DAB4}" type="presParOf" srcId="{7638D8D4-BAFE-4C76-BB78-F63460218896}" destId="{EAFAC82C-A4ED-466A-8A62-E99C06DBF506}" srcOrd="2" destOrd="0" presId="urn:microsoft.com/office/officeart/2016/7/layout/LinearArrowProcessNumbered"/>
    <dgm:cxn modelId="{591EF924-303A-4C2E-B41A-4618F2C1DB5D}" type="presParOf" srcId="{7638D8D4-BAFE-4C76-BB78-F63460218896}" destId="{07D59840-01D2-4DA0-89C3-82DFFC3F0C94}" srcOrd="3" destOrd="0" presId="urn:microsoft.com/office/officeart/2016/7/layout/LinearArrowProcessNumbered"/>
    <dgm:cxn modelId="{250D2EDA-5EFA-4D0D-A211-844A7189E97E}" type="presParOf" srcId="{784AFC6C-16C3-4369-B0A7-7097E274EF7E}" destId="{0F8F0721-E05A-44D7-BDB1-5FDAF74BE09F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917C5F-6C16-4A36-B848-4448D0AC7BBB}" type="doc">
      <dgm:prSet loTypeId="urn:microsoft.com/office/officeart/2016/7/layout/VerticalDownArrowProcess" loCatId="process" qsTypeId="urn:microsoft.com/office/officeart/2005/8/quickstyle/simple3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43252B43-7CF6-4BD6-A895-FF6EA09E2FAC}">
      <dgm:prSet/>
      <dgm:spPr/>
      <dgm:t>
        <a:bodyPr/>
        <a:lstStyle/>
        <a:p>
          <a:r>
            <a:rPr lang="en-US"/>
            <a:t>Create</a:t>
          </a:r>
        </a:p>
      </dgm:t>
    </dgm:pt>
    <dgm:pt modelId="{E80ACAB9-FD66-4E2B-9A08-43ACF72BBAC8}" type="parTrans" cxnId="{351EFC33-C0F4-48F3-99E4-AA6CB5D9406B}">
      <dgm:prSet/>
      <dgm:spPr/>
      <dgm:t>
        <a:bodyPr/>
        <a:lstStyle/>
        <a:p>
          <a:endParaRPr lang="en-US"/>
        </a:p>
      </dgm:t>
    </dgm:pt>
    <dgm:pt modelId="{5A12CE8C-F749-41C3-9EE0-A67173EFDC49}" type="sibTrans" cxnId="{351EFC33-C0F4-48F3-99E4-AA6CB5D9406B}">
      <dgm:prSet/>
      <dgm:spPr/>
      <dgm:t>
        <a:bodyPr/>
        <a:lstStyle/>
        <a:p>
          <a:endParaRPr lang="en-US"/>
        </a:p>
      </dgm:t>
    </dgm:pt>
    <dgm:pt modelId="{7C2671A4-FBE3-4B8D-98AB-9DA6E7CBE20F}">
      <dgm:prSet/>
      <dgm:spPr/>
      <dgm:t>
        <a:bodyPr/>
        <a:lstStyle/>
        <a:p>
          <a:r>
            <a:rPr lang="en-US"/>
            <a:t>Create menu file.</a:t>
          </a:r>
        </a:p>
      </dgm:t>
    </dgm:pt>
    <dgm:pt modelId="{02FC43C7-0F88-433B-ACE3-5272334C3CBB}" type="parTrans" cxnId="{8F54F408-0C36-4609-9211-4D3BE826F2AC}">
      <dgm:prSet/>
      <dgm:spPr/>
      <dgm:t>
        <a:bodyPr/>
        <a:lstStyle/>
        <a:p>
          <a:endParaRPr lang="en-US"/>
        </a:p>
      </dgm:t>
    </dgm:pt>
    <dgm:pt modelId="{3AA345EB-8C15-4458-B79B-6E075305DB76}" type="sibTrans" cxnId="{8F54F408-0C36-4609-9211-4D3BE826F2AC}">
      <dgm:prSet/>
      <dgm:spPr/>
      <dgm:t>
        <a:bodyPr/>
        <a:lstStyle/>
        <a:p>
          <a:endParaRPr lang="en-US"/>
        </a:p>
      </dgm:t>
    </dgm:pt>
    <dgm:pt modelId="{AE089030-59CC-4677-A322-590FEA60B65F}">
      <dgm:prSet/>
      <dgm:spPr/>
      <dgm:t>
        <a:bodyPr/>
        <a:lstStyle/>
        <a:p>
          <a:r>
            <a:rPr lang="en-US"/>
            <a:t>Create</a:t>
          </a:r>
        </a:p>
      </dgm:t>
    </dgm:pt>
    <dgm:pt modelId="{E9AC41B6-EAC2-48CF-A171-8954DC31BD7D}" type="parTrans" cxnId="{DED320B6-4B15-4A67-8477-7E1AAB8894EA}">
      <dgm:prSet/>
      <dgm:spPr/>
      <dgm:t>
        <a:bodyPr/>
        <a:lstStyle/>
        <a:p>
          <a:endParaRPr lang="en-US"/>
        </a:p>
      </dgm:t>
    </dgm:pt>
    <dgm:pt modelId="{04D73E22-E82C-4B5F-A442-D3346653C65C}" type="sibTrans" cxnId="{DED320B6-4B15-4A67-8477-7E1AAB8894EA}">
      <dgm:prSet/>
      <dgm:spPr/>
      <dgm:t>
        <a:bodyPr/>
        <a:lstStyle/>
        <a:p>
          <a:endParaRPr lang="en-US"/>
        </a:p>
      </dgm:t>
    </dgm:pt>
    <dgm:pt modelId="{0180B6D1-ECE9-4AAD-8F4D-49892F8DF3E7}">
      <dgm:prSet/>
      <dgm:spPr/>
      <dgm:t>
        <a:bodyPr/>
        <a:lstStyle/>
        <a:p>
          <a:r>
            <a:rPr lang="en-US"/>
            <a:t>Create footer file.</a:t>
          </a:r>
        </a:p>
      </dgm:t>
    </dgm:pt>
    <dgm:pt modelId="{F6377616-1AC3-49BC-A69F-A320C1738304}" type="parTrans" cxnId="{A0C4D759-FD12-45ED-8345-D38B1D8CCF04}">
      <dgm:prSet/>
      <dgm:spPr/>
      <dgm:t>
        <a:bodyPr/>
        <a:lstStyle/>
        <a:p>
          <a:endParaRPr lang="en-US"/>
        </a:p>
      </dgm:t>
    </dgm:pt>
    <dgm:pt modelId="{1776CE65-5814-42C7-905A-2AFFDCCA0515}" type="sibTrans" cxnId="{A0C4D759-FD12-45ED-8345-D38B1D8CCF04}">
      <dgm:prSet/>
      <dgm:spPr/>
      <dgm:t>
        <a:bodyPr/>
        <a:lstStyle/>
        <a:p>
          <a:endParaRPr lang="en-US"/>
        </a:p>
      </dgm:t>
    </dgm:pt>
    <dgm:pt modelId="{BBDF7CBA-AAF3-41DC-A2F7-F4340D31E877}">
      <dgm:prSet/>
      <dgm:spPr/>
      <dgm:t>
        <a:bodyPr/>
        <a:lstStyle/>
        <a:p>
          <a:r>
            <a:rPr lang="en-US"/>
            <a:t>Create</a:t>
          </a:r>
        </a:p>
      </dgm:t>
    </dgm:pt>
    <dgm:pt modelId="{36A77610-6366-4245-8FE3-1372F88C6846}" type="parTrans" cxnId="{00B29D40-A34C-49DF-8E56-BFDFC5240B2B}">
      <dgm:prSet/>
      <dgm:spPr/>
      <dgm:t>
        <a:bodyPr/>
        <a:lstStyle/>
        <a:p>
          <a:endParaRPr lang="en-US"/>
        </a:p>
      </dgm:t>
    </dgm:pt>
    <dgm:pt modelId="{124D9970-2CC7-406F-A451-CF6587AAEDAE}" type="sibTrans" cxnId="{00B29D40-A34C-49DF-8E56-BFDFC5240B2B}">
      <dgm:prSet/>
      <dgm:spPr/>
      <dgm:t>
        <a:bodyPr/>
        <a:lstStyle/>
        <a:p>
          <a:endParaRPr lang="en-US"/>
        </a:p>
      </dgm:t>
    </dgm:pt>
    <dgm:pt modelId="{DD594AC4-7F2B-4EAE-B0A7-E808CEB81076}">
      <dgm:prSet/>
      <dgm:spPr/>
      <dgm:t>
        <a:bodyPr/>
        <a:lstStyle/>
        <a:p>
          <a:r>
            <a:rPr lang="en-US"/>
            <a:t>Now create homepage file and add menu and footer file.</a:t>
          </a:r>
        </a:p>
      </dgm:t>
    </dgm:pt>
    <dgm:pt modelId="{972FB77E-78E4-480C-9D74-231261F88C62}" type="parTrans" cxnId="{4A35DB80-AF66-4CC6-AA16-BEA50715AF9A}">
      <dgm:prSet/>
      <dgm:spPr/>
      <dgm:t>
        <a:bodyPr/>
        <a:lstStyle/>
        <a:p>
          <a:endParaRPr lang="en-US"/>
        </a:p>
      </dgm:t>
    </dgm:pt>
    <dgm:pt modelId="{EF6DB8F3-0253-41B8-AAD0-0A1D1AF2D3A3}" type="sibTrans" cxnId="{4A35DB80-AF66-4CC6-AA16-BEA50715AF9A}">
      <dgm:prSet/>
      <dgm:spPr/>
      <dgm:t>
        <a:bodyPr/>
        <a:lstStyle/>
        <a:p>
          <a:endParaRPr lang="en-US"/>
        </a:p>
      </dgm:t>
    </dgm:pt>
    <dgm:pt modelId="{46DF6135-6D74-44A7-BAF8-993BB3938EB8}" type="pres">
      <dgm:prSet presAssocID="{83917C5F-6C16-4A36-B848-4448D0AC7BBB}" presName="Name0" presStyleCnt="0">
        <dgm:presLayoutVars>
          <dgm:dir/>
          <dgm:animLvl val="lvl"/>
          <dgm:resizeHandles val="exact"/>
        </dgm:presLayoutVars>
      </dgm:prSet>
      <dgm:spPr/>
    </dgm:pt>
    <dgm:pt modelId="{4D93ECD8-2437-4119-AA48-AF53654D8952}" type="pres">
      <dgm:prSet presAssocID="{BBDF7CBA-AAF3-41DC-A2F7-F4340D31E877}" presName="boxAndChildren" presStyleCnt="0"/>
      <dgm:spPr/>
    </dgm:pt>
    <dgm:pt modelId="{6B06616D-47D6-4B55-B0EB-CCAF123525FD}" type="pres">
      <dgm:prSet presAssocID="{BBDF7CBA-AAF3-41DC-A2F7-F4340D31E877}" presName="parentTextBox" presStyleLbl="alignNode1" presStyleIdx="0" presStyleCnt="3"/>
      <dgm:spPr/>
    </dgm:pt>
    <dgm:pt modelId="{7457E0E6-C838-4C36-9CBC-C56B6AF555BA}" type="pres">
      <dgm:prSet presAssocID="{BBDF7CBA-AAF3-41DC-A2F7-F4340D31E877}" presName="descendantBox" presStyleLbl="bgAccFollowNode1" presStyleIdx="0" presStyleCnt="3"/>
      <dgm:spPr/>
    </dgm:pt>
    <dgm:pt modelId="{5B205FF0-4E3C-4695-858D-6A7FB3BDECC0}" type="pres">
      <dgm:prSet presAssocID="{04D73E22-E82C-4B5F-A442-D3346653C65C}" presName="sp" presStyleCnt="0"/>
      <dgm:spPr/>
    </dgm:pt>
    <dgm:pt modelId="{132BA426-4E67-4F2E-A7BA-C2E4C86A1294}" type="pres">
      <dgm:prSet presAssocID="{AE089030-59CC-4677-A322-590FEA60B65F}" presName="arrowAndChildren" presStyleCnt="0"/>
      <dgm:spPr/>
    </dgm:pt>
    <dgm:pt modelId="{6577B824-4D36-4E2F-80FB-84CDBF2473D4}" type="pres">
      <dgm:prSet presAssocID="{AE089030-59CC-4677-A322-590FEA60B65F}" presName="parentTextArrow" presStyleLbl="node1" presStyleIdx="0" presStyleCnt="0"/>
      <dgm:spPr/>
    </dgm:pt>
    <dgm:pt modelId="{9F90EDF3-F09D-4D12-A4A4-CA6E0EB58EA9}" type="pres">
      <dgm:prSet presAssocID="{AE089030-59CC-4677-A322-590FEA60B65F}" presName="arrow" presStyleLbl="alignNode1" presStyleIdx="1" presStyleCnt="3"/>
      <dgm:spPr/>
    </dgm:pt>
    <dgm:pt modelId="{3B9050C0-7690-484D-850C-85A7ED8F0DE9}" type="pres">
      <dgm:prSet presAssocID="{AE089030-59CC-4677-A322-590FEA60B65F}" presName="descendantArrow" presStyleLbl="bgAccFollowNode1" presStyleIdx="1" presStyleCnt="3"/>
      <dgm:spPr/>
    </dgm:pt>
    <dgm:pt modelId="{3A3B90F1-4E8F-490B-8FF3-3E09F49D6568}" type="pres">
      <dgm:prSet presAssocID="{5A12CE8C-F749-41C3-9EE0-A67173EFDC49}" presName="sp" presStyleCnt="0"/>
      <dgm:spPr/>
    </dgm:pt>
    <dgm:pt modelId="{83DB8EF2-9BF1-47A0-BE2D-B6E3E5B33394}" type="pres">
      <dgm:prSet presAssocID="{43252B43-7CF6-4BD6-A895-FF6EA09E2FAC}" presName="arrowAndChildren" presStyleCnt="0"/>
      <dgm:spPr/>
    </dgm:pt>
    <dgm:pt modelId="{B7035878-C829-4960-A52B-F06D74B33358}" type="pres">
      <dgm:prSet presAssocID="{43252B43-7CF6-4BD6-A895-FF6EA09E2FAC}" presName="parentTextArrow" presStyleLbl="node1" presStyleIdx="0" presStyleCnt="0"/>
      <dgm:spPr/>
    </dgm:pt>
    <dgm:pt modelId="{506EF277-0292-40CD-BD1E-276FF2DACA4F}" type="pres">
      <dgm:prSet presAssocID="{43252B43-7CF6-4BD6-A895-FF6EA09E2FAC}" presName="arrow" presStyleLbl="alignNode1" presStyleIdx="2" presStyleCnt="3"/>
      <dgm:spPr/>
    </dgm:pt>
    <dgm:pt modelId="{6B7C0D73-24D9-443D-A248-3A5D8A467C30}" type="pres">
      <dgm:prSet presAssocID="{43252B43-7CF6-4BD6-A895-FF6EA09E2FAC}" presName="descendantArrow" presStyleLbl="bgAccFollowNode1" presStyleIdx="2" presStyleCnt="3"/>
      <dgm:spPr/>
    </dgm:pt>
  </dgm:ptLst>
  <dgm:cxnLst>
    <dgm:cxn modelId="{D6237701-49BA-40F5-91E5-164F0E3FCC7B}" type="presOf" srcId="{43252B43-7CF6-4BD6-A895-FF6EA09E2FAC}" destId="{B7035878-C829-4960-A52B-F06D74B33358}" srcOrd="0" destOrd="0" presId="urn:microsoft.com/office/officeart/2016/7/layout/VerticalDownArrowProcess"/>
    <dgm:cxn modelId="{8F54F408-0C36-4609-9211-4D3BE826F2AC}" srcId="{43252B43-7CF6-4BD6-A895-FF6EA09E2FAC}" destId="{7C2671A4-FBE3-4B8D-98AB-9DA6E7CBE20F}" srcOrd="0" destOrd="0" parTransId="{02FC43C7-0F88-433B-ACE3-5272334C3CBB}" sibTransId="{3AA345EB-8C15-4458-B79B-6E075305DB76}"/>
    <dgm:cxn modelId="{351EFC33-C0F4-48F3-99E4-AA6CB5D9406B}" srcId="{83917C5F-6C16-4A36-B848-4448D0AC7BBB}" destId="{43252B43-7CF6-4BD6-A895-FF6EA09E2FAC}" srcOrd="0" destOrd="0" parTransId="{E80ACAB9-FD66-4E2B-9A08-43ACF72BBAC8}" sibTransId="{5A12CE8C-F749-41C3-9EE0-A67173EFDC49}"/>
    <dgm:cxn modelId="{00B29D40-A34C-49DF-8E56-BFDFC5240B2B}" srcId="{83917C5F-6C16-4A36-B848-4448D0AC7BBB}" destId="{BBDF7CBA-AAF3-41DC-A2F7-F4340D31E877}" srcOrd="2" destOrd="0" parTransId="{36A77610-6366-4245-8FE3-1372F88C6846}" sibTransId="{124D9970-2CC7-406F-A451-CF6587AAEDAE}"/>
    <dgm:cxn modelId="{9B846A65-3AF5-41E7-ADE8-D34599F702DF}" type="presOf" srcId="{43252B43-7CF6-4BD6-A895-FF6EA09E2FAC}" destId="{506EF277-0292-40CD-BD1E-276FF2DACA4F}" srcOrd="1" destOrd="0" presId="urn:microsoft.com/office/officeart/2016/7/layout/VerticalDownArrowProcess"/>
    <dgm:cxn modelId="{34B33F70-FDBA-4747-ACDF-E3E808CB5BD0}" type="presOf" srcId="{7C2671A4-FBE3-4B8D-98AB-9DA6E7CBE20F}" destId="{6B7C0D73-24D9-443D-A248-3A5D8A467C30}" srcOrd="0" destOrd="0" presId="urn:microsoft.com/office/officeart/2016/7/layout/VerticalDownArrowProcess"/>
    <dgm:cxn modelId="{8A69F272-D68E-4905-B70C-85065E08817D}" type="presOf" srcId="{AE089030-59CC-4677-A322-590FEA60B65F}" destId="{6577B824-4D36-4E2F-80FB-84CDBF2473D4}" srcOrd="0" destOrd="0" presId="urn:microsoft.com/office/officeart/2016/7/layout/VerticalDownArrowProcess"/>
    <dgm:cxn modelId="{707CCE59-0701-4E4D-B385-C7E655076DC1}" type="presOf" srcId="{0180B6D1-ECE9-4AAD-8F4D-49892F8DF3E7}" destId="{3B9050C0-7690-484D-850C-85A7ED8F0DE9}" srcOrd="0" destOrd="0" presId="urn:microsoft.com/office/officeart/2016/7/layout/VerticalDownArrowProcess"/>
    <dgm:cxn modelId="{A0C4D759-FD12-45ED-8345-D38B1D8CCF04}" srcId="{AE089030-59CC-4677-A322-590FEA60B65F}" destId="{0180B6D1-ECE9-4AAD-8F4D-49892F8DF3E7}" srcOrd="0" destOrd="0" parTransId="{F6377616-1AC3-49BC-A69F-A320C1738304}" sibTransId="{1776CE65-5814-42C7-905A-2AFFDCCA0515}"/>
    <dgm:cxn modelId="{F0A2D859-7F58-4E35-8C88-6B97F1836696}" type="presOf" srcId="{DD594AC4-7F2B-4EAE-B0A7-E808CEB81076}" destId="{7457E0E6-C838-4C36-9CBC-C56B6AF555BA}" srcOrd="0" destOrd="0" presId="urn:microsoft.com/office/officeart/2016/7/layout/VerticalDownArrowProcess"/>
    <dgm:cxn modelId="{3BBD327D-315D-491C-ABFE-22B8E3B74E87}" type="presOf" srcId="{AE089030-59CC-4677-A322-590FEA60B65F}" destId="{9F90EDF3-F09D-4D12-A4A4-CA6E0EB58EA9}" srcOrd="1" destOrd="0" presId="urn:microsoft.com/office/officeart/2016/7/layout/VerticalDownArrowProcess"/>
    <dgm:cxn modelId="{4A35DB80-AF66-4CC6-AA16-BEA50715AF9A}" srcId="{BBDF7CBA-AAF3-41DC-A2F7-F4340D31E877}" destId="{DD594AC4-7F2B-4EAE-B0A7-E808CEB81076}" srcOrd="0" destOrd="0" parTransId="{972FB77E-78E4-480C-9D74-231261F88C62}" sibTransId="{EF6DB8F3-0253-41B8-AAD0-0A1D1AF2D3A3}"/>
    <dgm:cxn modelId="{52F61EAB-E6F8-4B28-8B5A-6089B0568DC0}" type="presOf" srcId="{83917C5F-6C16-4A36-B848-4448D0AC7BBB}" destId="{46DF6135-6D74-44A7-BAF8-993BB3938EB8}" srcOrd="0" destOrd="0" presId="urn:microsoft.com/office/officeart/2016/7/layout/VerticalDownArrowProcess"/>
    <dgm:cxn modelId="{DED320B6-4B15-4A67-8477-7E1AAB8894EA}" srcId="{83917C5F-6C16-4A36-B848-4448D0AC7BBB}" destId="{AE089030-59CC-4677-A322-590FEA60B65F}" srcOrd="1" destOrd="0" parTransId="{E9AC41B6-EAC2-48CF-A171-8954DC31BD7D}" sibTransId="{04D73E22-E82C-4B5F-A442-D3346653C65C}"/>
    <dgm:cxn modelId="{D81007E6-3002-4288-BF36-23AE5E7D8840}" type="presOf" srcId="{BBDF7CBA-AAF3-41DC-A2F7-F4340D31E877}" destId="{6B06616D-47D6-4B55-B0EB-CCAF123525FD}" srcOrd="0" destOrd="0" presId="urn:microsoft.com/office/officeart/2016/7/layout/VerticalDownArrowProcess"/>
    <dgm:cxn modelId="{FB98F86A-B7A2-40ED-95F2-C408E9D1516B}" type="presParOf" srcId="{46DF6135-6D74-44A7-BAF8-993BB3938EB8}" destId="{4D93ECD8-2437-4119-AA48-AF53654D8952}" srcOrd="0" destOrd="0" presId="urn:microsoft.com/office/officeart/2016/7/layout/VerticalDownArrowProcess"/>
    <dgm:cxn modelId="{939D6BEE-27A8-4B1A-9214-0AFDBE0B6642}" type="presParOf" srcId="{4D93ECD8-2437-4119-AA48-AF53654D8952}" destId="{6B06616D-47D6-4B55-B0EB-CCAF123525FD}" srcOrd="0" destOrd="0" presId="urn:microsoft.com/office/officeart/2016/7/layout/VerticalDownArrowProcess"/>
    <dgm:cxn modelId="{38797929-CC6F-4BB0-B65F-F099CC11A1CE}" type="presParOf" srcId="{4D93ECD8-2437-4119-AA48-AF53654D8952}" destId="{7457E0E6-C838-4C36-9CBC-C56B6AF555BA}" srcOrd="1" destOrd="0" presId="urn:microsoft.com/office/officeart/2016/7/layout/VerticalDownArrowProcess"/>
    <dgm:cxn modelId="{950B9493-063E-49BD-834C-82A591E3F1B2}" type="presParOf" srcId="{46DF6135-6D74-44A7-BAF8-993BB3938EB8}" destId="{5B205FF0-4E3C-4695-858D-6A7FB3BDECC0}" srcOrd="1" destOrd="0" presId="urn:microsoft.com/office/officeart/2016/7/layout/VerticalDownArrowProcess"/>
    <dgm:cxn modelId="{D224F7D9-6D77-4DAC-97D3-46CFB66B197F}" type="presParOf" srcId="{46DF6135-6D74-44A7-BAF8-993BB3938EB8}" destId="{132BA426-4E67-4F2E-A7BA-C2E4C86A1294}" srcOrd="2" destOrd="0" presId="urn:microsoft.com/office/officeart/2016/7/layout/VerticalDownArrowProcess"/>
    <dgm:cxn modelId="{8911AD6B-4461-4E56-BCE1-642300BDC810}" type="presParOf" srcId="{132BA426-4E67-4F2E-A7BA-C2E4C86A1294}" destId="{6577B824-4D36-4E2F-80FB-84CDBF2473D4}" srcOrd="0" destOrd="0" presId="urn:microsoft.com/office/officeart/2016/7/layout/VerticalDownArrowProcess"/>
    <dgm:cxn modelId="{1ABE7E73-580B-4C7B-A0A3-7DC75B9C46C9}" type="presParOf" srcId="{132BA426-4E67-4F2E-A7BA-C2E4C86A1294}" destId="{9F90EDF3-F09D-4D12-A4A4-CA6E0EB58EA9}" srcOrd="1" destOrd="0" presId="urn:microsoft.com/office/officeart/2016/7/layout/VerticalDownArrowProcess"/>
    <dgm:cxn modelId="{84E1BF76-2726-411A-BB5F-08378FCDA5FF}" type="presParOf" srcId="{132BA426-4E67-4F2E-A7BA-C2E4C86A1294}" destId="{3B9050C0-7690-484D-850C-85A7ED8F0DE9}" srcOrd="2" destOrd="0" presId="urn:microsoft.com/office/officeart/2016/7/layout/VerticalDownArrowProcess"/>
    <dgm:cxn modelId="{0A398256-75F5-40ED-97D8-26C80318DCB7}" type="presParOf" srcId="{46DF6135-6D74-44A7-BAF8-993BB3938EB8}" destId="{3A3B90F1-4E8F-490B-8FF3-3E09F49D6568}" srcOrd="3" destOrd="0" presId="urn:microsoft.com/office/officeart/2016/7/layout/VerticalDownArrowProcess"/>
    <dgm:cxn modelId="{932382CF-0EBF-4DD7-A01A-289CF103215A}" type="presParOf" srcId="{46DF6135-6D74-44A7-BAF8-993BB3938EB8}" destId="{83DB8EF2-9BF1-47A0-BE2D-B6E3E5B33394}" srcOrd="4" destOrd="0" presId="urn:microsoft.com/office/officeart/2016/7/layout/VerticalDownArrowProcess"/>
    <dgm:cxn modelId="{C13E6F7F-BBE3-4BED-AAA7-189576234838}" type="presParOf" srcId="{83DB8EF2-9BF1-47A0-BE2D-B6E3E5B33394}" destId="{B7035878-C829-4960-A52B-F06D74B33358}" srcOrd="0" destOrd="0" presId="urn:microsoft.com/office/officeart/2016/7/layout/VerticalDownArrowProcess"/>
    <dgm:cxn modelId="{60641793-C26A-4D95-8C1E-11F137853283}" type="presParOf" srcId="{83DB8EF2-9BF1-47A0-BE2D-B6E3E5B33394}" destId="{506EF277-0292-40CD-BD1E-276FF2DACA4F}" srcOrd="1" destOrd="0" presId="urn:microsoft.com/office/officeart/2016/7/layout/VerticalDownArrowProcess"/>
    <dgm:cxn modelId="{E07EE99E-5A03-4AED-8140-C1DD351D6016}" type="presParOf" srcId="{83DB8EF2-9BF1-47A0-BE2D-B6E3E5B33394}" destId="{6B7C0D73-24D9-443D-A248-3A5D8A467C30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917C5F-6C16-4A36-B848-4448D0AC7BBB}" type="doc">
      <dgm:prSet loTypeId="urn:microsoft.com/office/officeart/2016/7/layout/VerticalDownArrowProcess" loCatId="process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43252B43-7CF6-4BD6-A895-FF6EA09E2FAC}">
      <dgm:prSet/>
      <dgm:spPr/>
      <dgm:t>
        <a:bodyPr/>
        <a:lstStyle/>
        <a:p>
          <a:r>
            <a:rPr lang="en-US"/>
            <a:t>Create</a:t>
          </a:r>
        </a:p>
      </dgm:t>
    </dgm:pt>
    <dgm:pt modelId="{E80ACAB9-FD66-4E2B-9A08-43ACF72BBAC8}" type="parTrans" cxnId="{351EFC33-C0F4-48F3-99E4-AA6CB5D9406B}">
      <dgm:prSet/>
      <dgm:spPr/>
      <dgm:t>
        <a:bodyPr/>
        <a:lstStyle/>
        <a:p>
          <a:endParaRPr lang="en-US"/>
        </a:p>
      </dgm:t>
    </dgm:pt>
    <dgm:pt modelId="{5A12CE8C-F749-41C3-9EE0-A67173EFDC49}" type="sibTrans" cxnId="{351EFC33-C0F4-48F3-99E4-AA6CB5D9406B}">
      <dgm:prSet/>
      <dgm:spPr/>
      <dgm:t>
        <a:bodyPr/>
        <a:lstStyle/>
        <a:p>
          <a:endParaRPr lang="en-US"/>
        </a:p>
      </dgm:t>
    </dgm:pt>
    <dgm:pt modelId="{7C2671A4-FBE3-4B8D-98AB-9DA6E7CBE20F}">
      <dgm:prSet/>
      <dgm:spPr/>
      <dgm:t>
        <a:bodyPr/>
        <a:lstStyle/>
        <a:p>
          <a:r>
            <a:rPr lang="en-US"/>
            <a:t>Create Variables file.</a:t>
          </a:r>
        </a:p>
      </dgm:t>
    </dgm:pt>
    <dgm:pt modelId="{02FC43C7-0F88-433B-ACE3-5272334C3CBB}" type="parTrans" cxnId="{8F54F408-0C36-4609-9211-4D3BE826F2AC}">
      <dgm:prSet/>
      <dgm:spPr/>
      <dgm:t>
        <a:bodyPr/>
        <a:lstStyle/>
        <a:p>
          <a:endParaRPr lang="en-US"/>
        </a:p>
      </dgm:t>
    </dgm:pt>
    <dgm:pt modelId="{3AA345EB-8C15-4458-B79B-6E075305DB76}" type="sibTrans" cxnId="{8F54F408-0C36-4609-9211-4D3BE826F2AC}">
      <dgm:prSet/>
      <dgm:spPr/>
      <dgm:t>
        <a:bodyPr/>
        <a:lstStyle/>
        <a:p>
          <a:endParaRPr lang="en-US"/>
        </a:p>
      </dgm:t>
    </dgm:pt>
    <dgm:pt modelId="{AE089030-59CC-4677-A322-590FEA60B65F}">
      <dgm:prSet/>
      <dgm:spPr/>
      <dgm:t>
        <a:bodyPr/>
        <a:lstStyle/>
        <a:p>
          <a:r>
            <a:rPr lang="en-US" dirty="0"/>
            <a:t>Step 2</a:t>
          </a:r>
        </a:p>
      </dgm:t>
    </dgm:pt>
    <dgm:pt modelId="{E9AC41B6-EAC2-48CF-A171-8954DC31BD7D}" type="parTrans" cxnId="{DED320B6-4B15-4A67-8477-7E1AAB8894EA}">
      <dgm:prSet/>
      <dgm:spPr/>
      <dgm:t>
        <a:bodyPr/>
        <a:lstStyle/>
        <a:p>
          <a:endParaRPr lang="en-US"/>
        </a:p>
      </dgm:t>
    </dgm:pt>
    <dgm:pt modelId="{04D73E22-E82C-4B5F-A442-D3346653C65C}" type="sibTrans" cxnId="{DED320B6-4B15-4A67-8477-7E1AAB8894EA}">
      <dgm:prSet/>
      <dgm:spPr/>
      <dgm:t>
        <a:bodyPr/>
        <a:lstStyle/>
        <a:p>
          <a:endParaRPr lang="en-US"/>
        </a:p>
      </dgm:t>
    </dgm:pt>
    <dgm:pt modelId="{0180B6D1-ECE9-4AAD-8F4D-49892F8DF3E7}">
      <dgm:prSet/>
      <dgm:spPr/>
      <dgm:t>
        <a:bodyPr/>
        <a:lstStyle/>
        <a:p>
          <a:r>
            <a:rPr lang="en-US" dirty="0"/>
            <a:t>Create home file.</a:t>
          </a:r>
        </a:p>
      </dgm:t>
    </dgm:pt>
    <dgm:pt modelId="{F6377616-1AC3-49BC-A69F-A320C1738304}" type="parTrans" cxnId="{A0C4D759-FD12-45ED-8345-D38B1D8CCF04}">
      <dgm:prSet/>
      <dgm:spPr/>
      <dgm:t>
        <a:bodyPr/>
        <a:lstStyle/>
        <a:p>
          <a:endParaRPr lang="en-US"/>
        </a:p>
      </dgm:t>
    </dgm:pt>
    <dgm:pt modelId="{1776CE65-5814-42C7-905A-2AFFDCCA0515}" type="sibTrans" cxnId="{A0C4D759-FD12-45ED-8345-D38B1D8CCF04}">
      <dgm:prSet/>
      <dgm:spPr/>
      <dgm:t>
        <a:bodyPr/>
        <a:lstStyle/>
        <a:p>
          <a:endParaRPr lang="en-US"/>
        </a:p>
      </dgm:t>
    </dgm:pt>
    <dgm:pt modelId="{BBDF7CBA-AAF3-41DC-A2F7-F4340D31E877}">
      <dgm:prSet/>
      <dgm:spPr/>
      <dgm:t>
        <a:bodyPr/>
        <a:lstStyle/>
        <a:p>
          <a:r>
            <a:rPr lang="en-US" dirty="0"/>
            <a:t>Step 3</a:t>
          </a:r>
        </a:p>
      </dgm:t>
    </dgm:pt>
    <dgm:pt modelId="{36A77610-6366-4245-8FE3-1372F88C6846}" type="parTrans" cxnId="{00B29D40-A34C-49DF-8E56-BFDFC5240B2B}">
      <dgm:prSet/>
      <dgm:spPr/>
      <dgm:t>
        <a:bodyPr/>
        <a:lstStyle/>
        <a:p>
          <a:endParaRPr lang="en-US"/>
        </a:p>
      </dgm:t>
    </dgm:pt>
    <dgm:pt modelId="{124D9970-2CC7-406F-A451-CF6587AAEDAE}" type="sibTrans" cxnId="{00B29D40-A34C-49DF-8E56-BFDFC5240B2B}">
      <dgm:prSet/>
      <dgm:spPr/>
      <dgm:t>
        <a:bodyPr/>
        <a:lstStyle/>
        <a:p>
          <a:endParaRPr lang="en-US"/>
        </a:p>
      </dgm:t>
    </dgm:pt>
    <dgm:pt modelId="{DD594AC4-7F2B-4EAE-B0A7-E808CEB81076}">
      <dgm:prSet/>
      <dgm:spPr/>
      <dgm:t>
        <a:bodyPr/>
        <a:lstStyle/>
        <a:p>
          <a:r>
            <a:rPr lang="en-US" dirty="0"/>
            <a:t>Now use variables in home file Without declaring. </a:t>
          </a:r>
        </a:p>
      </dgm:t>
    </dgm:pt>
    <dgm:pt modelId="{972FB77E-78E4-480C-9D74-231261F88C62}" type="parTrans" cxnId="{4A35DB80-AF66-4CC6-AA16-BEA50715AF9A}">
      <dgm:prSet/>
      <dgm:spPr/>
      <dgm:t>
        <a:bodyPr/>
        <a:lstStyle/>
        <a:p>
          <a:endParaRPr lang="en-US"/>
        </a:p>
      </dgm:t>
    </dgm:pt>
    <dgm:pt modelId="{EF6DB8F3-0253-41B8-AAD0-0A1D1AF2D3A3}" type="sibTrans" cxnId="{4A35DB80-AF66-4CC6-AA16-BEA50715AF9A}">
      <dgm:prSet/>
      <dgm:spPr/>
      <dgm:t>
        <a:bodyPr/>
        <a:lstStyle/>
        <a:p>
          <a:endParaRPr lang="en-US"/>
        </a:p>
      </dgm:t>
    </dgm:pt>
    <dgm:pt modelId="{AD75C256-CBA9-4733-A264-85FE98558EEB}" type="pres">
      <dgm:prSet presAssocID="{83917C5F-6C16-4A36-B848-4448D0AC7BBB}" presName="Name0" presStyleCnt="0">
        <dgm:presLayoutVars>
          <dgm:dir/>
          <dgm:animLvl val="lvl"/>
          <dgm:resizeHandles val="exact"/>
        </dgm:presLayoutVars>
      </dgm:prSet>
      <dgm:spPr/>
    </dgm:pt>
    <dgm:pt modelId="{99E06B35-5A00-4F7F-8BA9-80EAF46AE03B}" type="pres">
      <dgm:prSet presAssocID="{BBDF7CBA-AAF3-41DC-A2F7-F4340D31E877}" presName="boxAndChildren" presStyleCnt="0"/>
      <dgm:spPr/>
    </dgm:pt>
    <dgm:pt modelId="{50CCB4E3-3DFB-4969-9008-16A36DFD7459}" type="pres">
      <dgm:prSet presAssocID="{BBDF7CBA-AAF3-41DC-A2F7-F4340D31E877}" presName="parentTextBox" presStyleLbl="alignNode1" presStyleIdx="0" presStyleCnt="3"/>
      <dgm:spPr/>
    </dgm:pt>
    <dgm:pt modelId="{DC7C974B-894D-44E4-BE54-5F6AB3F6B7F3}" type="pres">
      <dgm:prSet presAssocID="{BBDF7CBA-AAF3-41DC-A2F7-F4340D31E877}" presName="descendantBox" presStyleLbl="bgAccFollowNode1" presStyleIdx="0" presStyleCnt="3"/>
      <dgm:spPr/>
    </dgm:pt>
    <dgm:pt modelId="{BC2EAA16-3BE8-4373-9890-8FA2D2B925AF}" type="pres">
      <dgm:prSet presAssocID="{04D73E22-E82C-4B5F-A442-D3346653C65C}" presName="sp" presStyleCnt="0"/>
      <dgm:spPr/>
    </dgm:pt>
    <dgm:pt modelId="{83C73E61-C5EE-4A0D-851A-78E644CB4554}" type="pres">
      <dgm:prSet presAssocID="{AE089030-59CC-4677-A322-590FEA60B65F}" presName="arrowAndChildren" presStyleCnt="0"/>
      <dgm:spPr/>
    </dgm:pt>
    <dgm:pt modelId="{3262E435-95EA-4529-A8C4-94E7198A4A7C}" type="pres">
      <dgm:prSet presAssocID="{AE089030-59CC-4677-A322-590FEA60B65F}" presName="parentTextArrow" presStyleLbl="node1" presStyleIdx="0" presStyleCnt="0"/>
      <dgm:spPr/>
    </dgm:pt>
    <dgm:pt modelId="{CEEFFD01-0947-4729-8CDF-3A706B1E62EE}" type="pres">
      <dgm:prSet presAssocID="{AE089030-59CC-4677-A322-590FEA60B65F}" presName="arrow" presStyleLbl="alignNode1" presStyleIdx="1" presStyleCnt="3"/>
      <dgm:spPr/>
    </dgm:pt>
    <dgm:pt modelId="{A7E9FE30-16B6-49D2-BE6E-830C5CA0B115}" type="pres">
      <dgm:prSet presAssocID="{AE089030-59CC-4677-A322-590FEA60B65F}" presName="descendantArrow" presStyleLbl="bgAccFollowNode1" presStyleIdx="1" presStyleCnt="3"/>
      <dgm:spPr/>
    </dgm:pt>
    <dgm:pt modelId="{120F1389-7C51-445B-A172-B8E08F9383EC}" type="pres">
      <dgm:prSet presAssocID="{5A12CE8C-F749-41C3-9EE0-A67173EFDC49}" presName="sp" presStyleCnt="0"/>
      <dgm:spPr/>
    </dgm:pt>
    <dgm:pt modelId="{0FFA39BE-F278-4557-8DB7-8BF36D20C1E5}" type="pres">
      <dgm:prSet presAssocID="{43252B43-7CF6-4BD6-A895-FF6EA09E2FAC}" presName="arrowAndChildren" presStyleCnt="0"/>
      <dgm:spPr/>
    </dgm:pt>
    <dgm:pt modelId="{BC63C7E7-33B0-440E-9B23-E08D141B0B35}" type="pres">
      <dgm:prSet presAssocID="{43252B43-7CF6-4BD6-A895-FF6EA09E2FAC}" presName="parentTextArrow" presStyleLbl="node1" presStyleIdx="0" presStyleCnt="0"/>
      <dgm:spPr/>
    </dgm:pt>
    <dgm:pt modelId="{64EA1ECC-9739-4E43-AFBE-6E45DC550DA4}" type="pres">
      <dgm:prSet presAssocID="{43252B43-7CF6-4BD6-A895-FF6EA09E2FAC}" presName="arrow" presStyleLbl="alignNode1" presStyleIdx="2" presStyleCnt="3"/>
      <dgm:spPr/>
    </dgm:pt>
    <dgm:pt modelId="{5E29BBAB-3607-4A29-A3BC-95083E161771}" type="pres">
      <dgm:prSet presAssocID="{43252B43-7CF6-4BD6-A895-FF6EA09E2FAC}" presName="descendantArrow" presStyleLbl="bgAccFollowNode1" presStyleIdx="2" presStyleCnt="3"/>
      <dgm:spPr/>
    </dgm:pt>
  </dgm:ptLst>
  <dgm:cxnLst>
    <dgm:cxn modelId="{B8253708-3FD4-4C5A-AB0C-895F8D306EC2}" type="presOf" srcId="{83917C5F-6C16-4A36-B848-4448D0AC7BBB}" destId="{AD75C256-CBA9-4733-A264-85FE98558EEB}" srcOrd="0" destOrd="0" presId="urn:microsoft.com/office/officeart/2016/7/layout/VerticalDownArrowProcess"/>
    <dgm:cxn modelId="{8F54F408-0C36-4609-9211-4D3BE826F2AC}" srcId="{43252B43-7CF6-4BD6-A895-FF6EA09E2FAC}" destId="{7C2671A4-FBE3-4B8D-98AB-9DA6E7CBE20F}" srcOrd="0" destOrd="0" parTransId="{02FC43C7-0F88-433B-ACE3-5272334C3CBB}" sibTransId="{3AA345EB-8C15-4458-B79B-6E075305DB76}"/>
    <dgm:cxn modelId="{3ABCD512-4937-4992-8519-CC752A661F0A}" type="presOf" srcId="{0180B6D1-ECE9-4AAD-8F4D-49892F8DF3E7}" destId="{A7E9FE30-16B6-49D2-BE6E-830C5CA0B115}" srcOrd="0" destOrd="0" presId="urn:microsoft.com/office/officeart/2016/7/layout/VerticalDownArrowProcess"/>
    <dgm:cxn modelId="{351EFC33-C0F4-48F3-99E4-AA6CB5D9406B}" srcId="{83917C5F-6C16-4A36-B848-4448D0AC7BBB}" destId="{43252B43-7CF6-4BD6-A895-FF6EA09E2FAC}" srcOrd="0" destOrd="0" parTransId="{E80ACAB9-FD66-4E2B-9A08-43ACF72BBAC8}" sibTransId="{5A12CE8C-F749-41C3-9EE0-A67173EFDC49}"/>
    <dgm:cxn modelId="{B1DD783B-E9D6-455C-888E-43615A1957ED}" type="presOf" srcId="{43252B43-7CF6-4BD6-A895-FF6EA09E2FAC}" destId="{BC63C7E7-33B0-440E-9B23-E08D141B0B35}" srcOrd="0" destOrd="0" presId="urn:microsoft.com/office/officeart/2016/7/layout/VerticalDownArrowProcess"/>
    <dgm:cxn modelId="{00B29D40-A34C-49DF-8E56-BFDFC5240B2B}" srcId="{83917C5F-6C16-4A36-B848-4448D0AC7BBB}" destId="{BBDF7CBA-AAF3-41DC-A2F7-F4340D31E877}" srcOrd="2" destOrd="0" parTransId="{36A77610-6366-4245-8FE3-1372F88C6846}" sibTransId="{124D9970-2CC7-406F-A451-CF6587AAEDAE}"/>
    <dgm:cxn modelId="{3FEAC461-D637-472A-9997-C60F9384A78D}" type="presOf" srcId="{DD594AC4-7F2B-4EAE-B0A7-E808CEB81076}" destId="{DC7C974B-894D-44E4-BE54-5F6AB3F6B7F3}" srcOrd="0" destOrd="0" presId="urn:microsoft.com/office/officeart/2016/7/layout/VerticalDownArrowProcess"/>
    <dgm:cxn modelId="{80736064-EF59-49B4-BA5F-D9CC4EC8EDAB}" type="presOf" srcId="{7C2671A4-FBE3-4B8D-98AB-9DA6E7CBE20F}" destId="{5E29BBAB-3607-4A29-A3BC-95083E161771}" srcOrd="0" destOrd="0" presId="urn:microsoft.com/office/officeart/2016/7/layout/VerticalDownArrowProcess"/>
    <dgm:cxn modelId="{38356964-E0E2-4AF5-81EB-E0F63B8FED74}" type="presOf" srcId="{AE089030-59CC-4677-A322-590FEA60B65F}" destId="{CEEFFD01-0947-4729-8CDF-3A706B1E62EE}" srcOrd="1" destOrd="0" presId="urn:microsoft.com/office/officeart/2016/7/layout/VerticalDownArrowProcess"/>
    <dgm:cxn modelId="{47043C70-B1F4-4522-8F68-39EC6F9822F3}" type="presOf" srcId="{BBDF7CBA-AAF3-41DC-A2F7-F4340D31E877}" destId="{50CCB4E3-3DFB-4969-9008-16A36DFD7459}" srcOrd="0" destOrd="0" presId="urn:microsoft.com/office/officeart/2016/7/layout/VerticalDownArrowProcess"/>
    <dgm:cxn modelId="{A0C4D759-FD12-45ED-8345-D38B1D8CCF04}" srcId="{AE089030-59CC-4677-A322-590FEA60B65F}" destId="{0180B6D1-ECE9-4AAD-8F4D-49892F8DF3E7}" srcOrd="0" destOrd="0" parTransId="{F6377616-1AC3-49BC-A69F-A320C1738304}" sibTransId="{1776CE65-5814-42C7-905A-2AFFDCCA0515}"/>
    <dgm:cxn modelId="{4A35DB80-AF66-4CC6-AA16-BEA50715AF9A}" srcId="{BBDF7CBA-AAF3-41DC-A2F7-F4340D31E877}" destId="{DD594AC4-7F2B-4EAE-B0A7-E808CEB81076}" srcOrd="0" destOrd="0" parTransId="{972FB77E-78E4-480C-9D74-231261F88C62}" sibTransId="{EF6DB8F3-0253-41B8-AAD0-0A1D1AF2D3A3}"/>
    <dgm:cxn modelId="{2ADD01AE-7157-45F1-886A-1AA9163FBD3C}" type="presOf" srcId="{AE089030-59CC-4677-A322-590FEA60B65F}" destId="{3262E435-95EA-4529-A8C4-94E7198A4A7C}" srcOrd="0" destOrd="0" presId="urn:microsoft.com/office/officeart/2016/7/layout/VerticalDownArrowProcess"/>
    <dgm:cxn modelId="{DED320B6-4B15-4A67-8477-7E1AAB8894EA}" srcId="{83917C5F-6C16-4A36-B848-4448D0AC7BBB}" destId="{AE089030-59CC-4677-A322-590FEA60B65F}" srcOrd="1" destOrd="0" parTransId="{E9AC41B6-EAC2-48CF-A171-8954DC31BD7D}" sibTransId="{04D73E22-E82C-4B5F-A442-D3346653C65C}"/>
    <dgm:cxn modelId="{61900ADF-A1F3-4E18-9ECE-4423A458C4E2}" type="presOf" srcId="{43252B43-7CF6-4BD6-A895-FF6EA09E2FAC}" destId="{64EA1ECC-9739-4E43-AFBE-6E45DC550DA4}" srcOrd="1" destOrd="0" presId="urn:microsoft.com/office/officeart/2016/7/layout/VerticalDownArrowProcess"/>
    <dgm:cxn modelId="{727461B0-70C5-47BC-B494-3B82ED934275}" type="presParOf" srcId="{AD75C256-CBA9-4733-A264-85FE98558EEB}" destId="{99E06B35-5A00-4F7F-8BA9-80EAF46AE03B}" srcOrd="0" destOrd="0" presId="urn:microsoft.com/office/officeart/2016/7/layout/VerticalDownArrowProcess"/>
    <dgm:cxn modelId="{3E56C6B1-253F-4D50-8A7E-C0A0E626CAAC}" type="presParOf" srcId="{99E06B35-5A00-4F7F-8BA9-80EAF46AE03B}" destId="{50CCB4E3-3DFB-4969-9008-16A36DFD7459}" srcOrd="0" destOrd="0" presId="urn:microsoft.com/office/officeart/2016/7/layout/VerticalDownArrowProcess"/>
    <dgm:cxn modelId="{28BDAD34-04D9-4C69-A902-11D07B884779}" type="presParOf" srcId="{99E06B35-5A00-4F7F-8BA9-80EAF46AE03B}" destId="{DC7C974B-894D-44E4-BE54-5F6AB3F6B7F3}" srcOrd="1" destOrd="0" presId="urn:microsoft.com/office/officeart/2016/7/layout/VerticalDownArrowProcess"/>
    <dgm:cxn modelId="{87E7C586-E6DB-4250-BB21-ADA1790A1A45}" type="presParOf" srcId="{AD75C256-CBA9-4733-A264-85FE98558EEB}" destId="{BC2EAA16-3BE8-4373-9890-8FA2D2B925AF}" srcOrd="1" destOrd="0" presId="urn:microsoft.com/office/officeart/2016/7/layout/VerticalDownArrowProcess"/>
    <dgm:cxn modelId="{40446D0E-12F3-4E57-BB6F-AD83314DDB4A}" type="presParOf" srcId="{AD75C256-CBA9-4733-A264-85FE98558EEB}" destId="{83C73E61-C5EE-4A0D-851A-78E644CB4554}" srcOrd="2" destOrd="0" presId="urn:microsoft.com/office/officeart/2016/7/layout/VerticalDownArrowProcess"/>
    <dgm:cxn modelId="{E0058F83-3B92-4A6C-B302-5529E3ECBAFF}" type="presParOf" srcId="{83C73E61-C5EE-4A0D-851A-78E644CB4554}" destId="{3262E435-95EA-4529-A8C4-94E7198A4A7C}" srcOrd="0" destOrd="0" presId="urn:microsoft.com/office/officeart/2016/7/layout/VerticalDownArrowProcess"/>
    <dgm:cxn modelId="{6E52362D-91E0-4E63-ADA0-BD0FE7ACBE23}" type="presParOf" srcId="{83C73E61-C5EE-4A0D-851A-78E644CB4554}" destId="{CEEFFD01-0947-4729-8CDF-3A706B1E62EE}" srcOrd="1" destOrd="0" presId="urn:microsoft.com/office/officeart/2016/7/layout/VerticalDownArrowProcess"/>
    <dgm:cxn modelId="{482C7EE1-E636-4601-B931-571D1D18A7A6}" type="presParOf" srcId="{83C73E61-C5EE-4A0D-851A-78E644CB4554}" destId="{A7E9FE30-16B6-49D2-BE6E-830C5CA0B115}" srcOrd="2" destOrd="0" presId="urn:microsoft.com/office/officeart/2016/7/layout/VerticalDownArrowProcess"/>
    <dgm:cxn modelId="{88B633E5-2B5B-4262-B5B4-A2E906A7F089}" type="presParOf" srcId="{AD75C256-CBA9-4733-A264-85FE98558EEB}" destId="{120F1389-7C51-445B-A172-B8E08F9383EC}" srcOrd="3" destOrd="0" presId="urn:microsoft.com/office/officeart/2016/7/layout/VerticalDownArrowProcess"/>
    <dgm:cxn modelId="{D8ADB345-3FAC-4C76-9816-96C37FFDDA03}" type="presParOf" srcId="{AD75C256-CBA9-4733-A264-85FE98558EEB}" destId="{0FFA39BE-F278-4557-8DB7-8BF36D20C1E5}" srcOrd="4" destOrd="0" presId="urn:microsoft.com/office/officeart/2016/7/layout/VerticalDownArrowProcess"/>
    <dgm:cxn modelId="{D340F165-61E8-4A7E-B43E-AD7EE6BCA06D}" type="presParOf" srcId="{0FFA39BE-F278-4557-8DB7-8BF36D20C1E5}" destId="{BC63C7E7-33B0-440E-9B23-E08D141B0B35}" srcOrd="0" destOrd="0" presId="urn:microsoft.com/office/officeart/2016/7/layout/VerticalDownArrowProcess"/>
    <dgm:cxn modelId="{175FF350-DA72-40E1-8E95-DA4DE4C523A7}" type="presParOf" srcId="{0FFA39BE-F278-4557-8DB7-8BF36D20C1E5}" destId="{64EA1ECC-9739-4E43-AFBE-6E45DC550DA4}" srcOrd="1" destOrd="0" presId="urn:microsoft.com/office/officeart/2016/7/layout/VerticalDownArrowProcess"/>
    <dgm:cxn modelId="{CAC9608E-C256-4B26-9070-7C84ED5BFB6E}" type="presParOf" srcId="{0FFA39BE-F278-4557-8DB7-8BF36D20C1E5}" destId="{5E29BBAB-3607-4A29-A3BC-95083E16177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1C5F63-8113-46F6-9401-7C0FCC32722C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B65FE6F-AADC-4589-8636-027A9CAA4DEF}">
      <dgm:prSet/>
      <dgm:spPr/>
      <dgm:t>
        <a:bodyPr/>
        <a:lstStyle/>
        <a:p>
          <a:r>
            <a:rPr lang="en-US"/>
            <a:t>Use </a:t>
          </a:r>
          <a:r>
            <a:rPr lang="en-US" b="1"/>
            <a:t>require</a:t>
          </a:r>
          <a:r>
            <a:rPr lang="en-US"/>
            <a:t> when the file is required by the application.</a:t>
          </a:r>
        </a:p>
      </dgm:t>
    </dgm:pt>
    <dgm:pt modelId="{7FF5CC54-7F21-4D7C-AF7B-9AF4D3C52086}" type="parTrans" cxnId="{8A90A31E-9A01-48D1-BBFD-E20AE9276E6C}">
      <dgm:prSet/>
      <dgm:spPr/>
      <dgm:t>
        <a:bodyPr/>
        <a:lstStyle/>
        <a:p>
          <a:endParaRPr lang="en-US"/>
        </a:p>
      </dgm:t>
    </dgm:pt>
    <dgm:pt modelId="{16ADE87B-6FD4-4F92-B107-13CC420C5213}" type="sibTrans" cxnId="{8A90A31E-9A01-48D1-BBFD-E20AE9276E6C}">
      <dgm:prSet/>
      <dgm:spPr/>
      <dgm:t>
        <a:bodyPr/>
        <a:lstStyle/>
        <a:p>
          <a:endParaRPr lang="en-US"/>
        </a:p>
      </dgm:t>
    </dgm:pt>
    <dgm:pt modelId="{010B2818-D5A6-48E2-87EB-EB388D1CDA39}">
      <dgm:prSet/>
      <dgm:spPr/>
      <dgm:t>
        <a:bodyPr/>
        <a:lstStyle/>
        <a:p>
          <a:r>
            <a:rPr lang="en-US"/>
            <a:t>Use </a:t>
          </a:r>
          <a:r>
            <a:rPr lang="en-US" b="1"/>
            <a:t>include</a:t>
          </a:r>
          <a:r>
            <a:rPr lang="en-US"/>
            <a:t> when the file is not required, and application should continue when file is not found.</a:t>
          </a:r>
        </a:p>
      </dgm:t>
    </dgm:pt>
    <dgm:pt modelId="{73655D45-BBE8-4874-AA6F-915E20EE9795}" type="parTrans" cxnId="{C6776C3C-79C1-4623-8E45-353B53432459}">
      <dgm:prSet/>
      <dgm:spPr/>
      <dgm:t>
        <a:bodyPr/>
        <a:lstStyle/>
        <a:p>
          <a:endParaRPr lang="en-US"/>
        </a:p>
      </dgm:t>
    </dgm:pt>
    <dgm:pt modelId="{F6163143-FD01-4B2E-9FB8-E2D086EB61B2}" type="sibTrans" cxnId="{C6776C3C-79C1-4623-8E45-353B53432459}">
      <dgm:prSet/>
      <dgm:spPr/>
      <dgm:t>
        <a:bodyPr/>
        <a:lstStyle/>
        <a:p>
          <a:endParaRPr lang="en-US"/>
        </a:p>
      </dgm:t>
    </dgm:pt>
    <dgm:pt modelId="{6E77A450-F64C-4117-B2F1-89C0CCC76A75}" type="pres">
      <dgm:prSet presAssocID="{8D1C5F63-8113-46F6-9401-7C0FCC32722C}" presName="linear" presStyleCnt="0">
        <dgm:presLayoutVars>
          <dgm:animLvl val="lvl"/>
          <dgm:resizeHandles val="exact"/>
        </dgm:presLayoutVars>
      </dgm:prSet>
      <dgm:spPr/>
    </dgm:pt>
    <dgm:pt modelId="{540127ED-34FE-4F2B-8426-8521A09FA021}" type="pres">
      <dgm:prSet presAssocID="{BB65FE6F-AADC-4589-8636-027A9CAA4DE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3933A3-4065-4AC9-AA03-58300A4E3BEF}" type="pres">
      <dgm:prSet presAssocID="{16ADE87B-6FD4-4F92-B107-13CC420C5213}" presName="spacer" presStyleCnt="0"/>
      <dgm:spPr/>
    </dgm:pt>
    <dgm:pt modelId="{1873F9B6-B7B1-4F75-82E3-6CC74D516772}" type="pres">
      <dgm:prSet presAssocID="{010B2818-D5A6-48E2-87EB-EB388D1CDA3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A90A31E-9A01-48D1-BBFD-E20AE9276E6C}" srcId="{8D1C5F63-8113-46F6-9401-7C0FCC32722C}" destId="{BB65FE6F-AADC-4589-8636-027A9CAA4DEF}" srcOrd="0" destOrd="0" parTransId="{7FF5CC54-7F21-4D7C-AF7B-9AF4D3C52086}" sibTransId="{16ADE87B-6FD4-4F92-B107-13CC420C5213}"/>
    <dgm:cxn modelId="{C6776C3C-79C1-4623-8E45-353B53432459}" srcId="{8D1C5F63-8113-46F6-9401-7C0FCC32722C}" destId="{010B2818-D5A6-48E2-87EB-EB388D1CDA39}" srcOrd="1" destOrd="0" parTransId="{73655D45-BBE8-4874-AA6F-915E20EE9795}" sibTransId="{F6163143-FD01-4B2E-9FB8-E2D086EB61B2}"/>
    <dgm:cxn modelId="{64631DB6-B298-447E-8AB6-C5BC1D3AACF2}" type="presOf" srcId="{BB65FE6F-AADC-4589-8636-027A9CAA4DEF}" destId="{540127ED-34FE-4F2B-8426-8521A09FA021}" srcOrd="0" destOrd="0" presId="urn:microsoft.com/office/officeart/2005/8/layout/vList2"/>
    <dgm:cxn modelId="{A4D1CFCF-F06E-4BB2-A8C3-74E21AC7FFC3}" type="presOf" srcId="{010B2818-D5A6-48E2-87EB-EB388D1CDA39}" destId="{1873F9B6-B7B1-4F75-82E3-6CC74D516772}" srcOrd="0" destOrd="0" presId="urn:microsoft.com/office/officeart/2005/8/layout/vList2"/>
    <dgm:cxn modelId="{3A70B6F4-A855-4E00-863B-3220FC6E4D69}" type="presOf" srcId="{8D1C5F63-8113-46F6-9401-7C0FCC32722C}" destId="{6E77A450-F64C-4117-B2F1-89C0CCC76A75}" srcOrd="0" destOrd="0" presId="urn:microsoft.com/office/officeart/2005/8/layout/vList2"/>
    <dgm:cxn modelId="{1C88C004-EC3B-4D42-93DD-74178EA03131}" type="presParOf" srcId="{6E77A450-F64C-4117-B2F1-89C0CCC76A75}" destId="{540127ED-34FE-4F2B-8426-8521A09FA021}" srcOrd="0" destOrd="0" presId="urn:microsoft.com/office/officeart/2005/8/layout/vList2"/>
    <dgm:cxn modelId="{E1E9295B-E57D-4FBF-94D2-3147C77A01DB}" type="presParOf" srcId="{6E77A450-F64C-4117-B2F1-89C0CCC76A75}" destId="{3F3933A3-4065-4AC9-AA03-58300A4E3BEF}" srcOrd="1" destOrd="0" presId="urn:microsoft.com/office/officeart/2005/8/layout/vList2"/>
    <dgm:cxn modelId="{FBF9B367-5A56-41A4-A5F3-CEFB0E8D3023}" type="presParOf" srcId="{6E77A450-F64C-4117-B2F1-89C0CCC76A75}" destId="{1873F9B6-B7B1-4F75-82E3-6CC74D51677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FEBD9-FCBA-483E-8ABB-04E1938231A0}">
      <dsp:nvSpPr>
        <dsp:cNvPr id="0" name=""/>
        <dsp:cNvSpPr/>
      </dsp:nvSpPr>
      <dsp:spPr>
        <a:xfrm>
          <a:off x="1654462" y="699744"/>
          <a:ext cx="1314950" cy="7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BBCD18-9C07-4E41-82EE-5FD8C756A55B}">
      <dsp:nvSpPr>
        <dsp:cNvPr id="0" name=""/>
        <dsp:cNvSpPr/>
      </dsp:nvSpPr>
      <dsp:spPr>
        <a:xfrm>
          <a:off x="3048310" y="589325"/>
          <a:ext cx="151219" cy="283751"/>
        </a:xfrm>
        <a:prstGeom prst="chevron">
          <a:avLst>
            <a:gd name="adj" fmla="val 9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0A3E25-F2D7-4BD0-8AD6-73DBE1FEC2BA}">
      <dsp:nvSpPr>
        <dsp:cNvPr id="0" name=""/>
        <dsp:cNvSpPr/>
      </dsp:nvSpPr>
      <dsp:spPr>
        <a:xfrm>
          <a:off x="783922" y="-6390"/>
          <a:ext cx="1412342" cy="14123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807" tIns="54807" rIns="54807" bIns="54807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1</a:t>
          </a:r>
        </a:p>
      </dsp:txBody>
      <dsp:txXfrm>
        <a:off x="990755" y="200443"/>
        <a:ext cx="998676" cy="998676"/>
      </dsp:txXfrm>
    </dsp:sp>
    <dsp:sp modelId="{FA4C5C22-CF70-46AC-8FB4-2E1401426022}">
      <dsp:nvSpPr>
        <dsp:cNvPr id="0" name=""/>
        <dsp:cNvSpPr/>
      </dsp:nvSpPr>
      <dsp:spPr>
        <a:xfrm>
          <a:off x="10774" y="1571470"/>
          <a:ext cx="2958638" cy="1952659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381" tIns="165100" rIns="233381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Variables are "containers" for storing information.</a:t>
          </a:r>
        </a:p>
      </dsp:txBody>
      <dsp:txXfrm>
        <a:off x="10774" y="1962002"/>
        <a:ext cx="2958638" cy="1562127"/>
      </dsp:txXfrm>
    </dsp:sp>
    <dsp:sp modelId="{F292F898-AE53-423E-A740-9A7B44FB82C9}">
      <dsp:nvSpPr>
        <dsp:cNvPr id="0" name=""/>
        <dsp:cNvSpPr/>
      </dsp:nvSpPr>
      <dsp:spPr>
        <a:xfrm>
          <a:off x="3298150" y="699672"/>
          <a:ext cx="2958638" cy="7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19B34F-450D-4043-8DC6-6C47EEA0B4D6}">
      <dsp:nvSpPr>
        <dsp:cNvPr id="0" name=""/>
        <dsp:cNvSpPr/>
      </dsp:nvSpPr>
      <dsp:spPr>
        <a:xfrm>
          <a:off x="6335686" y="589252"/>
          <a:ext cx="151219" cy="284000"/>
        </a:xfrm>
        <a:prstGeom prst="chevron">
          <a:avLst>
            <a:gd name="adj" fmla="val 9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B532A3-4FA9-4CBD-A463-57159B03DCA9}">
      <dsp:nvSpPr>
        <dsp:cNvPr id="0" name=""/>
        <dsp:cNvSpPr/>
      </dsp:nvSpPr>
      <dsp:spPr>
        <a:xfrm>
          <a:off x="4071298" y="-6462"/>
          <a:ext cx="1412342" cy="14123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807" tIns="54807" rIns="54807" bIns="54807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2</a:t>
          </a:r>
        </a:p>
      </dsp:txBody>
      <dsp:txXfrm>
        <a:off x="4278131" y="200371"/>
        <a:ext cx="998676" cy="998676"/>
      </dsp:txXfrm>
    </dsp:sp>
    <dsp:sp modelId="{44886CCB-BE52-4AB7-BCBC-94EE619826E9}">
      <dsp:nvSpPr>
        <dsp:cNvPr id="0" name=""/>
        <dsp:cNvSpPr/>
      </dsp:nvSpPr>
      <dsp:spPr>
        <a:xfrm>
          <a:off x="3298150" y="1571470"/>
          <a:ext cx="2958638" cy="1952659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381" tIns="165100" rIns="233381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 PHP, a variable starts with the $ sign, followed by the name of the variable:</a:t>
          </a:r>
        </a:p>
      </dsp:txBody>
      <dsp:txXfrm>
        <a:off x="3298150" y="1962002"/>
        <a:ext cx="2958638" cy="1562127"/>
      </dsp:txXfrm>
    </dsp:sp>
    <dsp:sp modelId="{FFC3840E-D9C8-40FA-87B8-8051720B07E9}">
      <dsp:nvSpPr>
        <dsp:cNvPr id="0" name=""/>
        <dsp:cNvSpPr/>
      </dsp:nvSpPr>
      <dsp:spPr>
        <a:xfrm>
          <a:off x="6760249" y="699664"/>
          <a:ext cx="1479319" cy="7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049658-2301-4B7C-AA42-10B1B232674E}">
      <dsp:nvSpPr>
        <dsp:cNvPr id="0" name=""/>
        <dsp:cNvSpPr/>
      </dsp:nvSpPr>
      <dsp:spPr>
        <a:xfrm>
          <a:off x="7533397" y="-6470"/>
          <a:ext cx="1412342" cy="14123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807" tIns="54807" rIns="54807" bIns="54807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3</a:t>
          </a:r>
        </a:p>
      </dsp:txBody>
      <dsp:txXfrm>
        <a:off x="7740230" y="200363"/>
        <a:ext cx="998676" cy="998676"/>
      </dsp:txXfrm>
    </dsp:sp>
    <dsp:sp modelId="{D4C2604D-200B-4189-B155-981D5B52F66C}">
      <dsp:nvSpPr>
        <dsp:cNvPr id="0" name=""/>
        <dsp:cNvSpPr/>
      </dsp:nvSpPr>
      <dsp:spPr>
        <a:xfrm>
          <a:off x="6585526" y="1571470"/>
          <a:ext cx="330808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381" tIns="165100" rIns="233381" bIns="1651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&lt;?php</a:t>
          </a:r>
          <a:br>
            <a:rPr lang="en-US" sz="1800" kern="1200" dirty="0"/>
          </a:br>
          <a:r>
            <a:rPr lang="en-US" sz="1800" kern="1200" dirty="0"/>
            <a:t>$txt = "Hello world!";</a:t>
          </a:r>
          <a:br>
            <a:rPr lang="en-US" sz="1800" kern="1200" dirty="0"/>
          </a:br>
          <a:r>
            <a:rPr lang="en-US" sz="1800" kern="1200" dirty="0"/>
            <a:t>$x = 5;</a:t>
          </a:r>
          <a:br>
            <a:rPr lang="en-US" sz="1800" kern="1200" dirty="0"/>
          </a:br>
          <a:r>
            <a:rPr lang="en-US" sz="1800" kern="1200" dirty="0"/>
            <a:t>$y = 10.5;</a:t>
          </a:r>
          <a:br>
            <a:rPr lang="en-US" sz="1800" kern="1200" dirty="0"/>
          </a:br>
          <a:r>
            <a:rPr lang="en-US" sz="1800" kern="1200" dirty="0"/>
            <a:t>?&gt;</a:t>
          </a:r>
        </a:p>
      </dsp:txBody>
      <dsp:txXfrm>
        <a:off x="6585526" y="1964590"/>
        <a:ext cx="3308083" cy="1572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3A82D-A5A4-4BBD-AD3C-4CD07060D0FF}">
      <dsp:nvSpPr>
        <dsp:cNvPr id="0" name=""/>
        <dsp:cNvSpPr/>
      </dsp:nvSpPr>
      <dsp:spPr>
        <a:xfrm>
          <a:off x="2514600" y="760286"/>
          <a:ext cx="2011680" cy="7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0D5F3C-76AC-4D7C-9388-D67661AD4160}">
      <dsp:nvSpPr>
        <dsp:cNvPr id="0" name=""/>
        <dsp:cNvSpPr/>
      </dsp:nvSpPr>
      <dsp:spPr>
        <a:xfrm>
          <a:off x="4646980" y="642385"/>
          <a:ext cx="231343" cy="300619"/>
        </a:xfrm>
        <a:prstGeom prst="chevron">
          <a:avLst>
            <a:gd name="adj" fmla="val 9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555394-34DD-4FFE-9541-65BF917FE2C0}">
      <dsp:nvSpPr>
        <dsp:cNvPr id="0" name=""/>
        <dsp:cNvSpPr/>
      </dsp:nvSpPr>
      <dsp:spPr>
        <a:xfrm>
          <a:off x="1502818" y="0"/>
          <a:ext cx="1520643" cy="15206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09" tIns="59009" rIns="59009" bIns="59009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1</a:t>
          </a:r>
        </a:p>
      </dsp:txBody>
      <dsp:txXfrm>
        <a:off x="1725511" y="222693"/>
        <a:ext cx="1075257" cy="1075257"/>
      </dsp:txXfrm>
    </dsp:sp>
    <dsp:sp modelId="{2D67BB60-82E1-4DE8-9263-6E91EAFDF622}">
      <dsp:nvSpPr>
        <dsp:cNvPr id="0" name=""/>
        <dsp:cNvSpPr/>
      </dsp:nvSpPr>
      <dsp:spPr>
        <a:xfrm>
          <a:off x="0" y="1684800"/>
          <a:ext cx="4526280" cy="18458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7038" tIns="165100" rIns="357038" bIns="1651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&lt;?</a:t>
          </a:r>
          <a:r>
            <a:rPr lang="en-US" sz="2400" kern="1200" err="1"/>
            <a:t>php</a:t>
          </a:r>
          <a:br>
            <a:rPr lang="en-US" sz="2400" kern="1200"/>
          </a:br>
          <a:r>
            <a:rPr lang="en-US" sz="2400" kern="1200"/>
            <a:t>$txt = “Welcome";</a:t>
          </a:r>
          <a:br>
            <a:rPr lang="en-US" sz="2400" kern="1200"/>
          </a:br>
          <a:r>
            <a:rPr lang="en-US" sz="2400" kern="1200"/>
            <a:t>echo “Hello $txt!";</a:t>
          </a:r>
          <a:br>
            <a:rPr lang="en-US" sz="2400" kern="1200"/>
          </a:br>
          <a:r>
            <a:rPr lang="en-US" sz="2400" kern="1200"/>
            <a:t>?&gt;</a:t>
          </a:r>
        </a:p>
      </dsp:txBody>
      <dsp:txXfrm>
        <a:off x="0" y="2053960"/>
        <a:ext cx="4526280" cy="1476640"/>
      </dsp:txXfrm>
    </dsp:sp>
    <dsp:sp modelId="{A010EFB8-8E59-4E29-8452-EA2F0C722DFA}">
      <dsp:nvSpPr>
        <dsp:cNvPr id="0" name=""/>
        <dsp:cNvSpPr/>
      </dsp:nvSpPr>
      <dsp:spPr>
        <a:xfrm>
          <a:off x="5029200" y="766977"/>
          <a:ext cx="2263140" cy="6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FAC82C-A4ED-466A-8A62-E99C06DBF506}">
      <dsp:nvSpPr>
        <dsp:cNvPr id="0" name=""/>
        <dsp:cNvSpPr/>
      </dsp:nvSpPr>
      <dsp:spPr>
        <a:xfrm>
          <a:off x="6532018" y="6688"/>
          <a:ext cx="1520643" cy="15206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09" tIns="59009" rIns="59009" bIns="59009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2</a:t>
          </a:r>
        </a:p>
      </dsp:txBody>
      <dsp:txXfrm>
        <a:off x="6754711" y="229381"/>
        <a:ext cx="1075257" cy="1075257"/>
      </dsp:txXfrm>
    </dsp:sp>
    <dsp:sp modelId="{0F8F0721-E05A-44D7-BDB1-5FDAF74BE09F}">
      <dsp:nvSpPr>
        <dsp:cNvPr id="0" name=""/>
        <dsp:cNvSpPr/>
      </dsp:nvSpPr>
      <dsp:spPr>
        <a:xfrm>
          <a:off x="5029200" y="1684800"/>
          <a:ext cx="4526280" cy="18458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7038" tIns="165100" rIns="357038" bIns="1651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&lt;?</a:t>
          </a:r>
          <a:r>
            <a:rPr lang="en-US" sz="2400" kern="1200" err="1"/>
            <a:t>php</a:t>
          </a:r>
          <a:br>
            <a:rPr lang="en-US" sz="2400" kern="1200"/>
          </a:br>
          <a:r>
            <a:rPr lang="en-US" sz="2400" kern="1200"/>
            <a:t>$txt = " Welcome ";</a:t>
          </a:r>
          <a:br>
            <a:rPr lang="en-US" sz="2400" kern="1200"/>
          </a:br>
          <a:r>
            <a:rPr lang="en-US" sz="2400" kern="1200"/>
            <a:t>echo “Hello" . $txt . "!";</a:t>
          </a:r>
          <a:br>
            <a:rPr lang="en-US" sz="2400" kern="1200"/>
          </a:br>
          <a:r>
            <a:rPr lang="en-US" sz="2400" kern="1200"/>
            <a:t>?&gt;</a:t>
          </a:r>
        </a:p>
      </dsp:txBody>
      <dsp:txXfrm>
        <a:off x="5029200" y="2053960"/>
        <a:ext cx="4526280" cy="1476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6616D-47D6-4B55-B0EB-CCAF123525FD}">
      <dsp:nvSpPr>
        <dsp:cNvPr id="0" name=""/>
        <dsp:cNvSpPr/>
      </dsp:nvSpPr>
      <dsp:spPr>
        <a:xfrm>
          <a:off x="0" y="3937438"/>
          <a:ext cx="1476545" cy="129235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5012" tIns="206248" rIns="105012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Create</a:t>
          </a:r>
        </a:p>
      </dsp:txBody>
      <dsp:txXfrm>
        <a:off x="0" y="3937438"/>
        <a:ext cx="1476545" cy="1292355"/>
      </dsp:txXfrm>
    </dsp:sp>
    <dsp:sp modelId="{7457E0E6-C838-4C36-9CBC-C56B6AF555BA}">
      <dsp:nvSpPr>
        <dsp:cNvPr id="0" name=""/>
        <dsp:cNvSpPr/>
      </dsp:nvSpPr>
      <dsp:spPr>
        <a:xfrm>
          <a:off x="1476545" y="3937438"/>
          <a:ext cx="4429635" cy="12923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54" tIns="279400" rIns="89854" bIns="2794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Now create homepage file and add menu and footer file.</a:t>
          </a:r>
        </a:p>
      </dsp:txBody>
      <dsp:txXfrm>
        <a:off x="1476545" y="3937438"/>
        <a:ext cx="4429635" cy="1292355"/>
      </dsp:txXfrm>
    </dsp:sp>
    <dsp:sp modelId="{9F90EDF3-F09D-4D12-A4A4-CA6E0EB58EA9}">
      <dsp:nvSpPr>
        <dsp:cNvPr id="0" name=""/>
        <dsp:cNvSpPr/>
      </dsp:nvSpPr>
      <dsp:spPr>
        <a:xfrm rot="10800000">
          <a:off x="0" y="1969181"/>
          <a:ext cx="1476545" cy="198764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5012" tIns="206248" rIns="105012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Create</a:t>
          </a:r>
        </a:p>
      </dsp:txBody>
      <dsp:txXfrm rot="-10800000">
        <a:off x="0" y="1969181"/>
        <a:ext cx="1476545" cy="1291967"/>
      </dsp:txXfrm>
    </dsp:sp>
    <dsp:sp modelId="{3B9050C0-7690-484D-850C-85A7ED8F0DE9}">
      <dsp:nvSpPr>
        <dsp:cNvPr id="0" name=""/>
        <dsp:cNvSpPr/>
      </dsp:nvSpPr>
      <dsp:spPr>
        <a:xfrm>
          <a:off x="1476545" y="1969181"/>
          <a:ext cx="4429635" cy="129196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54" tIns="279400" rIns="89854" bIns="2794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footer file.</a:t>
          </a:r>
        </a:p>
      </dsp:txBody>
      <dsp:txXfrm>
        <a:off x="1476545" y="1969181"/>
        <a:ext cx="4429635" cy="1291967"/>
      </dsp:txXfrm>
    </dsp:sp>
    <dsp:sp modelId="{506EF277-0292-40CD-BD1E-276FF2DACA4F}">
      <dsp:nvSpPr>
        <dsp:cNvPr id="0" name=""/>
        <dsp:cNvSpPr/>
      </dsp:nvSpPr>
      <dsp:spPr>
        <a:xfrm rot="10800000">
          <a:off x="0" y="924"/>
          <a:ext cx="1476545" cy="198764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5012" tIns="206248" rIns="105012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Create</a:t>
          </a:r>
        </a:p>
      </dsp:txBody>
      <dsp:txXfrm rot="-10800000">
        <a:off x="0" y="924"/>
        <a:ext cx="1476545" cy="1291967"/>
      </dsp:txXfrm>
    </dsp:sp>
    <dsp:sp modelId="{6B7C0D73-24D9-443D-A248-3A5D8A467C30}">
      <dsp:nvSpPr>
        <dsp:cNvPr id="0" name=""/>
        <dsp:cNvSpPr/>
      </dsp:nvSpPr>
      <dsp:spPr>
        <a:xfrm>
          <a:off x="1476545" y="924"/>
          <a:ext cx="4429635" cy="129196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54" tIns="279400" rIns="89854" bIns="2794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menu file.</a:t>
          </a:r>
        </a:p>
      </dsp:txBody>
      <dsp:txXfrm>
        <a:off x="1476545" y="924"/>
        <a:ext cx="4429635" cy="12919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CCB4E3-3DFB-4969-9008-16A36DFD7459}">
      <dsp:nvSpPr>
        <dsp:cNvPr id="0" name=""/>
        <dsp:cNvSpPr/>
      </dsp:nvSpPr>
      <dsp:spPr>
        <a:xfrm>
          <a:off x="0" y="3937438"/>
          <a:ext cx="1476545" cy="1292355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5012" tIns="206248" rIns="105012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3</a:t>
          </a:r>
        </a:p>
      </dsp:txBody>
      <dsp:txXfrm>
        <a:off x="0" y="3937438"/>
        <a:ext cx="1476545" cy="1292355"/>
      </dsp:txXfrm>
    </dsp:sp>
    <dsp:sp modelId="{DC7C974B-894D-44E4-BE54-5F6AB3F6B7F3}">
      <dsp:nvSpPr>
        <dsp:cNvPr id="0" name=""/>
        <dsp:cNvSpPr/>
      </dsp:nvSpPr>
      <dsp:spPr>
        <a:xfrm>
          <a:off x="1476545" y="3937438"/>
          <a:ext cx="4429635" cy="12923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9854" tIns="304800" rIns="89854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Now use variables in home file Without declaring. </a:t>
          </a:r>
        </a:p>
      </dsp:txBody>
      <dsp:txXfrm>
        <a:off x="1476545" y="3937438"/>
        <a:ext cx="4429635" cy="1292355"/>
      </dsp:txXfrm>
    </dsp:sp>
    <dsp:sp modelId="{CEEFFD01-0947-4729-8CDF-3A706B1E62EE}">
      <dsp:nvSpPr>
        <dsp:cNvPr id="0" name=""/>
        <dsp:cNvSpPr/>
      </dsp:nvSpPr>
      <dsp:spPr>
        <a:xfrm rot="10800000">
          <a:off x="0" y="1969181"/>
          <a:ext cx="1476545" cy="198764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shade val="80000"/>
                <a:hueOff val="223096"/>
                <a:satOff val="-4529"/>
                <a:lumOff val="15339"/>
                <a:alphaOff val="0"/>
                <a:satMod val="100000"/>
                <a:lumMod val="100000"/>
              </a:schemeClr>
            </a:gs>
            <a:gs pos="50000">
              <a:schemeClr val="accent1">
                <a:shade val="80000"/>
                <a:hueOff val="223096"/>
                <a:satOff val="-4529"/>
                <a:lumOff val="15339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shade val="80000"/>
                <a:hueOff val="223096"/>
                <a:satOff val="-4529"/>
                <a:lumOff val="15339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223096"/>
              <a:satOff val="-4529"/>
              <a:lumOff val="15339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5012" tIns="206248" rIns="105012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2</a:t>
          </a:r>
        </a:p>
      </dsp:txBody>
      <dsp:txXfrm rot="-10800000">
        <a:off x="0" y="1969181"/>
        <a:ext cx="1476545" cy="1291967"/>
      </dsp:txXfrm>
    </dsp:sp>
    <dsp:sp modelId="{A7E9FE30-16B6-49D2-BE6E-830C5CA0B115}">
      <dsp:nvSpPr>
        <dsp:cNvPr id="0" name=""/>
        <dsp:cNvSpPr/>
      </dsp:nvSpPr>
      <dsp:spPr>
        <a:xfrm>
          <a:off x="1476545" y="1969181"/>
          <a:ext cx="4429635" cy="12919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9854" tIns="304800" rIns="89854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Create home file.</a:t>
          </a:r>
        </a:p>
      </dsp:txBody>
      <dsp:txXfrm>
        <a:off x="1476545" y="1969181"/>
        <a:ext cx="4429635" cy="1291967"/>
      </dsp:txXfrm>
    </dsp:sp>
    <dsp:sp modelId="{64EA1ECC-9739-4E43-AFBE-6E45DC550DA4}">
      <dsp:nvSpPr>
        <dsp:cNvPr id="0" name=""/>
        <dsp:cNvSpPr/>
      </dsp:nvSpPr>
      <dsp:spPr>
        <a:xfrm rot="10800000">
          <a:off x="0" y="924"/>
          <a:ext cx="1476545" cy="198764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shade val="80000"/>
                <a:hueOff val="446191"/>
                <a:satOff val="-9058"/>
                <a:lumOff val="30677"/>
                <a:alphaOff val="0"/>
                <a:satMod val="100000"/>
                <a:lumMod val="100000"/>
              </a:schemeClr>
            </a:gs>
            <a:gs pos="50000">
              <a:schemeClr val="accent1">
                <a:shade val="80000"/>
                <a:hueOff val="446191"/>
                <a:satOff val="-9058"/>
                <a:lumOff val="30677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shade val="80000"/>
                <a:hueOff val="446191"/>
                <a:satOff val="-9058"/>
                <a:lumOff val="30677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446191"/>
              <a:satOff val="-9058"/>
              <a:lumOff val="30677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5012" tIns="206248" rIns="105012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Create</a:t>
          </a:r>
        </a:p>
      </dsp:txBody>
      <dsp:txXfrm rot="-10800000">
        <a:off x="0" y="924"/>
        <a:ext cx="1476545" cy="1291967"/>
      </dsp:txXfrm>
    </dsp:sp>
    <dsp:sp modelId="{5E29BBAB-3607-4A29-A3BC-95083E161771}">
      <dsp:nvSpPr>
        <dsp:cNvPr id="0" name=""/>
        <dsp:cNvSpPr/>
      </dsp:nvSpPr>
      <dsp:spPr>
        <a:xfrm>
          <a:off x="1476545" y="924"/>
          <a:ext cx="4429635" cy="12919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9854" tIns="304800" rIns="89854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Create Variables file.</a:t>
          </a:r>
        </a:p>
      </dsp:txBody>
      <dsp:txXfrm>
        <a:off x="1476545" y="924"/>
        <a:ext cx="4429635" cy="12919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127ED-34FE-4F2B-8426-8521A09FA021}">
      <dsp:nvSpPr>
        <dsp:cNvPr id="0" name=""/>
        <dsp:cNvSpPr/>
      </dsp:nvSpPr>
      <dsp:spPr>
        <a:xfrm>
          <a:off x="0" y="374117"/>
          <a:ext cx="5906181" cy="219660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Use </a:t>
          </a:r>
          <a:r>
            <a:rPr lang="en-US" sz="3100" b="1" kern="1200"/>
            <a:t>require</a:t>
          </a:r>
          <a:r>
            <a:rPr lang="en-US" sz="3100" kern="1200"/>
            <a:t> when the file is required by the application.</a:t>
          </a:r>
        </a:p>
      </dsp:txBody>
      <dsp:txXfrm>
        <a:off x="107229" y="481346"/>
        <a:ext cx="5691723" cy="1982143"/>
      </dsp:txXfrm>
    </dsp:sp>
    <dsp:sp modelId="{1873F9B6-B7B1-4F75-82E3-6CC74D516772}">
      <dsp:nvSpPr>
        <dsp:cNvPr id="0" name=""/>
        <dsp:cNvSpPr/>
      </dsp:nvSpPr>
      <dsp:spPr>
        <a:xfrm>
          <a:off x="0" y="2659999"/>
          <a:ext cx="5906181" cy="219660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Use </a:t>
          </a:r>
          <a:r>
            <a:rPr lang="en-US" sz="3100" b="1" kern="1200"/>
            <a:t>include</a:t>
          </a:r>
          <a:r>
            <a:rPr lang="en-US" sz="3100" kern="1200"/>
            <a:t> when the file is not required, and application should continue when file is not found.</a:t>
          </a:r>
        </a:p>
      </dsp:txBody>
      <dsp:txXfrm>
        <a:off x="107229" y="2767228"/>
        <a:ext cx="5691723" cy="1982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246F4-33C4-4961-9B26-BA21F6AA9B3B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B5585-A301-45F7-ACE4-FE34CBA28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95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800" smtClean="0">
                <a:effectLst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z="1800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Course: Web Development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4EF85EE-FA30-4CDA-8DE5-89585F530969}" type="datetime1">
              <a:rPr lang="en-US" smtClean="0"/>
              <a:t>5/31/2021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7618-738B-4F77-8D2D-C23FA3E64319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45D6-DB2D-4E6C-BCD0-E2568421C136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332D-5678-4AA0-9E82-43A37B8D2757}" type="datetime1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800" smtClean="0"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z="1800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Course: Web Development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CC186CF-9E0B-417E-BD83-32D111655CA2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2C9C-6ED9-4E34-A748-6BDC34323ABC}" type="datetime1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2F5A-ACB3-4C3F-8910-D3A05E35DD24}" type="datetime1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9CF80-7929-43E4-930A-ABEF2547CBCB}" type="datetime1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4758-8411-4E41-BB83-AE3FDD0F1CEE}" type="datetime1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537C-FA0A-4C84-A085-079C0847CF96}" type="datetime1">
              <a:rPr lang="en-US" smtClean="0"/>
              <a:t>5/31/2021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1D28CA1-5DC1-4DEA-ABE1-36F775270B84}" type="datetime1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284F6F4-23BB-43EF-8983-99B23DE66EE8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87" y="1775791"/>
            <a:ext cx="10787270" cy="2906272"/>
          </a:xfrm>
        </p:spPr>
        <p:txBody>
          <a:bodyPr/>
          <a:lstStyle/>
          <a:p>
            <a:r>
              <a:rPr lang="en-US" b="1" dirty="0"/>
              <a:t>Lecture 1&amp; 2</a:t>
            </a:r>
            <a:br>
              <a:rPr lang="en-US" b="1" dirty="0"/>
            </a:br>
            <a:br>
              <a:rPr lang="en-US" sz="4400" b="1" dirty="0"/>
            </a:br>
            <a:r>
              <a:rPr lang="en-US" sz="6500" b="1" dirty="0"/>
              <a:t>Introduction to PHP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Ms. </a:t>
            </a:r>
            <a:r>
              <a:rPr lang="en-US" dirty="0"/>
              <a:t>Hafiza Alia</a:t>
            </a:r>
          </a:p>
        </p:txBody>
      </p:sp>
    </p:spTree>
    <p:extLst>
      <p:ext uri="{BB962C8B-B14F-4D97-AF65-F5344CB8AC3E}">
        <p14:creationId xmlns:p14="http://schemas.microsoft.com/office/powerpoint/2010/main" val="1345785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80007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Output Variables</a:t>
            </a:r>
          </a:p>
        </p:txBody>
      </p:sp>
      <p:graphicFrame>
        <p:nvGraphicFramePr>
          <p:cNvPr id="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2335182"/>
              </p:ext>
            </p:extLst>
          </p:nvPr>
        </p:nvGraphicFramePr>
        <p:xfrm>
          <a:off x="1066800" y="990600"/>
          <a:ext cx="10058400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31039-CB23-437F-A515-D47762A97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74C95-CDCD-41BA-A0E6-20A1C88BE4BA}" type="datetime1">
              <a:rPr lang="en-US" smtClean="0"/>
              <a:t>5/31/2021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AB360-A6CD-4F01-81A7-E73815E7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35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following example will output the sum of two variables: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000"/>
              <a:t>&lt;?</a:t>
            </a:r>
            <a:r>
              <a:rPr lang="es-ES" sz="4000" err="1"/>
              <a:t>php</a:t>
            </a:r>
            <a:br>
              <a:rPr lang="es-ES" sz="5400"/>
            </a:br>
            <a:r>
              <a:rPr lang="es-ES" sz="4000"/>
              <a:t>$x = 5;</a:t>
            </a:r>
            <a:br>
              <a:rPr lang="es-ES" sz="5400"/>
            </a:br>
            <a:r>
              <a:rPr lang="es-ES" sz="4000"/>
              <a:t>$y = 4;</a:t>
            </a:r>
            <a:br>
              <a:rPr lang="es-ES" sz="5400"/>
            </a:br>
            <a:r>
              <a:rPr lang="es-ES" sz="4000"/>
              <a:t>echo $x + $y;</a:t>
            </a:r>
            <a:br>
              <a:rPr lang="es-ES" sz="5400"/>
            </a:br>
            <a:r>
              <a:rPr lang="es-ES" sz="4000"/>
              <a:t>?&gt;</a:t>
            </a:r>
            <a:endParaRPr lang="en-US" sz="5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14696-02B3-45BF-9DE9-3A0BC5DB2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B68E-8A0B-4940-98D0-D93A71F65371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47A69-8E6D-424E-B97D-133B26AA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43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PHP 5 Data types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48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D86C-984A-4DC9-A9A0-D32969F9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6834"/>
            <a:ext cx="10058400" cy="1371600"/>
          </a:xfrm>
        </p:spPr>
        <p:txBody>
          <a:bodyPr>
            <a:normAutofit/>
          </a:bodyPr>
          <a:lstStyle/>
          <a:p>
            <a:r>
              <a:rPr lang="en-US"/>
              <a:t>PHP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F5D7F-6858-4178-94B6-29BD94FE3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34" y="1528354"/>
            <a:ext cx="10633165" cy="4950823"/>
          </a:xfrm>
        </p:spPr>
        <p:txBody>
          <a:bodyPr>
            <a:normAutofit/>
          </a:bodyPr>
          <a:lstStyle/>
          <a:p>
            <a:r>
              <a:rPr lang="en-US" sz="3200" dirty="0"/>
              <a:t>Variables can store data of different types, and different data types can do different things.</a:t>
            </a:r>
          </a:p>
          <a:p>
            <a:pPr lvl="1"/>
            <a:r>
              <a:rPr lang="en-US" sz="2800" dirty="0"/>
              <a:t>PHP supports the following data types:</a:t>
            </a:r>
          </a:p>
          <a:p>
            <a:pPr lvl="2"/>
            <a:r>
              <a:rPr lang="en-US" sz="2400" dirty="0"/>
              <a:t>String</a:t>
            </a:r>
          </a:p>
          <a:p>
            <a:pPr lvl="2"/>
            <a:r>
              <a:rPr lang="en-US" sz="2400" dirty="0"/>
              <a:t>Integer</a:t>
            </a:r>
          </a:p>
          <a:p>
            <a:pPr lvl="2"/>
            <a:r>
              <a:rPr lang="en-US" sz="2400" dirty="0"/>
              <a:t>Float (floating point numbers - also called double)</a:t>
            </a:r>
          </a:p>
          <a:p>
            <a:pPr lvl="2"/>
            <a:r>
              <a:rPr lang="en-US" sz="2400" dirty="0"/>
              <a:t>Boolean</a:t>
            </a:r>
          </a:p>
          <a:p>
            <a:pPr lvl="2"/>
            <a:r>
              <a:rPr lang="en-US" sz="2400" dirty="0"/>
              <a:t>Array</a:t>
            </a:r>
          </a:p>
          <a:p>
            <a:pPr lvl="2"/>
            <a:r>
              <a:rPr lang="en-US" sz="2400" dirty="0"/>
              <a:t>NULL</a:t>
            </a:r>
          </a:p>
          <a:p>
            <a:pPr lvl="2"/>
            <a:r>
              <a:rPr lang="en-US" sz="2400" dirty="0"/>
              <a:t>Resource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68F3B-C194-4D04-B73F-19E43B8E8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4865-D367-4F6C-B3FC-6E02AA9F2D20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FFFEB-E2E0-48F3-B6C8-6EB04DF2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23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1E05-69CE-40F7-B0D4-93EACB3F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Boolean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785BD-82B8-4377-8150-82FC1E2A4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Boolean represents two possible states: TRUE or FALSE.</a:t>
            </a:r>
          </a:p>
          <a:p>
            <a:pPr lvl="1"/>
            <a:r>
              <a:rPr lang="en-US" sz="2400" dirty="0"/>
              <a:t>$x = true;</a:t>
            </a:r>
            <a:br>
              <a:rPr lang="en-US" sz="2400" dirty="0"/>
            </a:br>
            <a:r>
              <a:rPr lang="en-US" sz="2400" dirty="0"/>
              <a:t>$y = false;</a:t>
            </a:r>
            <a:br>
              <a:rPr lang="en-US" sz="2400" dirty="0"/>
            </a:br>
            <a:endParaRPr lang="en-US" sz="2400" dirty="0"/>
          </a:p>
          <a:p>
            <a:pPr marL="182880" lvl="1">
              <a:spcBef>
                <a:spcPts val="900"/>
              </a:spcBef>
            </a:pPr>
            <a:r>
              <a:rPr lang="en-US" sz="2800" dirty="0"/>
              <a:t>Booleans are often used in conditional testing.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DEE16-F303-4F9C-9BA3-B6CF554E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3B40-6C93-4657-A430-F1C9A396E0DE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7B8E3-FC0C-4908-9552-1572D77F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32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CA1-7B73-4FEF-A989-53A1662CE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664" y="698866"/>
            <a:ext cx="10058400" cy="1371600"/>
          </a:xfrm>
        </p:spPr>
        <p:txBody>
          <a:bodyPr/>
          <a:lstStyle/>
          <a:p>
            <a:r>
              <a:rPr lang="en-US"/>
              <a:t>Array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D0298-C7BD-42FA-902E-C42429666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Note </a:t>
            </a:r>
            <a:r>
              <a:rPr lang="en-US" sz="2800" dirty="0" err="1"/>
              <a:t>var_dump</a:t>
            </a:r>
            <a:r>
              <a:rPr lang="en-US" sz="2800" dirty="0"/>
              <a:t> will return the datatype of a variable</a:t>
            </a:r>
          </a:p>
          <a:p>
            <a:r>
              <a:rPr lang="en-US" sz="2800" dirty="0"/>
              <a:t>An array stores multiple values in one single variable.</a:t>
            </a:r>
          </a:p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  <a:p>
            <a:r>
              <a:rPr lang="en-US" sz="2800" dirty="0"/>
              <a:t>&lt;?php </a:t>
            </a:r>
            <a:br>
              <a:rPr lang="en-US" sz="2800" dirty="0"/>
            </a:br>
            <a:r>
              <a:rPr lang="en-US" sz="2800" dirty="0"/>
              <a:t>$cars = array("</a:t>
            </a:r>
            <a:r>
              <a:rPr lang="en-US" sz="2800" dirty="0" err="1"/>
              <a:t>Volvo","BMW","Toyota</a:t>
            </a:r>
            <a:r>
              <a:rPr lang="en-US" sz="2800" dirty="0"/>
              <a:t>");</a:t>
            </a:r>
            <a:br>
              <a:rPr lang="en-US" sz="2800" dirty="0"/>
            </a:br>
            <a:r>
              <a:rPr lang="en-US" sz="2800" dirty="0" err="1"/>
              <a:t>var_dump</a:t>
            </a:r>
            <a:r>
              <a:rPr lang="en-US" sz="2800" dirty="0"/>
              <a:t>($cars);</a:t>
            </a:r>
            <a:br>
              <a:rPr lang="en-US" sz="2800" dirty="0"/>
            </a:br>
            <a:r>
              <a:rPr lang="en-US" sz="2800" dirty="0"/>
              <a:t>?&gt;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4BE09-7530-42FC-8F91-51CBEAF7B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E325-E526-46CE-971E-EC5985AF0608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3B4BD-71A5-4BBF-B27B-B74A7138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0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9657-B55C-4552-8D1E-291DE6DA5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DBC58-4269-4584-B443-90CD8CBA1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76549"/>
            <a:ext cx="10210800" cy="4258491"/>
          </a:xfrm>
        </p:spPr>
        <p:txBody>
          <a:bodyPr>
            <a:normAutofit/>
          </a:bodyPr>
          <a:lstStyle/>
          <a:p>
            <a:r>
              <a:rPr lang="en-US" sz="2800" b="1"/>
              <a:t>Null is a special data type which can have only one value: NULL.</a:t>
            </a:r>
          </a:p>
          <a:p>
            <a:pPr lvl="1"/>
            <a:r>
              <a:rPr lang="en-US" sz="2400" b="1"/>
              <a:t>Example</a:t>
            </a:r>
          </a:p>
          <a:p>
            <a:pPr lvl="1"/>
            <a:r>
              <a:rPr lang="en-US" sz="2400" b="1"/>
              <a:t>&lt;?</a:t>
            </a:r>
            <a:r>
              <a:rPr lang="en-US" sz="2400" b="1" err="1"/>
              <a:t>php</a:t>
            </a:r>
            <a:endParaRPr lang="en-US" sz="2400" b="1"/>
          </a:p>
          <a:p>
            <a:pPr lvl="1"/>
            <a:r>
              <a:rPr lang="en-US" sz="2400" b="1"/>
              <a:t>$x = "Hello world!";</a:t>
            </a:r>
          </a:p>
          <a:p>
            <a:pPr lvl="1"/>
            <a:r>
              <a:rPr lang="en-US" sz="2400" b="1"/>
              <a:t>$x = null;</a:t>
            </a:r>
          </a:p>
          <a:p>
            <a:pPr lvl="1"/>
            <a:r>
              <a:rPr lang="en-US" sz="2400" b="1" err="1"/>
              <a:t>var_dump</a:t>
            </a:r>
            <a:r>
              <a:rPr lang="en-US" sz="2400" b="1"/>
              <a:t>($x);</a:t>
            </a:r>
          </a:p>
          <a:p>
            <a:pPr lvl="1"/>
            <a:r>
              <a:rPr lang="en-US" sz="2400" b="1"/>
              <a:t>?&gt;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C752D-86E6-4037-A39E-AEF50EEA3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1FDB-EB86-411C-AF25-51206D1600BB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226A6-B9DF-48BB-9C2A-6DFFBA65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80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1698-645B-476E-ABDE-30ADAF425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datatype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CBA59-8C01-43BE-8BA9-094AF932F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$conn = </a:t>
            </a:r>
            <a:r>
              <a:rPr lang="en-US" sz="2400" b="1" dirty="0" err="1"/>
              <a:t>mysqli_connect</a:t>
            </a:r>
            <a:r>
              <a:rPr lang="en-US" sz="2400" b="1" dirty="0"/>
              <a:t>(</a:t>
            </a:r>
            <a:r>
              <a:rPr lang="en-US" sz="2400" b="1" dirty="0" err="1"/>
              <a:t>localhost,"root","admin","animals</a:t>
            </a:r>
            <a:r>
              <a:rPr lang="en-US" sz="2400" b="1" dirty="0"/>
              <a:t>");</a:t>
            </a:r>
          </a:p>
          <a:p>
            <a:r>
              <a:rPr lang="en-US" sz="2400" b="1" dirty="0"/>
              <a:t>$</a:t>
            </a:r>
            <a:r>
              <a:rPr lang="en-US" sz="2400" b="1" dirty="0" err="1"/>
              <a:t>fp</a:t>
            </a:r>
            <a:r>
              <a:rPr lang="en-US" sz="2400" b="1" dirty="0"/>
              <a:t> = </a:t>
            </a:r>
            <a:r>
              <a:rPr lang="en-US" sz="2400" b="1" dirty="0" err="1"/>
              <a:t>fopen</a:t>
            </a:r>
            <a:r>
              <a:rPr lang="en-US" sz="2400" b="1" dirty="0"/>
              <a:t>("</a:t>
            </a:r>
            <a:r>
              <a:rPr lang="en-US" sz="2400" b="1" dirty="0" err="1"/>
              <a:t>index.php",'r</a:t>
            </a:r>
            <a:r>
              <a:rPr lang="en-US" sz="2400" b="1" dirty="0"/>
              <a:t>');</a:t>
            </a:r>
          </a:p>
          <a:p>
            <a:endParaRPr lang="en-US" sz="24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5B417-45DD-471D-A0E4-02188C96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CB69-D18E-49D0-A452-B094B2211CC0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EA720-1BDB-4F06-AD7B-3CBB21BE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8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57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PHP String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string is a sequence of characters, like "Hello world!".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Length of a String</a:t>
            </a:r>
          </a:p>
          <a:p>
            <a:pPr lvl="1"/>
            <a:r>
              <a:rPr lang="en-US" sz="2000" dirty="0"/>
              <a:t>echo </a:t>
            </a:r>
            <a:r>
              <a:rPr lang="en-US" sz="2000" dirty="0" err="1"/>
              <a:t>strlen</a:t>
            </a:r>
            <a:r>
              <a:rPr lang="en-US" sz="2000" dirty="0"/>
              <a:t>("Hello world!");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Number of words</a:t>
            </a:r>
          </a:p>
          <a:p>
            <a:pPr lvl="1"/>
            <a:r>
              <a:rPr lang="en-US" sz="2000" dirty="0"/>
              <a:t>echo </a:t>
            </a:r>
            <a:r>
              <a:rPr lang="en-US" sz="2000" dirty="0" err="1"/>
              <a:t>str_word_count</a:t>
            </a:r>
            <a:r>
              <a:rPr lang="en-US" sz="2000" dirty="0"/>
              <a:t>("Hello world!");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 a String</a:t>
            </a:r>
          </a:p>
          <a:p>
            <a:pPr lvl="1"/>
            <a:r>
              <a:rPr lang="en-US" sz="2000" dirty="0"/>
              <a:t>echo </a:t>
            </a:r>
            <a:r>
              <a:rPr lang="en-US" sz="2000" dirty="0" err="1"/>
              <a:t>strrev</a:t>
            </a:r>
            <a:r>
              <a:rPr lang="en-US" sz="2000" dirty="0"/>
              <a:t>("Hello world!"); // outputs !</a:t>
            </a:r>
            <a:r>
              <a:rPr lang="en-US" sz="2000" dirty="0" err="1"/>
              <a:t>dlrow</a:t>
            </a:r>
            <a:r>
              <a:rPr lang="en-US" sz="2000" dirty="0"/>
              <a:t> </a:t>
            </a:r>
            <a:r>
              <a:rPr lang="en-US" sz="2000" dirty="0" err="1"/>
              <a:t>olleH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9ABD-DE23-4483-81E4-92D8EBDEE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7F26A-8566-4568-A8F4-4CA6B83BD7EB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7F796-A944-4A19-8D1B-EBB94CDB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1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4C57-F187-43C3-BB8B-D1D2412B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PHP 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79DEC-DDA1-4671-BA5D-AAE888C20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2800" dirty="0"/>
              <a:t>Set Up PHP on Your Own PC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200" dirty="0"/>
              <a:t> Install a web server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200" dirty="0"/>
              <a:t> Install PHP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200" dirty="0"/>
              <a:t> Install a database, such as MySQL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33AD6-6434-4321-A547-B68F378B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3334-7FFF-4C58-B060-B7D41467126C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7C4E30-118B-458A-B6EA-FF7468FF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89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Variables Scope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55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PHP Variables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PHP, variables can be declared anywhere in the script.</a:t>
            </a:r>
          </a:p>
          <a:p>
            <a:r>
              <a:rPr lang="en-US" sz="2400" dirty="0"/>
              <a:t>The scope of a variable is the part of the script where the variable can be referenced/used.</a:t>
            </a:r>
          </a:p>
          <a:p>
            <a:r>
              <a:rPr lang="en-US" sz="2400" dirty="0"/>
              <a:t>PHP has three different variable scopes:</a:t>
            </a:r>
          </a:p>
          <a:p>
            <a:pPr lvl="1"/>
            <a:r>
              <a:rPr lang="en-US" sz="2800" dirty="0"/>
              <a:t>local</a:t>
            </a:r>
          </a:p>
          <a:p>
            <a:pPr lvl="1"/>
            <a:r>
              <a:rPr lang="en-US" sz="2800" dirty="0"/>
              <a:t>global</a:t>
            </a:r>
          </a:p>
          <a:p>
            <a:pPr lvl="1"/>
            <a:r>
              <a:rPr lang="en-US" sz="2800" dirty="0"/>
              <a:t>static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D1463-69DB-497B-AABD-34BECB6F8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D3D-C23D-4B8A-8F5C-1B298B4D5E06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D05B1-C199-41ED-9B16-DD10812BE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81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variable declared </a:t>
            </a:r>
            <a:r>
              <a:rPr lang="en-US" b="1" dirty="0"/>
              <a:t>outside</a:t>
            </a:r>
            <a:r>
              <a:rPr lang="en-US" dirty="0"/>
              <a:t> a function has a GLOBAL SCOPE and can only be accessed outside a function:</a:t>
            </a:r>
          </a:p>
          <a:p>
            <a:r>
              <a:rPr lang="en-US" sz="2800" dirty="0"/>
              <a:t>&lt;?php</a:t>
            </a:r>
            <a:br>
              <a:rPr lang="en-US" sz="4400" dirty="0"/>
            </a:br>
            <a:r>
              <a:rPr lang="en-US" sz="2800" dirty="0"/>
              <a:t>$x = 5; // global scope</a:t>
            </a:r>
            <a:br>
              <a:rPr lang="en-US" sz="4400" dirty="0"/>
            </a:br>
            <a:r>
              <a:rPr lang="en-US" sz="2800" dirty="0"/>
              <a:t>function </a:t>
            </a:r>
            <a:r>
              <a:rPr lang="en-US" sz="2800" dirty="0" err="1"/>
              <a:t>myFun</a:t>
            </a:r>
            <a:r>
              <a:rPr lang="en-US" sz="2800" dirty="0"/>
              <a:t>() {</a:t>
            </a:r>
            <a:br>
              <a:rPr lang="en-US" sz="4400" dirty="0"/>
            </a:br>
            <a:r>
              <a:rPr lang="en-US" sz="2800" dirty="0"/>
              <a:t>    // using x inside this function will generate an error</a:t>
            </a:r>
            <a:br>
              <a:rPr lang="en-US" sz="2800" dirty="0"/>
            </a:br>
            <a:r>
              <a:rPr lang="en-US" sz="2800" dirty="0"/>
              <a:t>    echo "&lt;p&gt;Variable x inside function is: $x&lt;/p&gt;";</a:t>
            </a:r>
            <a:br>
              <a:rPr lang="en-US" sz="4400" dirty="0"/>
            </a:br>
            <a:r>
              <a:rPr lang="en-US" sz="2800" dirty="0"/>
              <a:t>} </a:t>
            </a:r>
            <a:br>
              <a:rPr lang="en-US" sz="4400" dirty="0"/>
            </a:br>
            <a:r>
              <a:rPr lang="en-US" sz="2800" dirty="0" err="1"/>
              <a:t>myFun</a:t>
            </a:r>
            <a:r>
              <a:rPr lang="en-US" sz="2800" dirty="0"/>
              <a:t>();</a:t>
            </a:r>
            <a:br>
              <a:rPr lang="en-US" sz="4400" dirty="0"/>
            </a:br>
            <a:r>
              <a:rPr lang="en-US" sz="2800" dirty="0"/>
              <a:t>echo "&lt;p&gt;Variable x outside function is: $x&lt;/p&gt;";</a:t>
            </a:r>
            <a:br>
              <a:rPr lang="en-US" sz="4400" dirty="0"/>
            </a:br>
            <a:r>
              <a:rPr lang="en-US" sz="2800" dirty="0"/>
              <a:t>?&gt;</a:t>
            </a:r>
            <a:endParaRPr lang="en-US" sz="4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78FA8-ABB1-4651-891D-5F1EA1253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3CB9-BF2C-4645-AC8B-26182AD22C59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F332B-A195-4ACC-9CD5-EA00E3EFC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74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Local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799" y="1705553"/>
            <a:ext cx="10409583" cy="4337437"/>
          </a:xfrm>
        </p:spPr>
        <p:txBody>
          <a:bodyPr>
            <a:normAutofit fontScale="70000" lnSpcReduction="20000"/>
          </a:bodyPr>
          <a:lstStyle/>
          <a:p>
            <a:r>
              <a:rPr lang="en-US" sz="2100" dirty="0"/>
              <a:t>A variable declared </a:t>
            </a:r>
            <a:r>
              <a:rPr lang="en-US" sz="2100" b="1" dirty="0"/>
              <a:t>within</a:t>
            </a:r>
            <a:r>
              <a:rPr lang="en-US" sz="2100" dirty="0"/>
              <a:t> a function has a LOCAL SCOPE and can only be accessed within that function:</a:t>
            </a:r>
            <a:endParaRPr lang="en-US" sz="4100" dirty="0"/>
          </a:p>
          <a:p>
            <a:r>
              <a:rPr lang="en-US" sz="4000" dirty="0"/>
              <a:t>&lt;?php </a:t>
            </a:r>
          </a:p>
          <a:p>
            <a:r>
              <a:rPr lang="en-US" sz="4000" dirty="0"/>
              <a:t>$x=6;</a:t>
            </a:r>
          </a:p>
          <a:p>
            <a:r>
              <a:rPr lang="en-US" sz="4000" dirty="0"/>
              <a:t>function </a:t>
            </a:r>
            <a:r>
              <a:rPr lang="en-US" sz="4000" dirty="0" err="1"/>
              <a:t>myfunc</a:t>
            </a:r>
            <a:r>
              <a:rPr lang="en-US" sz="4000" dirty="0"/>
              <a:t>(){</a:t>
            </a:r>
          </a:p>
          <a:p>
            <a:r>
              <a:rPr lang="en-US" sz="4000" dirty="0"/>
              <a:t>$x=4;// local</a:t>
            </a:r>
          </a:p>
          <a:p>
            <a:r>
              <a:rPr lang="en-US" sz="4000" dirty="0"/>
              <a:t>echo "</a:t>
            </a:r>
            <a:r>
              <a:rPr lang="en-US" sz="4000" dirty="0" err="1"/>
              <a:t>VAriable</a:t>
            </a:r>
            <a:r>
              <a:rPr lang="en-US" sz="4000" dirty="0"/>
              <a:t> x is equals </a:t>
            </a:r>
            <a:r>
              <a:rPr lang="en-US" sz="4000" dirty="0" err="1"/>
              <a:t>to".$x</a:t>
            </a:r>
            <a:r>
              <a:rPr lang="en-US" sz="4000" dirty="0"/>
              <a:t>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 err="1"/>
              <a:t>myfunc</a:t>
            </a:r>
            <a:r>
              <a:rPr lang="en-US" sz="4000" dirty="0"/>
              <a:t>();</a:t>
            </a:r>
          </a:p>
          <a:p>
            <a:r>
              <a:rPr lang="en-US" sz="4000" dirty="0"/>
              <a:t>echo "</a:t>
            </a:r>
            <a:r>
              <a:rPr lang="en-US" sz="4000" dirty="0" err="1"/>
              <a:t>VAriable</a:t>
            </a:r>
            <a:r>
              <a:rPr lang="en-US" sz="4000" dirty="0"/>
              <a:t> x is equals </a:t>
            </a:r>
            <a:r>
              <a:rPr lang="en-US" sz="4000" dirty="0" err="1"/>
              <a:t>to".$x</a:t>
            </a:r>
            <a:r>
              <a:rPr lang="en-US" sz="4000" dirty="0"/>
              <a:t>; ?&gt;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F2C38-3565-4A4B-97ED-E2C5C2D3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7A2B-ACC0-4DD3-87E4-5EC3934BBF58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DF585-618F-4D3E-8DBA-49461134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41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D708-442F-4BB9-8952-B702C259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PHP The global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06454-3A4E-43C1-A6D6-1CBCF872E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/>
              <a:t>The global keyword is used to access a global variable from within a function.</a:t>
            </a:r>
          </a:p>
          <a:p>
            <a:r>
              <a:rPr lang="en-US" sz="2400" dirty="0"/>
              <a:t>To do this, use the global keyword before the variables (inside the function):</a:t>
            </a:r>
          </a:p>
          <a:p>
            <a:pPr marL="0" indent="0">
              <a:buNone/>
            </a:pPr>
            <a:r>
              <a:rPr lang="es-ES" sz="2400" dirty="0"/>
              <a:t>&lt;?php</a:t>
            </a:r>
            <a:br>
              <a:rPr lang="es-ES" sz="2400" dirty="0"/>
            </a:br>
            <a:r>
              <a:rPr lang="es-ES" sz="2400" dirty="0"/>
              <a:t>$x = 5;</a:t>
            </a:r>
            <a:br>
              <a:rPr lang="es-ES" sz="2400" dirty="0"/>
            </a:br>
            <a:r>
              <a:rPr lang="es-ES" sz="2400" dirty="0"/>
              <a:t>$y = 10;</a:t>
            </a:r>
            <a:br>
              <a:rPr lang="es-ES" sz="2400" dirty="0"/>
            </a:br>
            <a:br>
              <a:rPr lang="es-ES" sz="2400" dirty="0"/>
            </a:br>
            <a:r>
              <a:rPr lang="es-ES" sz="2400" dirty="0"/>
              <a:t>function myTest() {</a:t>
            </a:r>
            <a:br>
              <a:rPr lang="es-ES" sz="2400" dirty="0"/>
            </a:br>
            <a:r>
              <a:rPr lang="es-ES" sz="2400" dirty="0"/>
              <a:t>    global $x, $y;</a:t>
            </a:r>
            <a:br>
              <a:rPr lang="es-ES" sz="2400" dirty="0"/>
            </a:br>
            <a:r>
              <a:rPr lang="es-ES" sz="2400" dirty="0"/>
              <a:t>    $y = $x + $y;</a:t>
            </a:r>
            <a:br>
              <a:rPr lang="es-ES" sz="2400" dirty="0"/>
            </a:br>
            <a:r>
              <a:rPr lang="es-ES" sz="2400" dirty="0"/>
              <a:t>}</a:t>
            </a:r>
            <a:br>
              <a:rPr lang="es-ES" sz="2400" dirty="0"/>
            </a:br>
            <a:r>
              <a:rPr lang="es-ES" sz="2400" dirty="0"/>
              <a:t>myTest();</a:t>
            </a:r>
            <a:br>
              <a:rPr lang="es-ES" sz="2400" dirty="0"/>
            </a:br>
            <a:r>
              <a:rPr lang="es-ES" sz="2400" dirty="0"/>
              <a:t>echo $y; // outputs 15</a:t>
            </a:r>
            <a:br>
              <a:rPr lang="es-ES" sz="2400" dirty="0"/>
            </a:br>
            <a:r>
              <a:rPr lang="es-ES" sz="2400" dirty="0"/>
              <a:t>?&gt;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A5C50-9130-48B8-B66B-07F425F0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5E43-CA34-4420-B0E2-ED06C8C5F486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51F72-E247-4ED6-9CBD-9C201B05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64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DC54-ADF8-4793-81C4-2BBA6E19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$GLOBALS[‘index’]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0E415-A525-49CC-92DB-3CB43AF47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800" dirty="0"/>
              <a:t>PHP also stores all global variables in an array called $GLOBALS[</a:t>
            </a:r>
            <a:r>
              <a:rPr lang="en-US" sz="2800" i="1" dirty="0"/>
              <a:t>index</a:t>
            </a:r>
            <a:r>
              <a:rPr lang="en-US" sz="2800" dirty="0"/>
              <a:t>]. The </a:t>
            </a:r>
            <a:r>
              <a:rPr lang="en-US" sz="2800" i="1" dirty="0"/>
              <a:t>index</a:t>
            </a:r>
            <a:r>
              <a:rPr lang="en-US" sz="2800" dirty="0"/>
              <a:t> holds the name of the variable. This array is also accessible from within functions and can be used to update global variables directly.</a:t>
            </a:r>
          </a:p>
          <a:p>
            <a:pPr algn="just">
              <a:buClr>
                <a:srgbClr val="262626"/>
              </a:buClr>
            </a:pPr>
            <a:r>
              <a:rPr lang="en-US" sz="2800" dirty="0"/>
              <a:t>Example </a:t>
            </a:r>
          </a:p>
          <a:p>
            <a:pPr lvl="1" algn="just">
              <a:spcBef>
                <a:spcPts val="900"/>
              </a:spcBef>
              <a:buClr>
                <a:srgbClr val="262626"/>
              </a:buClr>
            </a:pPr>
            <a:r>
              <a:rPr lang="en-US" sz="2000" dirty="0"/>
              <a:t>$GLOBALS['</a:t>
            </a:r>
            <a:r>
              <a:rPr lang="en-US" sz="2000" dirty="0" err="1"/>
              <a:t>var_name</a:t>
            </a:r>
            <a:r>
              <a:rPr lang="en-US" sz="2000" dirty="0"/>
              <a:t>']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6F8CB-7A27-4823-A6EB-AA91D3712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1869-E8BC-4709-9202-075AC2440A79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5E997-4F38-43BB-B013-E4CB7C2D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47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PHP 5 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2" y="1732059"/>
            <a:ext cx="11005930" cy="4602480"/>
          </a:xfrm>
        </p:spPr>
        <p:txBody>
          <a:bodyPr>
            <a:normAutofit/>
          </a:bodyPr>
          <a:lstStyle/>
          <a:p>
            <a:r>
              <a:rPr lang="en-US" sz="2400" dirty="0"/>
              <a:t>Constants are like variables except that once they are defined, they cannot be changed or undefined.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Constants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400" dirty="0"/>
              <a:t>A constant is an identifier (name) for a simple value. The value cannot be changed during the script.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400" dirty="0"/>
              <a:t>A valid constant name starts with a letter or underscore (no $ sign before the constant name).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400" b="1" dirty="0"/>
              <a:t>Note:</a:t>
            </a:r>
            <a:r>
              <a:rPr lang="en-US" sz="2400" dirty="0"/>
              <a:t> Unlike variables, constants are automatically global across the entire script.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54061-61F3-4987-BDA4-94466D12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49F09-25BC-4853-8A73-EEA7C556DC55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CBD33-6A95-44CC-8E27-79295F743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71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Create PHP Constant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create a constant, use the define() function.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</a:p>
          <a:p>
            <a:r>
              <a:rPr lang="en-US" sz="2800" dirty="0"/>
              <a:t>define(</a:t>
            </a:r>
            <a:r>
              <a:rPr lang="en-US" sz="2800" i="1" dirty="0"/>
              <a:t>name</a:t>
            </a:r>
            <a:r>
              <a:rPr lang="en-US" sz="2800" dirty="0"/>
              <a:t>, </a:t>
            </a:r>
            <a:r>
              <a:rPr lang="en-US" sz="2800" i="1" dirty="0"/>
              <a:t>value</a:t>
            </a:r>
            <a:r>
              <a:rPr lang="en-US" sz="2800" dirty="0"/>
              <a:t>)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Parameters:</a:t>
            </a:r>
          </a:p>
          <a:p>
            <a:pPr lvl="1"/>
            <a:r>
              <a:rPr lang="en-US" sz="2000" b="1" i="1" dirty="0"/>
              <a:t>name</a:t>
            </a:r>
            <a:r>
              <a:rPr lang="en-US" sz="2000" b="1" dirty="0"/>
              <a:t>: Specifies the name of the constant</a:t>
            </a:r>
          </a:p>
          <a:p>
            <a:pPr lvl="1"/>
            <a:r>
              <a:rPr lang="en-US" sz="2000" b="1" i="1" dirty="0"/>
              <a:t>value</a:t>
            </a:r>
            <a:r>
              <a:rPr lang="en-US" sz="2000" b="1" dirty="0"/>
              <a:t>: Specifies the value of </a:t>
            </a:r>
            <a:r>
              <a:rPr lang="en-US" sz="2000" b="1"/>
              <a:t>the constant</a:t>
            </a:r>
            <a:endParaRPr lang="en-US" sz="20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7266C-8748-4E45-AEE9-D6E1F4E5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EFD7-4EC8-44EE-91C8-2C857D5F8798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6A7E0-537F-47BA-8E31-960083A4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87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 of case sensitive constant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/>
          </a:p>
          <a:p>
            <a:endParaRPr lang="en-US" sz="2800"/>
          </a:p>
          <a:p>
            <a:r>
              <a:rPr lang="en-US" sz="2800"/>
              <a:t>define("GREETING", "Welcome to PHP </a:t>
            </a:r>
            <a:r>
              <a:rPr lang="en-US" sz="2800" err="1"/>
              <a:t>Clases</a:t>
            </a:r>
            <a:r>
              <a:rPr lang="en-US" sz="2800"/>
              <a:t>!");</a:t>
            </a:r>
            <a:br>
              <a:rPr lang="en-US" sz="2800"/>
            </a:br>
            <a:endParaRPr lang="en-US" sz="2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AD9A7-C71A-491C-8F6E-BA61BCC9F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CD34-4CEC-4DFD-BA8D-1619030E2809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48906-5E31-48DA-B3F5-BB4614078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06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Constants are Global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&lt;?php</a:t>
            </a:r>
            <a:br>
              <a:rPr lang="en-US" sz="2800" dirty="0"/>
            </a:br>
            <a:r>
              <a:rPr lang="en-US" sz="2800" dirty="0"/>
              <a:t>define(“gravity", “9.8");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function </a:t>
            </a:r>
            <a:r>
              <a:rPr lang="en-US" sz="2800" dirty="0" err="1"/>
              <a:t>myTest</a:t>
            </a:r>
            <a:r>
              <a:rPr lang="en-US" sz="2800" dirty="0"/>
              <a:t>() {</a:t>
            </a:r>
            <a:br>
              <a:rPr lang="en-US" sz="2800" dirty="0"/>
            </a:br>
            <a:r>
              <a:rPr lang="en-US" sz="2800" dirty="0"/>
              <a:t>    echo gravity;</a:t>
            </a:r>
            <a:br>
              <a:rPr lang="en-US" sz="2800" dirty="0"/>
            </a:br>
            <a:r>
              <a:rPr lang="en-US" sz="2800" dirty="0"/>
              <a:t>}</a:t>
            </a:r>
            <a:br>
              <a:rPr lang="en-US" sz="2800" dirty="0"/>
            </a:br>
            <a:r>
              <a:rPr lang="en-US" sz="2800" dirty="0"/>
              <a:t> </a:t>
            </a:r>
            <a:br>
              <a:rPr lang="en-US" sz="2800" dirty="0"/>
            </a:br>
            <a:r>
              <a:rPr lang="en-US" sz="2800" dirty="0" err="1"/>
              <a:t>myTest</a:t>
            </a:r>
            <a:r>
              <a:rPr lang="en-US" sz="2800" dirty="0"/>
              <a:t>();</a:t>
            </a:r>
            <a:br>
              <a:rPr lang="en-US" sz="2800" dirty="0"/>
            </a:br>
            <a:r>
              <a:rPr lang="en-US" sz="2800" dirty="0"/>
              <a:t>?&gt;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4B3EE-6784-455C-9C3F-4CEB94A4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3E43A-5602-461C-9C8D-19BF38DA3EFD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8965B-681E-4874-B363-6D894557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8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PHP Prerequisite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34304"/>
            <a:ext cx="10058400" cy="39319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 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 CSS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 JavaScript</a:t>
            </a:r>
            <a:endParaRPr lang="en-US" dirty="0"/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What is PHP?</a:t>
            </a:r>
          </a:p>
          <a:p>
            <a:r>
              <a:rPr lang="en-US" sz="2800" dirty="0"/>
              <a:t>PHP is an acronym for "PHP: Hypertext Preprocessor"</a:t>
            </a:r>
          </a:p>
          <a:p>
            <a:r>
              <a:rPr lang="en-US" sz="2800" dirty="0"/>
              <a:t>PHP is a widely-used, open-source scripting language</a:t>
            </a:r>
          </a:p>
          <a:p>
            <a:r>
              <a:rPr lang="en-US" sz="2800" dirty="0"/>
              <a:t>PHP scripts are executed on the server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34583-2F85-4613-B7C5-CCFD7FC6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1ABA-2E0F-4575-BC91-DF280C31BEF9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F61D4-1CBF-4102-B51A-D6647B71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B1C7A-BD9C-4DAF-9D9C-1DB67524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31579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/>
              <a:t>PHP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D0553-7FD2-4CCE-94A3-C6A7D46D3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14732"/>
            <a:ext cx="10058400" cy="4220308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Sometimes you need to cast a numerical value into another data type.</a:t>
            </a:r>
          </a:p>
          <a:p>
            <a:pPr marL="0" indent="0">
              <a:buNone/>
            </a:pPr>
            <a:r>
              <a:rPr lang="en-US" sz="2800" dirty="0"/>
              <a:t>// Cast float to int </a:t>
            </a:r>
          </a:p>
          <a:p>
            <a:pPr marL="0" indent="0">
              <a:buNone/>
            </a:pPr>
            <a:r>
              <a:rPr lang="en-US" sz="2800" dirty="0"/>
              <a:t>	$x = 23465.768;</a:t>
            </a:r>
          </a:p>
          <a:p>
            <a:pPr marL="0" indent="0">
              <a:buNone/>
            </a:pPr>
            <a:r>
              <a:rPr lang="en-US" sz="2800" dirty="0"/>
              <a:t>	$</a:t>
            </a:r>
            <a:r>
              <a:rPr lang="en-US" sz="2800" dirty="0" err="1"/>
              <a:t>int_cast</a:t>
            </a:r>
            <a:r>
              <a:rPr lang="en-US" sz="2800" dirty="0"/>
              <a:t> = (int)$x;</a:t>
            </a:r>
          </a:p>
          <a:p>
            <a:pPr marL="0" indent="0">
              <a:buNone/>
            </a:pPr>
            <a:r>
              <a:rPr lang="en-US" sz="2800" dirty="0"/>
              <a:t>// Cast string to int</a:t>
            </a:r>
          </a:p>
          <a:p>
            <a:pPr marL="0" indent="0">
              <a:buNone/>
            </a:pPr>
            <a:r>
              <a:rPr lang="en-US" sz="2800" dirty="0"/>
              <a:t>	$x = "23465.768";</a:t>
            </a:r>
          </a:p>
          <a:p>
            <a:pPr marL="0" indent="0">
              <a:buNone/>
            </a:pPr>
            <a:r>
              <a:rPr lang="en-US" sz="2800" dirty="0"/>
              <a:t>	$</a:t>
            </a:r>
            <a:r>
              <a:rPr lang="en-US" sz="2800" dirty="0" err="1"/>
              <a:t>int_cast</a:t>
            </a:r>
            <a:r>
              <a:rPr lang="en-US" sz="2800" dirty="0"/>
              <a:t> = (int)$x;</a:t>
            </a:r>
          </a:p>
          <a:p>
            <a:pPr marL="0" indent="0">
              <a:buNone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E2124-170A-483D-9E9C-1E284056A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81B8-42E8-4775-A025-DF19D18F1792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F843A-1B85-45E2-B595-96D71A60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91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Operators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90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7A9026-87C9-4F44-9EC3-75AA7E6FB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D4A564-D451-4CDB-971B-95F3B044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CB884E-F589-488F-ADF5-77FF20080A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3" y="643464"/>
            <a:ext cx="6909336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1603A8D-1B1C-4538-9FE9-374B8FD55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071" y="809244"/>
            <a:ext cx="6583680" cy="5239512"/>
          </a:xfrm>
          <a:prstGeom prst="rect">
            <a:avLst/>
          </a:prstGeom>
          <a:ln w="6350" cap="sq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BE86D1-7317-478F-819B-8779B075C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6876" y="0"/>
            <a:ext cx="4025029" cy="6858000"/>
          </a:xfrm>
          <a:prstGeom prst="rect">
            <a:avLst/>
          </a:prstGeom>
          <a:blipFill dpi="0" rotWithShape="1">
            <a:blip r:embed="rId2">
              <a:alphaModFix amt="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F88C9-1DAE-4110-9717-55E446519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0189" y="643464"/>
            <a:ext cx="2888344" cy="5571071"/>
          </a:xfrm>
        </p:spPr>
        <p:txBody>
          <a:bodyPr>
            <a:normAutofit/>
          </a:bodyPr>
          <a:lstStyle/>
          <a:p>
            <a:pPr lvl="1"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Arithmetic operators</a:t>
            </a:r>
          </a:p>
        </p:txBody>
      </p:sp>
      <p:graphicFrame>
        <p:nvGraphicFramePr>
          <p:cNvPr id="24" name="Content Placeholder 3">
            <a:extLst>
              <a:ext uri="{FF2B5EF4-FFF2-40B4-BE49-F238E27FC236}">
                <a16:creationId xmlns:a16="http://schemas.microsoft.com/office/drawing/2014/main" id="{221AB4C3-E0A9-4E2C-A8D4-36B16BA9FA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420422"/>
              </p:ext>
            </p:extLst>
          </p:nvPr>
        </p:nvGraphicFramePr>
        <p:xfrm>
          <a:off x="1012874" y="1688123"/>
          <a:ext cx="6231986" cy="3418445"/>
        </p:xfrm>
        <a:graphic>
          <a:graphicData uri="http://schemas.openxmlformats.org/drawingml/2006/table">
            <a:tbl>
              <a:tblPr firstRow="1" bandRow="1"/>
              <a:tblGrid>
                <a:gridCol w="1152313">
                  <a:extLst>
                    <a:ext uri="{9D8B030D-6E8A-4147-A177-3AD203B41FA5}">
                      <a16:colId xmlns:a16="http://schemas.microsoft.com/office/drawing/2014/main" val="2404411732"/>
                    </a:ext>
                  </a:extLst>
                </a:gridCol>
                <a:gridCol w="1629165">
                  <a:extLst>
                    <a:ext uri="{9D8B030D-6E8A-4147-A177-3AD203B41FA5}">
                      <a16:colId xmlns:a16="http://schemas.microsoft.com/office/drawing/2014/main" val="1564562106"/>
                    </a:ext>
                  </a:extLst>
                </a:gridCol>
                <a:gridCol w="1072765">
                  <a:extLst>
                    <a:ext uri="{9D8B030D-6E8A-4147-A177-3AD203B41FA5}">
                      <a16:colId xmlns:a16="http://schemas.microsoft.com/office/drawing/2014/main" val="2363236259"/>
                    </a:ext>
                  </a:extLst>
                </a:gridCol>
                <a:gridCol w="2377743">
                  <a:extLst>
                    <a:ext uri="{9D8B030D-6E8A-4147-A177-3AD203B41FA5}">
                      <a16:colId xmlns:a16="http://schemas.microsoft.com/office/drawing/2014/main" val="4263581133"/>
                    </a:ext>
                  </a:extLst>
                </a:gridCol>
              </a:tblGrid>
              <a:tr h="3274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Operator</a:t>
                      </a:r>
                    </a:p>
                  </a:txBody>
                  <a:tcPr marL="112931" marR="56466" marT="56466" marB="56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</a:p>
                  </a:txBody>
                  <a:tcPr marL="56466" marR="56466" marT="56466" marB="56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Example</a:t>
                      </a:r>
                    </a:p>
                  </a:txBody>
                  <a:tcPr marL="56466" marR="56466" marT="56466" marB="56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Result</a:t>
                      </a:r>
                    </a:p>
                  </a:txBody>
                  <a:tcPr marL="56466" marR="56466" marT="56466" marB="56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459102"/>
                  </a:ext>
                </a:extLst>
              </a:tr>
              <a:tr h="51517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+</a:t>
                      </a:r>
                    </a:p>
                  </a:txBody>
                  <a:tcPr marL="112931" marR="56466" marT="56466" marB="56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Addition</a:t>
                      </a:r>
                    </a:p>
                  </a:txBody>
                  <a:tcPr marL="56466" marR="56466" marT="56466" marB="56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$x + $y</a:t>
                      </a:r>
                    </a:p>
                  </a:txBody>
                  <a:tcPr marL="56466" marR="56466" marT="56466" marB="56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Sum of $x and $y</a:t>
                      </a:r>
                    </a:p>
                  </a:txBody>
                  <a:tcPr marL="56466" marR="56466" marT="56466" marB="56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84996"/>
                  </a:ext>
                </a:extLst>
              </a:tr>
              <a:tr h="51517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-</a:t>
                      </a:r>
                    </a:p>
                  </a:txBody>
                  <a:tcPr marL="112931" marR="56466" marT="56466" marB="56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Subtraction</a:t>
                      </a:r>
                    </a:p>
                  </a:txBody>
                  <a:tcPr marL="56466" marR="56466" marT="56466" marB="56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$x - $y</a:t>
                      </a:r>
                    </a:p>
                  </a:txBody>
                  <a:tcPr marL="56466" marR="56466" marT="56466" marB="56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Difference of $x and $y</a:t>
                      </a:r>
                    </a:p>
                  </a:txBody>
                  <a:tcPr marL="56466" marR="56466" marT="56466" marB="56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828999"/>
                  </a:ext>
                </a:extLst>
              </a:tr>
              <a:tr h="51517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*</a:t>
                      </a:r>
                    </a:p>
                  </a:txBody>
                  <a:tcPr marL="112931" marR="56466" marT="56466" marB="56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Multiplication</a:t>
                      </a:r>
                    </a:p>
                  </a:txBody>
                  <a:tcPr marL="56466" marR="56466" marT="56466" marB="56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$x * $y</a:t>
                      </a:r>
                    </a:p>
                  </a:txBody>
                  <a:tcPr marL="56466" marR="56466" marT="56466" marB="56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Product of $x and $y</a:t>
                      </a:r>
                    </a:p>
                  </a:txBody>
                  <a:tcPr marL="56466" marR="56466" marT="56466" marB="56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225439"/>
                  </a:ext>
                </a:extLst>
              </a:tr>
              <a:tr h="51517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/</a:t>
                      </a:r>
                    </a:p>
                  </a:txBody>
                  <a:tcPr marL="112931" marR="56466" marT="56466" marB="56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Division</a:t>
                      </a:r>
                    </a:p>
                  </a:txBody>
                  <a:tcPr marL="56466" marR="56466" marT="56466" marB="56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$x / $y</a:t>
                      </a:r>
                    </a:p>
                  </a:txBody>
                  <a:tcPr marL="56466" marR="56466" marT="56466" marB="56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Quotient of $x and $y</a:t>
                      </a:r>
                    </a:p>
                  </a:txBody>
                  <a:tcPr marL="56466" marR="56466" marT="56466" marB="56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754712"/>
                  </a:ext>
                </a:extLst>
              </a:tr>
              <a:tr h="51517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%</a:t>
                      </a:r>
                    </a:p>
                  </a:txBody>
                  <a:tcPr marL="112931" marR="56466" marT="56466" marB="56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Modulus</a:t>
                      </a:r>
                    </a:p>
                  </a:txBody>
                  <a:tcPr marL="56466" marR="56466" marT="56466" marB="56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$x % $y</a:t>
                      </a:r>
                    </a:p>
                  </a:txBody>
                  <a:tcPr marL="56466" marR="56466" marT="56466" marB="56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Remainder of $x divided by $y</a:t>
                      </a:r>
                    </a:p>
                  </a:txBody>
                  <a:tcPr marL="56466" marR="56466" marT="56466" marB="56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395338"/>
                  </a:ext>
                </a:extLst>
              </a:tr>
              <a:tr h="51517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**</a:t>
                      </a:r>
                    </a:p>
                  </a:txBody>
                  <a:tcPr marL="112931" marR="56466" marT="56466" marB="56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Exponentiation</a:t>
                      </a:r>
                    </a:p>
                  </a:txBody>
                  <a:tcPr marL="56466" marR="56466" marT="56466" marB="56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$x ** $y</a:t>
                      </a:r>
                    </a:p>
                  </a:txBody>
                  <a:tcPr marL="56466" marR="56466" marT="56466" marB="56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Result of raising $x to the $</a:t>
                      </a:r>
                      <a:r>
                        <a:rPr lang="en-US" sz="1300" dirty="0" err="1">
                          <a:effectLst/>
                        </a:rPr>
                        <a:t>y'th</a:t>
                      </a:r>
                      <a:r>
                        <a:rPr lang="en-US" sz="1300" dirty="0">
                          <a:effectLst/>
                        </a:rPr>
                        <a:t> power</a:t>
                      </a:r>
                    </a:p>
                  </a:txBody>
                  <a:tcPr marL="56466" marR="56466" marT="56466" marB="56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651476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43BC1D-9FF1-4CBF-88FC-3E0C2547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C993-46A8-4015-9A6C-C2B8A2A2BBB5}" type="datetime1">
              <a:rPr lang="en-US" smtClean="0"/>
              <a:t>5/31/2021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0CE2E-6D58-45B0-A16B-5C975A35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14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7A9026-87C9-4F44-9EC3-75AA7E6FB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D4A564-D451-4CDB-971B-95F3B044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CB884E-F589-488F-ADF5-77FF20080A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3" y="643464"/>
            <a:ext cx="6909336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1603A8D-1B1C-4538-9FE9-374B8FD55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071" y="809244"/>
            <a:ext cx="6583680" cy="5239512"/>
          </a:xfrm>
          <a:prstGeom prst="rect">
            <a:avLst/>
          </a:prstGeom>
          <a:ln w="6350" cap="sq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BE86D1-7317-478F-819B-8779B075C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6876" y="0"/>
            <a:ext cx="4025029" cy="6858000"/>
          </a:xfrm>
          <a:prstGeom prst="rect">
            <a:avLst/>
          </a:prstGeom>
          <a:blipFill dpi="0" rotWithShape="1">
            <a:blip r:embed="rId2">
              <a:alphaModFix amt="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F88C9-1DAE-4110-9717-55E446519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0188" y="643464"/>
            <a:ext cx="3212943" cy="5571071"/>
          </a:xfrm>
        </p:spPr>
        <p:txBody>
          <a:bodyPr>
            <a:normAutofit/>
          </a:bodyPr>
          <a:lstStyle/>
          <a:p>
            <a:pPr lvl="1"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Comparison Operators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466251-F3C0-444A-8CA0-CA1AC637B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93781"/>
              </p:ext>
            </p:extLst>
          </p:nvPr>
        </p:nvGraphicFramePr>
        <p:xfrm>
          <a:off x="955475" y="998807"/>
          <a:ext cx="6233116" cy="4937757"/>
        </p:xfrm>
        <a:graphic>
          <a:graphicData uri="http://schemas.openxmlformats.org/drawingml/2006/table">
            <a:tbl>
              <a:tblPr/>
              <a:tblGrid>
                <a:gridCol w="887393">
                  <a:extLst>
                    <a:ext uri="{9D8B030D-6E8A-4147-A177-3AD203B41FA5}">
                      <a16:colId xmlns:a16="http://schemas.microsoft.com/office/drawing/2014/main" val="234556231"/>
                    </a:ext>
                  </a:extLst>
                </a:gridCol>
                <a:gridCol w="907241">
                  <a:extLst>
                    <a:ext uri="{9D8B030D-6E8A-4147-A177-3AD203B41FA5}">
                      <a16:colId xmlns:a16="http://schemas.microsoft.com/office/drawing/2014/main" val="432273086"/>
                    </a:ext>
                  </a:extLst>
                </a:gridCol>
                <a:gridCol w="1317935">
                  <a:extLst>
                    <a:ext uri="{9D8B030D-6E8A-4147-A177-3AD203B41FA5}">
                      <a16:colId xmlns:a16="http://schemas.microsoft.com/office/drawing/2014/main" val="2061364140"/>
                    </a:ext>
                  </a:extLst>
                </a:gridCol>
                <a:gridCol w="3120547">
                  <a:extLst>
                    <a:ext uri="{9D8B030D-6E8A-4147-A177-3AD203B41FA5}">
                      <a16:colId xmlns:a16="http://schemas.microsoft.com/office/drawing/2014/main" val="2652922253"/>
                    </a:ext>
                  </a:extLst>
                </a:gridCol>
              </a:tblGrid>
              <a:tr h="3669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Operator</a:t>
                      </a:r>
                    </a:p>
                  </a:txBody>
                  <a:tcPr marL="64043" marR="32021" marT="32021" marB="3202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</a:p>
                  </a:txBody>
                  <a:tcPr marL="32021" marR="32021" marT="32021" marB="3202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Example</a:t>
                      </a:r>
                    </a:p>
                  </a:txBody>
                  <a:tcPr marL="32021" marR="32021" marT="32021" marB="3202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Result</a:t>
                      </a:r>
                    </a:p>
                  </a:txBody>
                  <a:tcPr marL="32021" marR="32021" marT="32021" marB="3202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429048"/>
                  </a:ext>
                </a:extLst>
              </a:tr>
              <a:tr h="3669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==</a:t>
                      </a:r>
                    </a:p>
                  </a:txBody>
                  <a:tcPr marL="64043" marR="32021" marT="32021" marB="3202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Equal</a:t>
                      </a:r>
                    </a:p>
                  </a:txBody>
                  <a:tcPr marL="32021" marR="32021" marT="32021" marB="3202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$x == $y</a:t>
                      </a:r>
                    </a:p>
                  </a:txBody>
                  <a:tcPr marL="32021" marR="32021" marT="32021" marB="3202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Returns true if $x is equal to $y</a:t>
                      </a:r>
                    </a:p>
                  </a:txBody>
                  <a:tcPr marL="32021" marR="32021" marT="32021" marB="3202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170511"/>
                  </a:ext>
                </a:extLst>
              </a:tr>
              <a:tr h="5122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===</a:t>
                      </a:r>
                    </a:p>
                  </a:txBody>
                  <a:tcPr marL="64043" marR="32021" marT="32021" marB="3202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Identical</a:t>
                      </a:r>
                    </a:p>
                  </a:txBody>
                  <a:tcPr marL="32021" marR="32021" marT="32021" marB="3202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$x === $y</a:t>
                      </a:r>
                    </a:p>
                  </a:txBody>
                  <a:tcPr marL="32021" marR="32021" marT="32021" marB="3202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Returns true if $x is equal to $y, and they are of the same type</a:t>
                      </a:r>
                    </a:p>
                  </a:txBody>
                  <a:tcPr marL="32021" marR="32021" marT="32021" marB="3202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128183"/>
                  </a:ext>
                </a:extLst>
              </a:tr>
              <a:tr h="3669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!=</a:t>
                      </a:r>
                    </a:p>
                  </a:txBody>
                  <a:tcPr marL="64043" marR="32021" marT="32021" marB="3202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Not equal</a:t>
                      </a:r>
                    </a:p>
                  </a:txBody>
                  <a:tcPr marL="32021" marR="32021" marT="32021" marB="3202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$x != $y</a:t>
                      </a:r>
                    </a:p>
                  </a:txBody>
                  <a:tcPr marL="32021" marR="32021" marT="32021" marB="3202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Returns true if $x is not equal to $y</a:t>
                      </a:r>
                    </a:p>
                  </a:txBody>
                  <a:tcPr marL="32021" marR="32021" marT="32021" marB="3202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146655"/>
                  </a:ext>
                </a:extLst>
              </a:tr>
              <a:tr h="3669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&lt;&gt;</a:t>
                      </a:r>
                    </a:p>
                  </a:txBody>
                  <a:tcPr marL="64043" marR="32021" marT="32021" marB="3202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Not equal</a:t>
                      </a:r>
                    </a:p>
                  </a:txBody>
                  <a:tcPr marL="32021" marR="32021" marT="32021" marB="3202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$x &lt;&gt; $y</a:t>
                      </a:r>
                    </a:p>
                  </a:txBody>
                  <a:tcPr marL="32021" marR="32021" marT="32021" marB="3202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Returns true if $x is not equal to $y</a:t>
                      </a:r>
                    </a:p>
                  </a:txBody>
                  <a:tcPr marL="32021" marR="32021" marT="32021" marB="3202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815943"/>
                  </a:ext>
                </a:extLst>
              </a:tr>
              <a:tr h="5122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!==</a:t>
                      </a:r>
                    </a:p>
                  </a:txBody>
                  <a:tcPr marL="64043" marR="32021" marT="32021" marB="3202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Not identical</a:t>
                      </a:r>
                    </a:p>
                  </a:txBody>
                  <a:tcPr marL="32021" marR="32021" marT="32021" marB="3202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$x !== $y</a:t>
                      </a:r>
                    </a:p>
                  </a:txBody>
                  <a:tcPr marL="32021" marR="32021" marT="32021" marB="3202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Returns true if $x is not equal to $y, or they are not of the same type</a:t>
                      </a:r>
                    </a:p>
                  </a:txBody>
                  <a:tcPr marL="32021" marR="32021" marT="32021" marB="3202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372067"/>
                  </a:ext>
                </a:extLst>
              </a:tr>
              <a:tr h="4886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&gt;</a:t>
                      </a:r>
                    </a:p>
                  </a:txBody>
                  <a:tcPr marL="64043" marR="32021" marT="32021" marB="3202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Greater than</a:t>
                      </a:r>
                    </a:p>
                  </a:txBody>
                  <a:tcPr marL="32021" marR="32021" marT="32021" marB="3202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$x &gt; $y</a:t>
                      </a:r>
                    </a:p>
                  </a:txBody>
                  <a:tcPr marL="32021" marR="32021" marT="32021" marB="3202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Returns true if $x is greater than $y</a:t>
                      </a:r>
                    </a:p>
                  </a:txBody>
                  <a:tcPr marL="32021" marR="32021" marT="32021" marB="3202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430393"/>
                  </a:ext>
                </a:extLst>
              </a:tr>
              <a:tr h="3669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&lt;</a:t>
                      </a:r>
                    </a:p>
                  </a:txBody>
                  <a:tcPr marL="64043" marR="32021" marT="32021" marB="3202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Less than</a:t>
                      </a:r>
                    </a:p>
                  </a:txBody>
                  <a:tcPr marL="32021" marR="32021" marT="32021" marB="3202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$x &lt; $y</a:t>
                      </a:r>
                    </a:p>
                  </a:txBody>
                  <a:tcPr marL="32021" marR="32021" marT="32021" marB="3202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Returns true if $x is less than $y</a:t>
                      </a:r>
                    </a:p>
                  </a:txBody>
                  <a:tcPr marL="32021" marR="32021" marT="32021" marB="3202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982762"/>
                  </a:ext>
                </a:extLst>
              </a:tr>
              <a:tr h="6965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&gt;=</a:t>
                      </a:r>
                    </a:p>
                  </a:txBody>
                  <a:tcPr marL="64043" marR="32021" marT="32021" marB="3202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Greater than or equal to</a:t>
                      </a:r>
                    </a:p>
                  </a:txBody>
                  <a:tcPr marL="32021" marR="32021" marT="32021" marB="3202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$x &gt;= $y</a:t>
                      </a:r>
                    </a:p>
                  </a:txBody>
                  <a:tcPr marL="32021" marR="32021" marT="32021" marB="3202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Returns true if $x is greater than or equal to $y</a:t>
                      </a:r>
                    </a:p>
                  </a:txBody>
                  <a:tcPr marL="32021" marR="32021" marT="32021" marB="3202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846015"/>
                  </a:ext>
                </a:extLst>
              </a:tr>
              <a:tr h="4886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&lt;=</a:t>
                      </a:r>
                    </a:p>
                  </a:txBody>
                  <a:tcPr marL="64043" marR="32021" marT="32021" marB="3202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Less than or equal to</a:t>
                      </a:r>
                    </a:p>
                  </a:txBody>
                  <a:tcPr marL="32021" marR="32021" marT="32021" marB="3202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$x &lt;= $y</a:t>
                      </a:r>
                    </a:p>
                  </a:txBody>
                  <a:tcPr marL="32021" marR="32021" marT="32021" marB="3202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Returns true if $x is less than or equal to $y</a:t>
                      </a:r>
                    </a:p>
                  </a:txBody>
                  <a:tcPr marL="32021" marR="32021" marT="32021" marB="3202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854493"/>
                  </a:ext>
                </a:extLst>
              </a:tr>
              <a:tr h="4046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&lt;=&gt;</a:t>
                      </a:r>
                    </a:p>
                  </a:txBody>
                  <a:tcPr marL="64043" marR="32021" marT="32021" marB="3202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Spaceship</a:t>
                      </a:r>
                    </a:p>
                  </a:txBody>
                  <a:tcPr marL="32021" marR="32021" marT="32021" marB="3202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$x &lt;=&gt; $y</a:t>
                      </a:r>
                    </a:p>
                  </a:txBody>
                  <a:tcPr marL="32021" marR="32021" marT="32021" marB="3202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Introduced in PHP 7.</a:t>
                      </a:r>
                    </a:p>
                  </a:txBody>
                  <a:tcPr marL="32021" marR="32021" marT="32021" marB="3202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064951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65E27A-130C-4A48-BE4E-7E971AFF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EC45-6CFB-4AC8-9735-0FA1AD9D3886}" type="datetime1">
              <a:rPr lang="en-US" smtClean="0"/>
              <a:t>5/31/2021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0721A-FE9D-4996-BC19-E73E0E63D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94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BB96-BBF1-4B7F-8308-738413D2C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8888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This &lt;=&gt; operator offers combined comparison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5C2A9-6EB9-4D4F-84CF-EA652CCFB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71003"/>
            <a:ext cx="10058400" cy="4318782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sz="3600" dirty="0"/>
              <a:t>Return 0 if values on either side are equal</a:t>
            </a:r>
          </a:p>
          <a:p>
            <a:pPr fontAlgn="base"/>
            <a:r>
              <a:rPr lang="en-US" sz="3600" dirty="0"/>
              <a:t>Return 1 if value on the left is greater</a:t>
            </a:r>
          </a:p>
          <a:p>
            <a:pPr fontAlgn="base"/>
            <a:r>
              <a:rPr lang="en-US" sz="3600" dirty="0"/>
              <a:t>Return -1 if the value on the right is greater</a:t>
            </a:r>
          </a:p>
          <a:p>
            <a:pPr lvl="1" fontAlgn="base"/>
            <a:r>
              <a:rPr lang="en-US" sz="3400" dirty="0"/>
              <a:t>// Comparing Integers</a:t>
            </a:r>
          </a:p>
          <a:p>
            <a:pPr lvl="1" fontAlgn="base"/>
            <a:r>
              <a:rPr lang="en-US" sz="3400" b="1" dirty="0"/>
              <a:t>echo 1 &lt;=&gt; 1; // outputs 0</a:t>
            </a:r>
          </a:p>
          <a:p>
            <a:pPr lvl="1" fontAlgn="base"/>
            <a:r>
              <a:rPr lang="en-US" sz="3400" b="1" dirty="0"/>
              <a:t>echo 3 &lt;=&gt; 4; // outputs -1</a:t>
            </a:r>
          </a:p>
          <a:p>
            <a:pPr lvl="1" fontAlgn="base"/>
            <a:r>
              <a:rPr lang="en-US" sz="3400" b="1" dirty="0"/>
              <a:t>echo 4 &lt;=&gt; 3; // outputs 1</a:t>
            </a:r>
          </a:p>
          <a:p>
            <a:pPr lvl="1" fontAlgn="base"/>
            <a:r>
              <a:rPr lang="en-US" sz="3400" dirty="0"/>
              <a:t>// String Comparison</a:t>
            </a:r>
          </a:p>
          <a:p>
            <a:pPr lvl="1" fontAlgn="base"/>
            <a:r>
              <a:rPr lang="en-US" sz="3400" b="1" dirty="0"/>
              <a:t>echo "a" &lt;=&gt; "a"; // outputs 0 </a:t>
            </a:r>
          </a:p>
          <a:p>
            <a:pPr lvl="1" fontAlgn="base"/>
            <a:r>
              <a:rPr lang="en-US" sz="3400" b="1" dirty="0"/>
              <a:t>echo "m" &lt;=&gt; "y"; // outputs -1</a:t>
            </a:r>
          </a:p>
          <a:p>
            <a:pPr lvl="1" fontAlgn="base"/>
            <a:r>
              <a:rPr lang="en-US" sz="3400" b="1" dirty="0"/>
              <a:t>echo "y" &lt;=&gt; "c"; // outputs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0A398-5903-4792-80AB-DA4E25F0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332D-5678-4AA0-9E82-43A37B8D2757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CB6C4-F0EB-4C46-B22E-3F9D1515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80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/>
            </a:br>
            <a:br>
              <a:rPr lang="en-US"/>
            </a:br>
            <a:r>
              <a:rPr lang="en-US"/>
              <a:t>PHP 5 Include Files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00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7F5FB-11D9-46A9-97D4-368894C6D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1886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/>
              <a:t>PHP include and require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3EB1-22F1-4489-9167-86025019C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362994"/>
          </a:xfrm>
        </p:spPr>
        <p:txBody>
          <a:bodyPr>
            <a:normAutofit/>
          </a:bodyPr>
          <a:lstStyle/>
          <a:p>
            <a:pPr algn="just"/>
            <a:r>
              <a:rPr lang="en-US" sz="3200"/>
              <a:t>The include (or require) statement takes all the text/code/markup that exists in the specified file and copies it into the file that uses the include statement.</a:t>
            </a:r>
          </a:p>
          <a:p>
            <a:pPr algn="just"/>
            <a:r>
              <a:rPr lang="en-US" sz="3200"/>
              <a:t>Including files is very useful when you want to include the same PHP, HTML, or text on multiple pages of a website.</a:t>
            </a:r>
            <a:br>
              <a:rPr lang="en-US" sz="3200"/>
            </a:br>
            <a:endParaRPr lang="en-US" sz="32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09C3A-CE38-414D-B70F-7CBECDC4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260F-7DEA-4294-89CE-009DB8CE6CA8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6D7CA-8E73-4F6D-9738-7B2E764C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07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7F5FB-11D9-46A9-97D4-368894C6D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6834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/>
              <a:t>PHP include and require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3EB1-22F1-4489-9167-86025019C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789611"/>
            <a:ext cx="10585269" cy="4791555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It is possible to insert the content of one PHP file into another PHP file with the include or require statement.</a:t>
            </a:r>
          </a:p>
          <a:p>
            <a:pPr algn="just"/>
            <a:r>
              <a:rPr lang="en-US" sz="3200" dirty="0"/>
              <a:t>The include and require statements are same, except upon failure:</a:t>
            </a:r>
          </a:p>
          <a:p>
            <a:pPr lvl="1"/>
            <a:r>
              <a:rPr lang="en-US" sz="2400" b="1" dirty="0"/>
              <a:t>require will produce a fatal error (E_COMPILE_ERROR) and stop the script</a:t>
            </a:r>
          </a:p>
          <a:p>
            <a:pPr lvl="1"/>
            <a:r>
              <a:rPr lang="en-US" sz="2400" b="1" dirty="0"/>
              <a:t>include will only produce a warning (E_WARNING) and the script will continue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C404A-212D-4FC8-9F61-C4BCCAE2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657B-E789-44B1-9CFC-72BABDD47DD8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FAF7B-FC1E-4A88-A4E8-5057D6883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088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7F5FB-11D9-46A9-97D4-368894C6D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6834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/>
              <a:t>PHP include and require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3EB1-22F1-4489-9167-86025019C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789611"/>
            <a:ext cx="10585269" cy="4791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/>
              <a:t>Syntax</a:t>
            </a:r>
          </a:p>
          <a:p>
            <a:pPr marL="274320" lvl="1" indent="0">
              <a:buNone/>
            </a:pPr>
            <a:r>
              <a:rPr lang="en-US" sz="3800"/>
              <a:t>include '</a:t>
            </a:r>
            <a:r>
              <a:rPr lang="en-US" sz="3800" i="1"/>
              <a:t>filename</a:t>
            </a:r>
            <a:r>
              <a:rPr lang="en-US" sz="3800"/>
              <a:t>';</a:t>
            </a:r>
            <a:br>
              <a:rPr lang="en-US" sz="3800"/>
            </a:br>
            <a:br>
              <a:rPr lang="en-US" sz="3800"/>
            </a:br>
            <a:r>
              <a:rPr lang="en-US" sz="3800"/>
              <a:t>or</a:t>
            </a:r>
            <a:br>
              <a:rPr lang="en-US" sz="3800"/>
            </a:br>
            <a:br>
              <a:rPr lang="en-US" sz="3800"/>
            </a:br>
            <a:r>
              <a:rPr lang="en-US" sz="3800"/>
              <a:t>require '</a:t>
            </a:r>
            <a:r>
              <a:rPr lang="en-US" sz="3800" i="1"/>
              <a:t>filename</a:t>
            </a:r>
            <a:r>
              <a:rPr lang="en-US" sz="3800"/>
              <a:t>';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8EC7E-33A0-470E-AAD0-255406D9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1A9D-AAF7-4C3A-844A-BF514B3188E8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FE749-47B2-47EC-A5F4-2853737E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672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7455F7F3-3A58-4BBB-95C7-CF706F9FFA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3AE3D314-6F93-4D91-8C0F-E92657F465C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7F5FB-11D9-46A9-97D4-368894C6D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/>
              <a:t>PHP include Example</a:t>
            </a:r>
          </a:p>
        </p:txBody>
      </p:sp>
      <p:graphicFrame>
        <p:nvGraphicFramePr>
          <p:cNvPr id="24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853067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B4EDC-13A8-4739-86BB-281E2D613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931F-075B-4704-8C23-3AC7258D0D33}" type="datetime1">
              <a:rPr lang="en-US" smtClean="0"/>
              <a:t>5/31/2021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1DE34-A286-40C5-96E0-59E9C7AF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1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PHP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655" y="2124222"/>
            <a:ext cx="10846191" cy="409118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PHP can generate dynamic page content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PHP can create, open, read, write, delete, and close files on the server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PHP can collect form data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PHP can send and receive data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PHP can add, delete, modify data in your database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PHP can be used to control user-access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F7FE8-66FA-43B8-9EF8-8055FC73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D287-B0A0-4C7E-8C74-5ADA38C6F3C1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31810-B4E3-48F7-9A75-B7F8FE36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685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8">
            <a:extLst>
              <a:ext uri="{FF2B5EF4-FFF2-40B4-BE49-F238E27FC236}">
                <a16:creationId xmlns:a16="http://schemas.microsoft.com/office/drawing/2014/main" id="{7455F7F3-3A58-4BBB-95C7-CF706F9FFA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3AE3D314-6F93-4D91-8C0F-E92657F465C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7F5FB-11D9-46A9-97D4-368894C6D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/>
              <a:t>PHP include Example</a:t>
            </a:r>
          </a:p>
        </p:txBody>
      </p:sp>
      <p:graphicFrame>
        <p:nvGraphicFramePr>
          <p:cNvPr id="24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45419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BBB4C-7081-4E14-A226-D90F580F0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7782-47DB-4D94-A6AB-724A83CE3723}" type="datetime1">
              <a:rPr lang="en-US" smtClean="0"/>
              <a:t>5/31/2021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ABE21-D5FD-44C3-A26B-EA0C8B8D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460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D4D71-5BD1-48D7-8C56-1EB97D290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7160"/>
            <a:ext cx="10058400" cy="1371600"/>
          </a:xfrm>
        </p:spPr>
        <p:txBody>
          <a:bodyPr>
            <a:normAutofit/>
          </a:bodyPr>
          <a:lstStyle/>
          <a:p>
            <a:r>
              <a:rPr lang="en-US"/>
              <a:t>PHP include vs. require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1B16-0274-49A6-A8B4-59D150B23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8295"/>
            <a:ext cx="10257692" cy="52472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The require statement is also used to include a file into the PHP code.</a:t>
            </a:r>
          </a:p>
          <a:p>
            <a:r>
              <a:rPr lang="en-US" sz="3600"/>
              <a:t>Run the following example to see the difference:</a:t>
            </a:r>
          </a:p>
          <a:p>
            <a:pPr lvl="1"/>
            <a:r>
              <a:rPr lang="en-US" sz="2000"/>
              <a:t>&lt;html&gt;</a:t>
            </a:r>
            <a:br>
              <a:rPr lang="en-US"/>
            </a:br>
            <a:r>
              <a:rPr lang="en-US" sz="2000"/>
              <a:t>&lt;body&gt;</a:t>
            </a:r>
            <a:br>
              <a:rPr lang="en-US"/>
            </a:br>
            <a:r>
              <a:rPr lang="en-US" sz="2000"/>
              <a:t>&lt;h1&gt;Welcome to my home page!&lt;/h1&gt;</a:t>
            </a:r>
            <a:br>
              <a:rPr lang="en-US"/>
            </a:br>
            <a:r>
              <a:rPr lang="en-US" sz="2000"/>
              <a:t>&lt;?</a:t>
            </a:r>
            <a:r>
              <a:rPr lang="en-US" sz="2000" err="1"/>
              <a:t>php</a:t>
            </a:r>
            <a:r>
              <a:rPr lang="en-US" sz="2000"/>
              <a:t> include/require '</a:t>
            </a:r>
            <a:r>
              <a:rPr lang="en-US" sz="2000" err="1"/>
              <a:t>noFileExists.php</a:t>
            </a:r>
            <a:r>
              <a:rPr lang="en-US" sz="2000"/>
              <a:t>';</a:t>
            </a:r>
            <a:br>
              <a:rPr lang="en-US"/>
            </a:br>
            <a:r>
              <a:rPr lang="en-US" sz="2000"/>
              <a:t>echo "I have a $color $car.";</a:t>
            </a:r>
            <a:br>
              <a:rPr lang="en-US"/>
            </a:br>
            <a:r>
              <a:rPr lang="en-US" sz="2000"/>
              <a:t>?&gt;</a:t>
            </a:r>
            <a:br>
              <a:rPr lang="en-US"/>
            </a:br>
            <a:r>
              <a:rPr lang="en-US" sz="2000"/>
              <a:t>&lt;/body&gt;</a:t>
            </a:r>
            <a:br>
              <a:rPr lang="en-US"/>
            </a:br>
            <a:r>
              <a:rPr lang="en-US" sz="2000"/>
              <a:t>&lt;/html&gt;</a:t>
            </a:r>
            <a:endParaRPr lang="en-US" sz="36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F3295-AF5C-4829-BDA3-97281A9F9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D8FC-FDF4-40D1-BF20-17FC1D274AE9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E3167-16FC-400E-A738-030475E2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718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55F7F3-3A58-4BBB-95C7-CF706F9FFA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E3D314-6F93-4D91-8C0F-E92657F465C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4EEDA-BE95-4DA1-8FEF-A275FB6EC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/>
              <a:t>Require or Include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5487541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F4228B-D669-4A39-B312-24C506DE7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1E12-6A3F-4608-99E0-B8B52EE071B7}" type="datetime1">
              <a:rPr lang="en-US" smtClean="0"/>
              <a:t>5/31/2021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0E9D0-2BA0-4FD7-8CA3-9D22D3A9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411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AEA8-6A7F-4DB7-8D8F-2C41D7F1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44194"/>
            <a:ext cx="11010900" cy="4577106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ventry Garden" panose="02000503000000000000" pitchFamily="2" charset="0"/>
              </a:rPr>
              <a:t>End Of Lecture 1 to 3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54F00-DBF8-4ED7-9158-C400D7AC7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34F7-BB38-4862-A090-FEAA72607773}" type="datetime1">
              <a:rPr lang="en-US" smtClean="0"/>
              <a:t>5/31/2021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42B4A-7040-4C60-B676-1875DD67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3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4" y="287383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/>
              <a:t>PHP 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509" y="1658983"/>
            <a:ext cx="12011009" cy="4569539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A PHP script is executed on the server, and the plain HTML result is sent back to the browser.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Basic PHP Syntax</a:t>
            </a:r>
          </a:p>
          <a:p>
            <a:r>
              <a:rPr lang="en-US" sz="2600" dirty="0"/>
              <a:t>A PHP script can be placed anywhere in the document.</a:t>
            </a:r>
          </a:p>
          <a:p>
            <a:r>
              <a:rPr lang="en-US" sz="2600" dirty="0"/>
              <a:t>A PHP script starts with </a:t>
            </a:r>
            <a:r>
              <a:rPr lang="en-US" sz="2600" b="1" dirty="0"/>
              <a:t>&lt;?php</a:t>
            </a:r>
            <a:r>
              <a:rPr lang="en-US" sz="2600" dirty="0"/>
              <a:t> and ends with </a:t>
            </a:r>
            <a:r>
              <a:rPr lang="en-US" sz="2600" b="1" dirty="0"/>
              <a:t>?&gt;</a:t>
            </a:r>
            <a:r>
              <a:rPr lang="en-US" sz="2600" dirty="0"/>
              <a:t>:</a:t>
            </a:r>
          </a:p>
          <a:p>
            <a:r>
              <a:rPr lang="en-US" sz="2600" dirty="0"/>
              <a:t>&lt;?php</a:t>
            </a:r>
            <a:br>
              <a:rPr lang="en-US" sz="3900" dirty="0"/>
            </a:br>
            <a:r>
              <a:rPr lang="en-US" sz="2600" dirty="0"/>
              <a:t>// PHP code goes here</a:t>
            </a:r>
            <a:br>
              <a:rPr lang="en-US" sz="3900" dirty="0"/>
            </a:br>
            <a:r>
              <a:rPr lang="en-US" sz="2600" dirty="0"/>
              <a:t>?&gt;</a:t>
            </a:r>
          </a:p>
          <a:p>
            <a:r>
              <a:rPr lang="en-US" sz="2600" dirty="0"/>
              <a:t>The default file extension for PHP files is ".php".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Note: PHP statements end with a semicolon (;).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8DCDD-B7ED-459E-8ACF-68F5A6827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B87D-A808-4477-A232-C01DFAB4BC0A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0DDD5-216F-4014-8B72-503225BD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4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42868"/>
            <a:ext cx="10058400" cy="41921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&lt;!DOCTYPE html&gt;</a:t>
            </a:r>
            <a:br>
              <a:rPr lang="en-US" sz="3600" dirty="0"/>
            </a:br>
            <a:r>
              <a:rPr lang="en-US" sz="2000" dirty="0"/>
              <a:t>&lt;html&gt;</a:t>
            </a:r>
            <a:br>
              <a:rPr lang="en-US" sz="3600" dirty="0"/>
            </a:br>
            <a:r>
              <a:rPr lang="en-US" sz="2000" dirty="0"/>
              <a:t>&lt;body&gt;</a:t>
            </a:r>
            <a:br>
              <a:rPr lang="en-US" sz="3600" dirty="0"/>
            </a:br>
            <a:br>
              <a:rPr lang="en-US" sz="3600" dirty="0"/>
            </a:br>
            <a:r>
              <a:rPr lang="en-US" sz="2000" dirty="0"/>
              <a:t>&lt;h1&gt;My first PHP page&lt;/h1&gt;</a:t>
            </a:r>
            <a:br>
              <a:rPr lang="en-US" sz="3600" dirty="0"/>
            </a:br>
            <a:br>
              <a:rPr lang="en-US" sz="3600" dirty="0"/>
            </a:br>
            <a:r>
              <a:rPr lang="en-US" sz="2000" dirty="0"/>
              <a:t>&lt;?php</a:t>
            </a:r>
            <a:br>
              <a:rPr lang="en-US" sz="2000" dirty="0"/>
            </a:br>
            <a:r>
              <a:rPr lang="en-US" sz="2000" dirty="0"/>
              <a:t>echo “Welcome to PHP”</a:t>
            </a:r>
            <a:br>
              <a:rPr lang="en-US" sz="2000" dirty="0"/>
            </a:br>
            <a:r>
              <a:rPr lang="en-US" sz="2000" dirty="0"/>
              <a:t>?&gt;</a:t>
            </a:r>
            <a:br>
              <a:rPr lang="en-US" sz="3600" dirty="0"/>
            </a:br>
            <a:br>
              <a:rPr lang="en-US" sz="3600" dirty="0"/>
            </a:br>
            <a:r>
              <a:rPr lang="en-US" sz="2000" dirty="0"/>
              <a:t>&lt;/body&gt;</a:t>
            </a:r>
            <a:br>
              <a:rPr lang="en-US" sz="3600" dirty="0"/>
            </a:br>
            <a:r>
              <a:rPr lang="en-US" sz="2000" dirty="0"/>
              <a:t>&lt;/html&gt;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B1C1F-98DF-4D24-A858-F5CCC8F1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B04A-15D3-442B-923E-BA79BECCAFB5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B5377-F84D-4E76-9373-F5C658C0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5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E235-35F7-4244-A7EC-8E0217E44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PHP 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0428-EF14-4DE8-8ED7-51110588C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44394"/>
            <a:ext cx="10058400" cy="4290646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&lt;?php</a:t>
            </a:r>
            <a:br>
              <a:rPr lang="en-US" sz="3200" dirty="0"/>
            </a:br>
            <a:r>
              <a:rPr lang="en-US" sz="3200" dirty="0"/>
              <a:t>// This is a single-line comment</a:t>
            </a:r>
            <a:br>
              <a:rPr lang="en-US" sz="3200" dirty="0"/>
            </a:br>
            <a:r>
              <a:rPr lang="en-US" sz="3200" dirty="0"/>
              <a:t># This is also a single-line comment</a:t>
            </a:r>
          </a:p>
          <a:p>
            <a:r>
              <a:rPr lang="en-US" sz="3200" dirty="0"/>
              <a:t>/*</a:t>
            </a:r>
            <a:br>
              <a:rPr lang="en-US" sz="3200" dirty="0"/>
            </a:br>
            <a:r>
              <a:rPr lang="en-US" sz="3200" dirty="0"/>
              <a:t>This is a multiple-lines comment block</a:t>
            </a:r>
            <a:br>
              <a:rPr lang="en-US" sz="3200" dirty="0"/>
            </a:br>
            <a:r>
              <a:rPr lang="en-US" sz="3200" dirty="0"/>
              <a:t>that spans over multiple</a:t>
            </a:r>
            <a:br>
              <a:rPr lang="en-US" sz="3200" dirty="0"/>
            </a:br>
            <a:r>
              <a:rPr lang="en-US" sz="3200" dirty="0"/>
              <a:t>lines</a:t>
            </a:r>
            <a:br>
              <a:rPr lang="en-US" sz="3200" dirty="0"/>
            </a:br>
            <a:r>
              <a:rPr lang="en-US" sz="3200" dirty="0"/>
              <a:t>*/</a:t>
            </a:r>
          </a:p>
          <a:p>
            <a:r>
              <a:rPr lang="en-US" sz="3200" dirty="0"/>
              <a:t>?&gt;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F3A91-5AF1-4047-B9D1-9EF531F8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8C46-4565-4962-9DE2-E5E246E4FCCF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370E4-854F-481A-AC93-AF739FC9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14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80007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PHP 5 Variables</a:t>
            </a:r>
          </a:p>
        </p:txBody>
      </p:sp>
      <p:graphicFrame>
        <p:nvGraphicFramePr>
          <p:cNvPr id="19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073793"/>
              </p:ext>
            </p:extLst>
          </p:nvPr>
        </p:nvGraphicFramePr>
        <p:xfrm>
          <a:off x="1066800" y="990600"/>
          <a:ext cx="10058400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81AC58-F8FD-44F6-9298-D5AE69AA1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DA94-FECC-47D1-B55D-09ED4413D56D}" type="datetime1">
              <a:rPr lang="en-US" smtClean="0"/>
              <a:t>5/31/2021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D7480-88C7-48FF-8BD5-01A99120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18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/>
              <a:t>PHP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95061"/>
            <a:ext cx="10701130" cy="4139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variable can have a short name (like x and y) or a more descriptive name (age, </a:t>
            </a:r>
            <a:r>
              <a:rPr lang="en-US" dirty="0" err="1"/>
              <a:t>carname</a:t>
            </a:r>
            <a:r>
              <a:rPr lang="en-US" dirty="0"/>
              <a:t>, </a:t>
            </a:r>
            <a:r>
              <a:rPr lang="en-US" dirty="0" err="1"/>
              <a:t>total_volume</a:t>
            </a:r>
            <a:r>
              <a:rPr lang="en-US" dirty="0"/>
              <a:t>).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Rules for PHP variables:</a:t>
            </a:r>
          </a:p>
          <a:p>
            <a:pPr marL="617220" lvl="1" indent="-342900">
              <a:buFont typeface="+mj-lt"/>
              <a:buAutoNum type="alphaLcParenR"/>
            </a:pPr>
            <a:r>
              <a:rPr lang="en-US" sz="2000" dirty="0"/>
              <a:t>A variable starts with the $ sign, followed by the name of the variable</a:t>
            </a:r>
          </a:p>
          <a:p>
            <a:pPr marL="617220" lvl="1" indent="-342900">
              <a:buFont typeface="+mj-lt"/>
              <a:buAutoNum type="alphaLcParenR"/>
            </a:pPr>
            <a:r>
              <a:rPr lang="en-US" sz="2000" dirty="0"/>
              <a:t>A variable name must start with a letter or the underscore character</a:t>
            </a:r>
          </a:p>
          <a:p>
            <a:pPr marL="617220" lvl="1" indent="-342900">
              <a:buFont typeface="+mj-lt"/>
              <a:buAutoNum type="alphaLcParenR"/>
            </a:pPr>
            <a:r>
              <a:rPr lang="en-US" sz="2000" dirty="0"/>
              <a:t>A variable name cannot start with a number</a:t>
            </a:r>
          </a:p>
          <a:p>
            <a:pPr marL="617220" lvl="1" indent="-342900">
              <a:buFont typeface="+mj-lt"/>
              <a:buAutoNum type="alphaLcParenR"/>
            </a:pPr>
            <a:r>
              <a:rPr lang="en-US" sz="2000" dirty="0"/>
              <a:t>A variable name can only contain alpha-numeric characters and underscores (A-z, 0-9, and _ )</a:t>
            </a:r>
          </a:p>
          <a:p>
            <a:pPr marL="617220" lvl="1" indent="-342900">
              <a:buFont typeface="+mj-lt"/>
              <a:buAutoNum type="alphaLcParenR"/>
            </a:pPr>
            <a:r>
              <a:rPr lang="en-US" sz="2000" dirty="0"/>
              <a:t>Variable names are case-sensitive ($age and $AGE are two different variables)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D548E-57EC-49D5-87D0-A3471EBE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956E-D457-49F2-B377-DC335D6837BB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6AA8-A00D-4750-996A-5958F4BD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62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2172</Words>
  <Application>Microsoft Office PowerPoint</Application>
  <PresentationFormat>Widescreen</PresentationFormat>
  <Paragraphs>344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Calibri</vt:lpstr>
      <vt:lpstr>Century Gothic</vt:lpstr>
      <vt:lpstr>Coventry Garden</vt:lpstr>
      <vt:lpstr>Garamond</vt:lpstr>
      <vt:lpstr>Wingdings</vt:lpstr>
      <vt:lpstr>Savon</vt:lpstr>
      <vt:lpstr>Lecture 1&amp; 2  Introduction to PHP </vt:lpstr>
      <vt:lpstr>PHP Installation</vt:lpstr>
      <vt:lpstr>PHP Prerequisite</vt:lpstr>
      <vt:lpstr>What Can PHP Do?</vt:lpstr>
      <vt:lpstr>PHP Syntax</vt:lpstr>
      <vt:lpstr>Example</vt:lpstr>
      <vt:lpstr>PHP Comments</vt:lpstr>
      <vt:lpstr>PHP 5 Variables</vt:lpstr>
      <vt:lpstr>PHP Variables</vt:lpstr>
      <vt:lpstr>Output Variables</vt:lpstr>
      <vt:lpstr>The following example will output the sum of two variables:</vt:lpstr>
      <vt:lpstr>PHP 5 Data types</vt:lpstr>
      <vt:lpstr>PHP Data Types</vt:lpstr>
      <vt:lpstr>Boolean Example</vt:lpstr>
      <vt:lpstr>Array Example</vt:lpstr>
      <vt:lpstr>Null Example</vt:lpstr>
      <vt:lpstr>Reference datatype</vt:lpstr>
      <vt:lpstr>Strings</vt:lpstr>
      <vt:lpstr>PHP String Functions</vt:lpstr>
      <vt:lpstr>Variables Scope</vt:lpstr>
      <vt:lpstr>PHP Variables Scope</vt:lpstr>
      <vt:lpstr>Global Scope</vt:lpstr>
      <vt:lpstr>Local Scope</vt:lpstr>
      <vt:lpstr>PHP The global Keyword</vt:lpstr>
      <vt:lpstr>$GLOBALS[‘index’] Array</vt:lpstr>
      <vt:lpstr>PHP 5 Constants</vt:lpstr>
      <vt:lpstr>Create PHP Constant</vt:lpstr>
      <vt:lpstr>Example of case sensitive constant</vt:lpstr>
      <vt:lpstr>Constants are Global</vt:lpstr>
      <vt:lpstr>PHP Casting</vt:lpstr>
      <vt:lpstr>Operators</vt:lpstr>
      <vt:lpstr>Arithmetic operators</vt:lpstr>
      <vt:lpstr>Comparison Operators</vt:lpstr>
      <vt:lpstr>This &lt;=&gt; operator offers combined comparison</vt:lpstr>
      <vt:lpstr>  PHP 5 Include Files  </vt:lpstr>
      <vt:lpstr>PHP include and require Statements</vt:lpstr>
      <vt:lpstr>PHP include and require Statements</vt:lpstr>
      <vt:lpstr>PHP include and require Statements</vt:lpstr>
      <vt:lpstr>PHP include Example</vt:lpstr>
      <vt:lpstr>PHP include Example</vt:lpstr>
      <vt:lpstr>PHP include vs. require</vt:lpstr>
      <vt:lpstr>Require or Include</vt:lpstr>
      <vt:lpstr>End Of Lecture 1 to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1&amp; 2  Introduction to PHP </dc:title>
  <dc:creator>V -Smart</dc:creator>
  <cp:lastModifiedBy>Hafiza Alia</cp:lastModifiedBy>
  <cp:revision>29</cp:revision>
  <dcterms:created xsi:type="dcterms:W3CDTF">2020-02-23T14:05:34Z</dcterms:created>
  <dcterms:modified xsi:type="dcterms:W3CDTF">2021-05-31T06:35:26Z</dcterms:modified>
</cp:coreProperties>
</file>