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62" r:id="rId7"/>
    <p:sldId id="272" r:id="rId8"/>
    <p:sldId id="274" r:id="rId9"/>
    <p:sldId id="275" r:id="rId10"/>
    <p:sldId id="276" r:id="rId11"/>
    <p:sldId id="277" r:id="rId12"/>
    <p:sldId id="271"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012" y="1181101"/>
            <a:ext cx="10896600" cy="2057400"/>
          </a:xfrm>
        </p:spPr>
        <p:txBody>
          <a:bodyPr>
            <a:normAutofit fontScale="90000"/>
          </a:bodyPr>
          <a:lstStyle/>
          <a:p>
            <a:br>
              <a:rPr lang="en-US" dirty="0"/>
            </a:br>
            <a:r>
              <a:rPr lang="en-US" sz="6000" b="1" dirty="0"/>
              <a:t>Final Year Project – Idea</a:t>
            </a:r>
            <a:br>
              <a:rPr lang="en-US" sz="6000" b="1" dirty="0"/>
            </a:br>
            <a:r>
              <a:rPr lang="en-US" b="1" dirty="0"/>
              <a:t>“Mazdoor Haazir”(Mobile Application)</a:t>
            </a:r>
            <a:br>
              <a:rPr lang="en-US" b="1" dirty="0"/>
            </a:br>
            <a:endParaRPr lang="en-US" b="1" dirty="0"/>
          </a:p>
        </p:txBody>
      </p:sp>
      <p:sp>
        <p:nvSpPr>
          <p:cNvPr id="5" name="Subtitle 4"/>
          <p:cNvSpPr>
            <a:spLocks noGrp="1"/>
          </p:cNvSpPr>
          <p:nvPr>
            <p:ph type="subTitle" idx="1"/>
          </p:nvPr>
        </p:nvSpPr>
        <p:spPr>
          <a:xfrm>
            <a:off x="1141412" y="3276600"/>
            <a:ext cx="8735325" cy="1752600"/>
          </a:xfrm>
        </p:spPr>
        <p:txBody>
          <a:bodyPr>
            <a:normAutofit/>
          </a:bodyPr>
          <a:lstStyle/>
          <a:p>
            <a:endParaRPr lang="en-US" sz="3200" b="1" dirty="0"/>
          </a:p>
          <a:p>
            <a:r>
              <a:rPr lang="en-US" sz="3200" b="1" cap="none" dirty="0"/>
              <a:t>Presented by: Danish Ul Hassan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a:xfrm>
            <a:off x="1218883" y="1981200"/>
            <a:ext cx="9828529" cy="3251203"/>
          </a:xfrm>
        </p:spPr>
        <p:txBody>
          <a:bodyPr>
            <a:normAutofit fontScale="92500" lnSpcReduction="10000"/>
          </a:bodyPr>
          <a:lstStyle/>
          <a:p>
            <a:r>
              <a:rPr lang="en-US" dirty="0"/>
              <a:t>Project Overview</a:t>
            </a:r>
          </a:p>
          <a:p>
            <a:r>
              <a:rPr lang="en-US" dirty="0"/>
              <a:t>Business Problem</a:t>
            </a:r>
          </a:p>
          <a:p>
            <a:r>
              <a:rPr lang="en-US" dirty="0"/>
              <a:t>Objective</a:t>
            </a:r>
          </a:p>
          <a:p>
            <a:r>
              <a:rPr lang="en-US" dirty="0"/>
              <a:t>Scope</a:t>
            </a:r>
          </a:p>
          <a:p>
            <a:r>
              <a:rPr lang="en-US" dirty="0"/>
              <a:t>Technology Stack</a:t>
            </a:r>
          </a:p>
          <a:p>
            <a:r>
              <a:rPr lang="en-US" dirty="0"/>
              <a:t>Summary</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0" dirty="0">
                <a:effectLst/>
                <a:latin typeface="Open Sans" panose="020B0606030504020204" pitchFamily="34" charset="0"/>
              </a:rPr>
              <a:t>Overview</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1218883" y="1981200"/>
            <a:ext cx="10209529" cy="3108543"/>
          </a:xfrm>
          <a:prstGeom prst="rect">
            <a:avLst/>
          </a:prstGeom>
          <a:noFill/>
        </p:spPr>
        <p:txBody>
          <a:bodyPr wrap="square" rtlCol="0">
            <a:spAutoFit/>
          </a:bodyPr>
          <a:lstStyle/>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The concept of Digital-Mistri is to develop a platform for the people who are struggling to find good Mistry’s and Labors to build their house. There is not any online platform where we can find them and hire them.</a:t>
            </a:r>
          </a:p>
          <a:p>
            <a:pPr algn="just"/>
            <a:endParaRPr lang="en-US" sz="2800" dirty="0">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The goal is to develop a platform with the name of “</a:t>
            </a:r>
            <a:r>
              <a:rPr lang="en-US" b="1" dirty="0">
                <a:effectLst/>
                <a:latin typeface="Open Sans" panose="020B0606030504020204" pitchFamily="34" charset="0"/>
                <a:ea typeface="Open Sans" panose="020B0606030504020204" pitchFamily="34" charset="0"/>
                <a:cs typeface="Open Sans" panose="020B0606030504020204" pitchFamily="34" charset="0"/>
              </a:rPr>
              <a:t>Digital-Mistri</a:t>
            </a:r>
            <a:r>
              <a:rPr lang="en-US" dirty="0">
                <a:effectLst/>
                <a:latin typeface="Open Sans" panose="020B0606030504020204" pitchFamily="34" charset="0"/>
                <a:ea typeface="Open Sans" panose="020B0606030504020204" pitchFamily="34" charset="0"/>
                <a:cs typeface="Open Sans" panose="020B0606030504020204" pitchFamily="34" charset="0"/>
              </a:rPr>
              <a:t>” for Mistri’s and labors where they can find the opportunities of work according to their availability and location preference.</a:t>
            </a:r>
            <a:endParaRPr lang="en-US" sz="6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Open Sans" panose="020B0606030504020204" pitchFamily="34" charset="0"/>
              </a:rPr>
              <a:t>Business Problem</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1218883" y="2133600"/>
            <a:ext cx="10209529" cy="3477875"/>
          </a:xfrm>
          <a:prstGeom prst="rect">
            <a:avLst/>
          </a:prstGeom>
          <a:noFill/>
        </p:spPr>
        <p:txBody>
          <a:bodyPr wrap="square" rtlCol="0">
            <a:spAutoFit/>
          </a:bodyPr>
          <a:lstStyle/>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Traditionally if we need any labor and workers to build our house or to paint our house, we usually try to find these workers using different sources (from friends and relatives).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There is no such platform where we can find them, in search of work they (mistris and workers) sit around the road corners and outside the local hotels to find the work and these spots are quite limited and most of the people don’t know about these spots.</a:t>
            </a:r>
          </a:p>
          <a:p>
            <a:pPr algn="just"/>
            <a:endParaRPr lang="en-US" sz="2800" b="0" i="0" dirty="0">
              <a:effectLst/>
              <a:latin typeface="Open Sans" panose="020B0606030504020204" pitchFamily="34" charset="0"/>
            </a:endParaRPr>
          </a:p>
        </p:txBody>
      </p:sp>
    </p:spTree>
    <p:extLst>
      <p:ext uri="{BB962C8B-B14F-4D97-AF65-F5344CB8AC3E}">
        <p14:creationId xmlns:p14="http://schemas.microsoft.com/office/powerpoint/2010/main" val="19364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0" dirty="0">
                <a:effectLst/>
                <a:latin typeface="Open Sans" panose="020B0606030504020204" pitchFamily="34" charset="0"/>
              </a:rPr>
              <a:t>Objective</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1218883" y="2133600"/>
            <a:ext cx="10209529" cy="1569660"/>
          </a:xfrm>
          <a:prstGeom prst="rect">
            <a:avLst/>
          </a:prstGeom>
          <a:noFill/>
        </p:spPr>
        <p:txBody>
          <a:bodyPr wrap="square" rtlCol="0">
            <a:spAutoFit/>
          </a:bodyPr>
          <a:lstStyle/>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To develop a platform (mobile application) namely “Digital-Mistri” for the mistris and labors where they can get the work opportunities by just registering on the platform and the users will hire them according to their needs. </a:t>
            </a:r>
            <a:endParaRPr lang="en-US" b="0" i="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9343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0" dirty="0">
                <a:effectLst/>
                <a:latin typeface="Open Sans" panose="020B0606030504020204" pitchFamily="34" charset="0"/>
              </a:rPr>
              <a:t>Scope</a:t>
            </a:r>
            <a:endParaRPr lang="en-US" b="1" dirty="0"/>
          </a:p>
        </p:txBody>
      </p:sp>
      <p:sp>
        <p:nvSpPr>
          <p:cNvPr id="2" name="TextBox 1">
            <a:extLst>
              <a:ext uri="{FF2B5EF4-FFF2-40B4-BE49-F238E27FC236}">
                <a16:creationId xmlns:a16="http://schemas.microsoft.com/office/drawing/2014/main" id="{7C57A762-0C83-40F6-A40A-280714B91907}"/>
              </a:ext>
            </a:extLst>
          </p:cNvPr>
          <p:cNvSpPr txBox="1"/>
          <p:nvPr/>
        </p:nvSpPr>
        <p:spPr>
          <a:xfrm>
            <a:off x="1192274" y="1828800"/>
            <a:ext cx="10209529" cy="3785652"/>
          </a:xfrm>
          <a:prstGeom prst="rect">
            <a:avLst/>
          </a:prstGeom>
          <a:noFill/>
        </p:spPr>
        <p:txBody>
          <a:bodyPr wrap="square" rtlCol="0">
            <a:spAutoFit/>
          </a:bodyPr>
          <a:lstStyle/>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The goal is to develop a platform where people can connect with the labors and contractors and hire them according to the need. In “Digital-Mistri” platform (application), in which they (mistris and labors) can register their self along with their other team members (labors and workers) and get the jobs (work contract) through the application just creating and managing their profile. They can share their contact details, area preference of work (availability where they are looking for work).</a:t>
            </a:r>
          </a:p>
          <a:p>
            <a:pPr algn="just"/>
            <a:endParaRPr lang="en-US" sz="4800" b="0" i="0" dirty="0">
              <a:effectLst/>
              <a:latin typeface="Open Sans" panose="020B0606030504020204" pitchFamily="34" charset="0"/>
            </a:endParaRPr>
          </a:p>
        </p:txBody>
      </p:sp>
    </p:spTree>
    <p:extLst>
      <p:ext uri="{BB962C8B-B14F-4D97-AF65-F5344CB8AC3E}">
        <p14:creationId xmlns:p14="http://schemas.microsoft.com/office/powerpoint/2010/main" val="403931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i="0" dirty="0">
                <a:effectLst/>
                <a:latin typeface="Open Sans" panose="020B0606030504020204" pitchFamily="34" charset="0"/>
              </a:rPr>
              <a:t>Technology Stack</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989647" y="1828800"/>
            <a:ext cx="10209529" cy="4165499"/>
          </a:xfrm>
          <a:prstGeom prst="rect">
            <a:avLst/>
          </a:prstGeom>
          <a:noFill/>
        </p:spPr>
        <p:txBody>
          <a:bodyPr wrap="square" rtlCol="0">
            <a:spAutoFit/>
          </a:bodyPr>
          <a:lstStyle/>
          <a:p>
            <a:pPr marL="457200" marR="0" indent="-457200">
              <a:lnSpc>
                <a:spcPct val="107000"/>
              </a:lnSpc>
              <a:spcBef>
                <a:spcPts val="0"/>
              </a:spcBef>
              <a:spcAft>
                <a:spcPts val="800"/>
              </a:spcAft>
              <a:buFont typeface="Arial" panose="020B0604020202020204" pitchFamily="34" charset="0"/>
              <a:buChar char="•"/>
            </a:pPr>
            <a:r>
              <a:rPr lang="en-US" sz="3200" b="1" dirty="0">
                <a:effectLst/>
                <a:latin typeface="Open Sans" panose="020B0606030504020204" pitchFamily="34" charset="0"/>
                <a:ea typeface="Open Sans" panose="020B0606030504020204" pitchFamily="34" charset="0"/>
                <a:cs typeface="Open Sans" panose="020B0606030504020204" pitchFamily="34" charset="0"/>
              </a:rPr>
              <a:t>Frontend: </a:t>
            </a:r>
            <a:r>
              <a:rPr lang="en-US" sz="3200" dirty="0">
                <a:effectLst/>
                <a:latin typeface="Open Sans" panose="020B0606030504020204" pitchFamily="34" charset="0"/>
                <a:ea typeface="Open Sans" panose="020B0606030504020204" pitchFamily="34" charset="0"/>
                <a:cs typeface="Open Sans" panose="020B0606030504020204" pitchFamily="34" charset="0"/>
              </a:rPr>
              <a:t>Google Flutter (Getx / Bloc)</a:t>
            </a:r>
            <a:r>
              <a:rPr lang="en-US" sz="3200" b="1" dirty="0">
                <a:effectLst/>
                <a:latin typeface="Open Sans" panose="020B0606030504020204" pitchFamily="34" charset="0"/>
                <a:ea typeface="Open Sans" panose="020B0606030504020204" pitchFamily="34" charset="0"/>
                <a:cs typeface="Open Sans" panose="020B0606030504020204" pitchFamily="34" charset="0"/>
              </a:rPr>
              <a:t> + </a:t>
            </a:r>
            <a:r>
              <a:rPr lang="en-US" sz="3200" dirty="0">
                <a:effectLst/>
                <a:latin typeface="Open Sans" panose="020B0606030504020204" pitchFamily="34" charset="0"/>
                <a:ea typeface="Open Sans" panose="020B0606030504020204" pitchFamily="34" charset="0"/>
                <a:cs typeface="Open Sans" panose="020B0606030504020204" pitchFamily="34" charset="0"/>
              </a:rPr>
              <a:t>Dart</a:t>
            </a:r>
          </a:p>
          <a:p>
            <a:pPr marR="0">
              <a:lnSpc>
                <a:spcPct val="107000"/>
              </a:lnSpc>
              <a:spcBef>
                <a:spcPts val="0"/>
              </a:spcBef>
              <a:spcAft>
                <a:spcPts val="800"/>
              </a:spcAft>
            </a:pPr>
            <a:endParaRPr lang="en-US" sz="32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en-US" sz="3200" b="1" dirty="0">
                <a:effectLst/>
                <a:latin typeface="Open Sans" panose="020B0606030504020204" pitchFamily="34" charset="0"/>
                <a:ea typeface="Open Sans" panose="020B0606030504020204" pitchFamily="34" charset="0"/>
                <a:cs typeface="Open Sans" panose="020B0606030504020204" pitchFamily="34" charset="0"/>
              </a:rPr>
              <a:t>Validation and Verification: </a:t>
            </a:r>
            <a:r>
              <a:rPr lang="en-US" sz="3200" dirty="0">
                <a:effectLst/>
                <a:latin typeface="Open Sans" panose="020B0606030504020204" pitchFamily="34" charset="0"/>
                <a:ea typeface="Open Sans" panose="020B0606030504020204" pitchFamily="34" charset="0"/>
                <a:cs typeface="Open Sans" panose="020B0606030504020204" pitchFamily="34" charset="0"/>
              </a:rPr>
              <a:t>Firebase Authentication</a:t>
            </a:r>
          </a:p>
          <a:p>
            <a:pPr marR="0">
              <a:lnSpc>
                <a:spcPct val="107000"/>
              </a:lnSpc>
              <a:spcBef>
                <a:spcPts val="0"/>
              </a:spcBef>
              <a:spcAft>
                <a:spcPts val="800"/>
              </a:spcAft>
            </a:pPr>
            <a:endParaRPr lang="en-US" sz="32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en-US" sz="3200" b="1" dirty="0">
                <a:effectLst/>
                <a:latin typeface="Open Sans" panose="020B0606030504020204" pitchFamily="34" charset="0"/>
                <a:ea typeface="Open Sans" panose="020B0606030504020204" pitchFamily="34" charset="0"/>
                <a:cs typeface="Open Sans" panose="020B0606030504020204" pitchFamily="34" charset="0"/>
              </a:rPr>
              <a:t>Backend: </a:t>
            </a:r>
            <a:r>
              <a:rPr lang="en-US" sz="3200" dirty="0">
                <a:effectLst/>
                <a:latin typeface="Open Sans" panose="020B0606030504020204" pitchFamily="34" charset="0"/>
                <a:ea typeface="Open Sans" panose="020B0606030504020204" pitchFamily="34" charset="0"/>
                <a:cs typeface="Open Sans" panose="020B0606030504020204" pitchFamily="34" charset="0"/>
              </a:rPr>
              <a:t>Dart, NodeJS, Firebase and Cloud Firestore (DB)</a:t>
            </a:r>
          </a:p>
        </p:txBody>
      </p:sp>
    </p:spTree>
    <p:extLst>
      <p:ext uri="{BB962C8B-B14F-4D97-AF65-F5344CB8AC3E}">
        <p14:creationId xmlns:p14="http://schemas.microsoft.com/office/powerpoint/2010/main" val="73534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0" dirty="0">
                <a:effectLst/>
                <a:latin typeface="Open Sans" panose="020B0606030504020204" pitchFamily="34" charset="0"/>
              </a:rPr>
              <a:t>Summary</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989647" y="1693029"/>
            <a:ext cx="10209529" cy="4013856"/>
          </a:xfrm>
          <a:prstGeom prst="rect">
            <a:avLst/>
          </a:prstGeom>
          <a:noFill/>
        </p:spPr>
        <p:txBody>
          <a:bodyPr wrap="square" rtlCol="0">
            <a:spAutoFit/>
          </a:bodyPr>
          <a:lstStyle/>
          <a:p>
            <a:pPr marL="342900" marR="0" indent="-342900" algn="just">
              <a:lnSpc>
                <a:spcPct val="150000"/>
              </a:lnSpc>
              <a:spcBef>
                <a:spcPts val="0"/>
              </a:spcBef>
              <a:spcAft>
                <a:spcPts val="800"/>
              </a:spcAft>
              <a:buFont typeface="Arial" panose="020B0604020202020204" pitchFamily="34" charset="0"/>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We are living in 21</a:t>
            </a:r>
            <a:r>
              <a:rPr lang="en-US" baseline="30000" dirty="0">
                <a:effectLst/>
                <a:latin typeface="Open Sans" panose="020B0606030504020204" pitchFamily="34" charset="0"/>
                <a:ea typeface="Open Sans" panose="020B0606030504020204" pitchFamily="34" charset="0"/>
                <a:cs typeface="Open Sans" panose="020B0606030504020204" pitchFamily="34" charset="0"/>
              </a:rPr>
              <a:t>st</a:t>
            </a:r>
            <a:r>
              <a:rPr lang="en-US" dirty="0">
                <a:effectLst/>
                <a:latin typeface="Open Sans" panose="020B0606030504020204" pitchFamily="34" charset="0"/>
                <a:ea typeface="Open Sans" panose="020B0606030504020204" pitchFamily="34" charset="0"/>
                <a:cs typeface="Open Sans" panose="020B0606030504020204" pitchFamily="34" charset="0"/>
              </a:rPr>
              <a:t> century, and currently we are in the year of 2021, and everything is going to be digitalized, as we see in Covid-19 many on-site businesses shifted towards (only) to online stores, due to the critical situation of Covid-19. </a:t>
            </a:r>
          </a:p>
          <a:p>
            <a:pPr marL="342900" marR="0" indent="-342900" algn="just">
              <a:lnSpc>
                <a:spcPct val="150000"/>
              </a:lnSpc>
              <a:spcBef>
                <a:spcPts val="0"/>
              </a:spcBef>
              <a:spcAft>
                <a:spcPts val="800"/>
              </a:spcAft>
              <a:buFont typeface="Arial" panose="020B0604020202020204" pitchFamily="34" charset="0"/>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The concept of “Digital-Mistri” is to empower and aware the mistris and labors so they can also experience and taste this site of the business.</a:t>
            </a:r>
          </a:p>
        </p:txBody>
      </p:sp>
    </p:spTree>
    <p:extLst>
      <p:ext uri="{BB962C8B-B14F-4D97-AF65-F5344CB8AC3E}">
        <p14:creationId xmlns:p14="http://schemas.microsoft.com/office/powerpoint/2010/main" val="87313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0212" y="990600"/>
            <a:ext cx="5865973" cy="29718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Thank You !</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E9A2608EA96D45AAE389B93475C315" ma:contentTypeVersion="2" ma:contentTypeDescription="Create a new document." ma:contentTypeScope="" ma:versionID="332cb98eb773e7115de2c81a31dae881">
  <xsd:schema xmlns:xsd="http://www.w3.org/2001/XMLSchema" xmlns:xs="http://www.w3.org/2001/XMLSchema" xmlns:p="http://schemas.microsoft.com/office/2006/metadata/properties" xmlns:ns3="3f9da519-6f72-484c-a2c1-51d99853cf4d" targetNamespace="http://schemas.microsoft.com/office/2006/metadata/properties" ma:root="true" ma:fieldsID="a52eec7d18388f47b2884f2f94652cc6" ns3:_="">
    <xsd:import namespace="3f9da519-6f72-484c-a2c1-51d99853cf4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da519-6f72-484c-a2c1-51d99853c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A0943C-48ED-4445-AD68-4F02620857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da519-6f72-484c-a2c1-51d99853cf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dcmitype/"/>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 ds:uri="3f9da519-6f72-484c-a2c1-51d99853cf4d"/>
    <ds:schemaRef ds:uri="http://schemas.microsoft.com/office/infopath/2007/PartnerControls"/>
  </ds:schemaRefs>
</ds:datastoreItem>
</file>

<file path=customXml/itemProps3.xml><?xml version="1.0" encoding="utf-8"?>
<ds:datastoreItem xmlns:ds="http://schemas.openxmlformats.org/officeDocument/2006/customXml" ds:itemID="{CD86D147-325B-4142-958F-704D1DB405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59</TotalTime>
  <Words>445</Words>
  <Application>Microsoft Office PowerPoint</Application>
  <PresentationFormat>Custom</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Open Sans</vt:lpstr>
      <vt:lpstr>Tech 16x9</vt:lpstr>
      <vt:lpstr> Final Year Project – Idea “Mazdoor Haazir”(Mobile Application) </vt:lpstr>
      <vt:lpstr>Contents</vt:lpstr>
      <vt:lpstr>Overview</vt:lpstr>
      <vt:lpstr>Business Problem</vt:lpstr>
      <vt:lpstr>Objective</vt:lpstr>
      <vt:lpstr>Scope</vt:lpstr>
      <vt:lpstr>Technology Stack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 COMPUTING</dc:title>
  <dc:creator>CSC18F094</dc:creator>
  <cp:lastModifiedBy>CSC18F094</cp:lastModifiedBy>
  <cp:revision>34</cp:revision>
  <dcterms:created xsi:type="dcterms:W3CDTF">2021-11-08T05:34:55Z</dcterms:created>
  <dcterms:modified xsi:type="dcterms:W3CDTF">2022-01-25T07:44:45Z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0x0101000AE9A2608EA96D45AAE389B93475C315</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