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2" r:id="rId6"/>
    <p:sldId id="272" r:id="rId7"/>
    <p:sldId id="274" r:id="rId8"/>
    <p:sldId id="275" r:id="rId9"/>
    <p:sldId id="276" r:id="rId10"/>
    <p:sldId id="277" r:id="rId11"/>
    <p:sldId id="271"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012" y="1181101"/>
            <a:ext cx="10896600" cy="2057400"/>
          </a:xfrm>
        </p:spPr>
        <p:txBody>
          <a:bodyPr>
            <a:normAutofit fontScale="90000"/>
          </a:bodyPr>
          <a:lstStyle/>
          <a:p>
            <a:br>
              <a:rPr lang="en-US" dirty="0"/>
            </a:br>
            <a:r>
              <a:rPr lang="en-US" sz="6000" b="1" dirty="0"/>
              <a:t>Startup Project – Idea</a:t>
            </a:r>
            <a:br>
              <a:rPr lang="en-US" sz="6000" b="1" dirty="0"/>
            </a:br>
            <a:r>
              <a:rPr lang="en-US" b="1" dirty="0"/>
              <a:t>“Mazdoor Haazir”(Mobile Application)</a:t>
            </a:r>
            <a:br>
              <a:rPr lang="en-US" b="1" dirty="0"/>
            </a:br>
            <a:endParaRPr lang="en-US" b="1" dirty="0"/>
          </a:p>
        </p:txBody>
      </p:sp>
      <p:sp>
        <p:nvSpPr>
          <p:cNvPr id="5" name="Subtitle 4"/>
          <p:cNvSpPr>
            <a:spLocks noGrp="1"/>
          </p:cNvSpPr>
          <p:nvPr>
            <p:ph type="subTitle" idx="1"/>
          </p:nvPr>
        </p:nvSpPr>
        <p:spPr>
          <a:xfrm>
            <a:off x="1141412" y="3276600"/>
            <a:ext cx="8735325" cy="1752600"/>
          </a:xfrm>
        </p:spPr>
        <p:txBody>
          <a:bodyPr>
            <a:normAutofit/>
          </a:bodyPr>
          <a:lstStyle/>
          <a:p>
            <a:endParaRPr lang="en-US" sz="3200" b="1" dirty="0"/>
          </a:p>
          <a:p>
            <a:r>
              <a:rPr lang="en-US" sz="3200" b="1" cap="none" dirty="0"/>
              <a:t>Presented by: Danish Ul Hassan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Overview</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194105" y="1600200"/>
            <a:ext cx="10158108" cy="5970865"/>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concept of </a:t>
            </a:r>
            <a:r>
              <a:rPr lang="en-US" b="1" dirty="0">
                <a:effectLst/>
                <a:latin typeface="Open Sans" panose="020B0606030504020204" pitchFamily="34" charset="0"/>
                <a:ea typeface="Open Sans" panose="020B0606030504020204" pitchFamily="34" charset="0"/>
                <a:cs typeface="Open Sans" panose="020B0606030504020204" pitchFamily="34" charset="0"/>
              </a:rPr>
              <a:t>“Mazdoor Haazir” </a:t>
            </a:r>
            <a:r>
              <a:rPr lang="en-US" dirty="0">
                <a:effectLst/>
                <a:latin typeface="Open Sans" panose="020B0606030504020204" pitchFamily="34" charset="0"/>
                <a:ea typeface="Open Sans" panose="020B0606030504020204" pitchFamily="34" charset="0"/>
                <a:cs typeface="Open Sans" panose="020B0606030504020204" pitchFamily="34" charset="0"/>
              </a:rPr>
              <a:t>is to develop a platform for the people who are struggling to find good Mistry’s and Labors to build their house. There is not any online platform where we can find them and hire them (locally in Pakistan).</a:t>
            </a:r>
          </a:p>
          <a:p>
            <a:pPr algn="just"/>
            <a:endParaRPr lang="en-US" sz="2800"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goal is to develop a platform with the name of </a:t>
            </a:r>
            <a:r>
              <a:rPr lang="en-US" b="1" dirty="0">
                <a:effectLst/>
                <a:latin typeface="Open Sans" panose="020B0606030504020204" pitchFamily="34" charset="0"/>
                <a:ea typeface="Open Sans" panose="020B0606030504020204" pitchFamily="34" charset="0"/>
                <a:cs typeface="Open Sans" panose="020B0606030504020204" pitchFamily="34" charset="0"/>
              </a:rPr>
              <a:t>“Mazdoor Haazir” </a:t>
            </a:r>
            <a:r>
              <a:rPr lang="en-US" dirty="0">
                <a:effectLst/>
                <a:latin typeface="Open Sans" panose="020B0606030504020204" pitchFamily="34" charset="0"/>
                <a:ea typeface="Open Sans" panose="020B0606030504020204" pitchFamily="34" charset="0"/>
                <a:cs typeface="Open Sans" panose="020B0606030504020204" pitchFamily="34" charset="0"/>
              </a:rPr>
              <a:t>for Mistri’s and labors where they can find the opportunities of work according to their availability and location preference.</a:t>
            </a:r>
          </a:p>
          <a:p>
            <a:pPr algn="just"/>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dirty="0">
                <a:effectLst/>
                <a:latin typeface="Open Sans" panose="020B0606030504020204" pitchFamily="34" charset="0"/>
                <a:ea typeface="Open Sans" panose="020B0606030504020204" pitchFamily="34" charset="0"/>
                <a:cs typeface="Open Sans" panose="020B0606030504020204" pitchFamily="34" charset="0"/>
              </a:rPr>
              <a:t>“Mazdoor Haazir” 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sz="6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Open Sans" panose="020B0606030504020204" pitchFamily="34" charset="0"/>
              </a:rPr>
              <a:t>Business Problem</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218883" y="2133600"/>
            <a:ext cx="10209529" cy="3477875"/>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Traditionally if we need any labor and workers to build our house or to paint our house, we usually try to find these workers using different sources (from friends and relatives).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There is no such platform where we can find them, in search of work they (mistris and workers) sit around the road corners and outside the local hotels to find the work and these spots are quite limited and most of the people don’t know about these spots.</a:t>
            </a:r>
          </a:p>
          <a:p>
            <a:pPr algn="just"/>
            <a:endParaRPr lang="en-US" sz="2800" b="0" i="0" dirty="0">
              <a:effectLst/>
              <a:latin typeface="Open Sans" panose="020B0606030504020204" pitchFamily="34" charset="0"/>
            </a:endParaRPr>
          </a:p>
        </p:txBody>
      </p:sp>
    </p:spTree>
    <p:extLst>
      <p:ext uri="{BB962C8B-B14F-4D97-AF65-F5344CB8AC3E}">
        <p14:creationId xmlns:p14="http://schemas.microsoft.com/office/powerpoint/2010/main" val="19364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Objective</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218883" y="1981200"/>
            <a:ext cx="10209529" cy="4154984"/>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To develop a platform (mobile application) namely </a:t>
            </a:r>
            <a:r>
              <a:rPr lang="en-US" b="1" dirty="0">
                <a:effectLst/>
                <a:latin typeface="Open Sans" panose="020B0606030504020204" pitchFamily="34" charset="0"/>
                <a:ea typeface="Open Sans" panose="020B0606030504020204" pitchFamily="34" charset="0"/>
                <a:cs typeface="Open Sans" panose="020B0606030504020204" pitchFamily="34" charset="0"/>
              </a:rPr>
              <a:t>“Mazdoor Haazir” </a:t>
            </a:r>
            <a:r>
              <a:rPr lang="en-US" dirty="0">
                <a:effectLst/>
                <a:latin typeface="Open Sans" panose="020B0606030504020204" pitchFamily="34" charset="0"/>
                <a:ea typeface="Open Sans" panose="020B0606030504020204" pitchFamily="34" charset="0"/>
                <a:cs typeface="Open Sans" panose="020B0606030504020204" pitchFamily="34" charset="0"/>
              </a:rPr>
              <a:t>for the mistris and labors where they can get the work opportunities by just registering on the platform and the users will hire them according to their needs. </a:t>
            </a:r>
          </a:p>
          <a:p>
            <a:pPr algn="just"/>
            <a:endParaRPr lang="en-US" b="0" i="0" dirty="0">
              <a:latin typeface="Open Sans" panose="020B0606030504020204" pitchFamily="34" charset="0"/>
              <a:ea typeface="Open Sans" panose="020B0606030504020204" pitchFamily="34" charset="0"/>
              <a:cs typeface="Open Sans" panose="020B0606030504020204" pitchFamily="34" charset="0"/>
            </a:endParaRPr>
          </a:p>
          <a:p>
            <a:pPr algn="just"/>
            <a:endParaRPr lang="en-US"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b="1" dirty="0">
                <a:effectLst/>
                <a:latin typeface="Open Sans" panose="020B0606030504020204" pitchFamily="34" charset="0"/>
                <a:ea typeface="Open Sans" panose="020B0606030504020204" pitchFamily="34" charset="0"/>
                <a:cs typeface="Open Sans" panose="020B0606030504020204" pitchFamily="34" charset="0"/>
              </a:rPr>
              <a:t>“Mazdoor Haazir” </a:t>
            </a:r>
            <a:r>
              <a:rPr lang="en-US" dirty="0">
                <a:effectLst/>
                <a:latin typeface="Open Sans" panose="020B0606030504020204" pitchFamily="34" charset="0"/>
                <a:ea typeface="Open Sans" panose="020B0606030504020204" pitchFamily="34" charset="0"/>
                <a:cs typeface="Open Sans" panose="020B0606030504020204" pitchFamily="34" charset="0"/>
              </a:rPr>
              <a:t>is a platform that connects customers to the skilled, experienced and reliable service professionals in their own locality. “Mazdoor Haazir” is the one-stop destination for all areas needs which includes cemetery, concrete laborers at your doorstep.</a:t>
            </a:r>
          </a:p>
          <a:p>
            <a:pPr algn="just"/>
            <a:endParaRPr lang="en-US" b="0" i="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343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Scope</a:t>
            </a:r>
            <a:endParaRPr lang="en-US" b="1" dirty="0"/>
          </a:p>
        </p:txBody>
      </p:sp>
      <p:sp>
        <p:nvSpPr>
          <p:cNvPr id="2" name="TextBox 1">
            <a:extLst>
              <a:ext uri="{FF2B5EF4-FFF2-40B4-BE49-F238E27FC236}">
                <a16:creationId xmlns:a16="http://schemas.microsoft.com/office/drawing/2014/main" id="{7C57A762-0C83-40F6-A40A-280714B91907}"/>
              </a:ext>
            </a:extLst>
          </p:cNvPr>
          <p:cNvSpPr txBox="1"/>
          <p:nvPr/>
        </p:nvSpPr>
        <p:spPr>
          <a:xfrm>
            <a:off x="1192274" y="1828800"/>
            <a:ext cx="10209529" cy="3785652"/>
          </a:xfrm>
          <a:prstGeom prst="rect">
            <a:avLst/>
          </a:prstGeom>
          <a:noFill/>
        </p:spPr>
        <p:txBody>
          <a:bodyPr wrap="square" rtlCol="0">
            <a:spAutoFit/>
          </a:bodyPr>
          <a:lstStyle/>
          <a:p>
            <a:pPr algn="just"/>
            <a:r>
              <a:rPr lang="en-US" dirty="0">
                <a:effectLst/>
                <a:latin typeface="Open Sans" panose="020B0606030504020204" pitchFamily="34" charset="0"/>
                <a:ea typeface="Open Sans" panose="020B0606030504020204" pitchFamily="34" charset="0"/>
                <a:cs typeface="Open Sans" panose="020B0606030504020204" pitchFamily="34" charset="0"/>
              </a:rPr>
              <a:t>The goal is to develop a platform where people can connect with the labors and contractors and hire them according to the need. In “Digital-Mistri” platform (application), in which they (mistris and labors) can register their self along with their other team members (labors and workers) and get the jobs (work contract) through the application just creating and managing their profile. They can share their contact details, area preference of work (availability where they are looking for work).</a:t>
            </a:r>
          </a:p>
          <a:p>
            <a:pPr algn="just"/>
            <a:endParaRPr lang="en-US" sz="4800" b="0" i="0" dirty="0">
              <a:effectLst/>
              <a:latin typeface="Open Sans" panose="020B0606030504020204" pitchFamily="34" charset="0"/>
            </a:endParaRPr>
          </a:p>
        </p:txBody>
      </p:sp>
    </p:spTree>
    <p:extLst>
      <p:ext uri="{BB962C8B-B14F-4D97-AF65-F5344CB8AC3E}">
        <p14:creationId xmlns:p14="http://schemas.microsoft.com/office/powerpoint/2010/main" val="403931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i="0" dirty="0">
                <a:effectLst/>
                <a:latin typeface="Open Sans" panose="020B0606030504020204" pitchFamily="34" charset="0"/>
              </a:rPr>
              <a:t>Technology Stack</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989647" y="1828800"/>
            <a:ext cx="10209529" cy="4165499"/>
          </a:xfrm>
          <a:prstGeom prst="rect">
            <a:avLst/>
          </a:prstGeom>
          <a:noFill/>
        </p:spPr>
        <p:txBody>
          <a:bodyPr wrap="square" rtlCol="0">
            <a:spAutoFit/>
          </a:bodyPr>
          <a:lstStyle/>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Frontend: </a:t>
            </a:r>
            <a:r>
              <a:rPr lang="en-US" sz="3200" dirty="0">
                <a:effectLst/>
                <a:latin typeface="Open Sans" panose="020B0606030504020204" pitchFamily="34" charset="0"/>
                <a:ea typeface="Open Sans" panose="020B0606030504020204" pitchFamily="34" charset="0"/>
                <a:cs typeface="Open Sans" panose="020B0606030504020204" pitchFamily="34" charset="0"/>
              </a:rPr>
              <a:t>Google Flutter (Getx / Bloc)</a:t>
            </a:r>
            <a:r>
              <a:rPr lang="en-US" sz="3200" b="1" dirty="0">
                <a:effectLst/>
                <a:latin typeface="Open Sans" panose="020B0606030504020204" pitchFamily="34" charset="0"/>
                <a:ea typeface="Open Sans" panose="020B0606030504020204" pitchFamily="34" charset="0"/>
                <a:cs typeface="Open Sans" panose="020B0606030504020204" pitchFamily="34" charset="0"/>
              </a:rPr>
              <a:t> + </a:t>
            </a:r>
            <a:r>
              <a:rPr lang="en-US" sz="3200" dirty="0">
                <a:effectLst/>
                <a:latin typeface="Open Sans" panose="020B0606030504020204" pitchFamily="34" charset="0"/>
                <a:ea typeface="Open Sans" panose="020B0606030504020204" pitchFamily="34" charset="0"/>
                <a:cs typeface="Open Sans" panose="020B0606030504020204" pitchFamily="34" charset="0"/>
              </a:rPr>
              <a:t>Dart</a:t>
            </a:r>
          </a:p>
          <a:p>
            <a:pPr marR="0">
              <a:lnSpc>
                <a:spcPct val="107000"/>
              </a:lnSpc>
              <a:spcBef>
                <a:spcPts val="0"/>
              </a:spcBef>
              <a:spcAft>
                <a:spcPts val="800"/>
              </a:spcAft>
            </a:pPr>
            <a:endParaRPr lang="en-US" sz="32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Validation and Verification: </a:t>
            </a:r>
            <a:r>
              <a:rPr lang="en-US" sz="3200" dirty="0">
                <a:effectLst/>
                <a:latin typeface="Open Sans" panose="020B0606030504020204" pitchFamily="34" charset="0"/>
                <a:ea typeface="Open Sans" panose="020B0606030504020204" pitchFamily="34" charset="0"/>
                <a:cs typeface="Open Sans" panose="020B0606030504020204" pitchFamily="34" charset="0"/>
              </a:rPr>
              <a:t>Firebase Authentication</a:t>
            </a:r>
          </a:p>
          <a:p>
            <a:pPr marR="0">
              <a:lnSpc>
                <a:spcPct val="107000"/>
              </a:lnSpc>
              <a:spcBef>
                <a:spcPts val="0"/>
              </a:spcBef>
              <a:spcAft>
                <a:spcPts val="800"/>
              </a:spcAft>
            </a:pPr>
            <a:endParaRPr lang="en-US" sz="32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indent="-457200">
              <a:lnSpc>
                <a:spcPct val="107000"/>
              </a:lnSpc>
              <a:spcBef>
                <a:spcPts val="0"/>
              </a:spcBef>
              <a:spcAft>
                <a:spcPts val="800"/>
              </a:spcAft>
              <a:buFont typeface="Arial" panose="020B0604020202020204" pitchFamily="34" charset="0"/>
              <a:buChar char="•"/>
            </a:pPr>
            <a:r>
              <a:rPr lang="en-US" sz="3200" b="1" dirty="0">
                <a:effectLst/>
                <a:latin typeface="Open Sans" panose="020B0606030504020204" pitchFamily="34" charset="0"/>
                <a:ea typeface="Open Sans" panose="020B0606030504020204" pitchFamily="34" charset="0"/>
                <a:cs typeface="Open Sans" panose="020B0606030504020204" pitchFamily="34" charset="0"/>
              </a:rPr>
              <a:t>Backend: </a:t>
            </a:r>
            <a:r>
              <a:rPr lang="en-US" sz="3200" dirty="0">
                <a:effectLst/>
                <a:latin typeface="Open Sans" panose="020B0606030504020204" pitchFamily="34" charset="0"/>
                <a:ea typeface="Open Sans" panose="020B0606030504020204" pitchFamily="34" charset="0"/>
                <a:cs typeface="Open Sans" panose="020B0606030504020204" pitchFamily="34" charset="0"/>
              </a:rPr>
              <a:t>Dart, NodeJS, Firebase and Cloud Firestore (DB)</a:t>
            </a:r>
          </a:p>
        </p:txBody>
      </p:sp>
    </p:spTree>
    <p:extLst>
      <p:ext uri="{BB962C8B-B14F-4D97-AF65-F5344CB8AC3E}">
        <p14:creationId xmlns:p14="http://schemas.microsoft.com/office/powerpoint/2010/main" val="7353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0" dirty="0">
                <a:effectLst/>
                <a:latin typeface="Open Sans" panose="020B0606030504020204" pitchFamily="34" charset="0"/>
              </a:rPr>
              <a:t>Summary</a:t>
            </a:r>
            <a:endParaRPr lang="en-US" dirty="0"/>
          </a:p>
        </p:txBody>
      </p:sp>
      <p:sp>
        <p:nvSpPr>
          <p:cNvPr id="2" name="TextBox 1">
            <a:extLst>
              <a:ext uri="{FF2B5EF4-FFF2-40B4-BE49-F238E27FC236}">
                <a16:creationId xmlns:a16="http://schemas.microsoft.com/office/drawing/2014/main" id="{7C57A762-0C83-40F6-A40A-280714B91907}"/>
              </a:ext>
            </a:extLst>
          </p:cNvPr>
          <p:cNvSpPr txBox="1"/>
          <p:nvPr/>
        </p:nvSpPr>
        <p:spPr>
          <a:xfrm>
            <a:off x="989647" y="1693029"/>
            <a:ext cx="10209529" cy="4013856"/>
          </a:xfrm>
          <a:prstGeom prst="rect">
            <a:avLst/>
          </a:prstGeom>
          <a:noFill/>
        </p:spPr>
        <p:txBody>
          <a:bodyPr wrap="square" rtlCol="0">
            <a:spAutoFit/>
          </a:bodyPr>
          <a:lstStyle/>
          <a:p>
            <a:pPr marL="342900" marR="0" indent="-342900" algn="just">
              <a:lnSpc>
                <a:spcPct val="150000"/>
              </a:lnSpc>
              <a:spcBef>
                <a:spcPts val="0"/>
              </a:spcBef>
              <a:spcAft>
                <a:spcPts val="800"/>
              </a:spcAft>
              <a:buFont typeface="Arial" panose="020B0604020202020204" pitchFamily="34" charset="0"/>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We are living in 21</a:t>
            </a:r>
            <a:r>
              <a:rPr lang="en-US" baseline="30000" dirty="0">
                <a:effectLst/>
                <a:latin typeface="Open Sans" panose="020B0606030504020204" pitchFamily="34" charset="0"/>
                <a:ea typeface="Open Sans" panose="020B0606030504020204" pitchFamily="34" charset="0"/>
                <a:cs typeface="Open Sans" panose="020B0606030504020204" pitchFamily="34" charset="0"/>
              </a:rPr>
              <a:t>st</a:t>
            </a:r>
            <a:r>
              <a:rPr lang="en-US" dirty="0">
                <a:effectLst/>
                <a:latin typeface="Open Sans" panose="020B0606030504020204" pitchFamily="34" charset="0"/>
                <a:ea typeface="Open Sans" panose="020B0606030504020204" pitchFamily="34" charset="0"/>
                <a:cs typeface="Open Sans" panose="020B0606030504020204" pitchFamily="34" charset="0"/>
              </a:rPr>
              <a:t> century, and currently we are in the year of 2021, and everything is going to be digitalized, as we see in Covid-19 many on-site businesses shifted towards (only) to online stores, due to the critical situation of Covid-19. </a:t>
            </a:r>
          </a:p>
          <a:p>
            <a:pPr marL="342900" marR="0" indent="-342900" algn="just">
              <a:lnSpc>
                <a:spcPct val="150000"/>
              </a:lnSpc>
              <a:spcBef>
                <a:spcPts val="0"/>
              </a:spcBef>
              <a:spcAft>
                <a:spcPts val="800"/>
              </a:spcAft>
              <a:buFont typeface="Arial" panose="020B0604020202020204" pitchFamily="34" charset="0"/>
              <a:buChar char="•"/>
            </a:pPr>
            <a:r>
              <a:rPr lang="en-US" dirty="0">
                <a:effectLst/>
                <a:latin typeface="Open Sans" panose="020B0606030504020204" pitchFamily="34" charset="0"/>
                <a:ea typeface="Open Sans" panose="020B0606030504020204" pitchFamily="34" charset="0"/>
                <a:cs typeface="Open Sans" panose="020B0606030504020204" pitchFamily="34" charset="0"/>
              </a:rPr>
              <a:t>The concept of </a:t>
            </a:r>
            <a:r>
              <a:rPr lang="en-US" b="1" dirty="0">
                <a:effectLst/>
                <a:latin typeface="Open Sans" panose="020B0606030504020204" pitchFamily="34" charset="0"/>
                <a:ea typeface="Open Sans" panose="020B0606030504020204" pitchFamily="34" charset="0"/>
                <a:cs typeface="Open Sans" panose="020B0606030504020204" pitchFamily="34" charset="0"/>
              </a:rPr>
              <a:t>“Mazdoor Haazir” </a:t>
            </a:r>
            <a:r>
              <a:rPr lang="en-US" dirty="0">
                <a:effectLst/>
                <a:latin typeface="Open Sans" panose="020B0606030504020204" pitchFamily="34" charset="0"/>
                <a:ea typeface="Open Sans" panose="020B0606030504020204" pitchFamily="34" charset="0"/>
                <a:cs typeface="Open Sans" panose="020B0606030504020204" pitchFamily="34" charset="0"/>
              </a:rPr>
              <a:t>is to empower and aware the mistris and labors so they can also experience and taste this site of the business.</a:t>
            </a:r>
          </a:p>
        </p:txBody>
      </p:sp>
    </p:spTree>
    <p:extLst>
      <p:ext uri="{BB962C8B-B14F-4D97-AF65-F5344CB8AC3E}">
        <p14:creationId xmlns:p14="http://schemas.microsoft.com/office/powerpoint/2010/main" val="87313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0212" y="990600"/>
            <a:ext cx="5865973" cy="29718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3200" b="1" dirty="0"/>
              <a:t>Thank You !</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E9A2608EA96D45AAE389B93475C315" ma:contentTypeVersion="2" ma:contentTypeDescription="Create a new document." ma:contentTypeScope="" ma:versionID="332cb98eb773e7115de2c81a31dae881">
  <xsd:schema xmlns:xsd="http://www.w3.org/2001/XMLSchema" xmlns:xs="http://www.w3.org/2001/XMLSchema" xmlns:p="http://schemas.microsoft.com/office/2006/metadata/properties" xmlns:ns3="3f9da519-6f72-484c-a2c1-51d99853cf4d" targetNamespace="http://schemas.microsoft.com/office/2006/metadata/properties" ma:root="true" ma:fieldsID="a52eec7d18388f47b2884f2f94652cc6" ns3:_="">
    <xsd:import namespace="3f9da519-6f72-484c-a2c1-51d99853cf4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9da519-6f72-484c-a2c1-51d99853cf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86D147-325B-4142-958F-704D1DB405D6}">
  <ds:schemaRefs>
    <ds:schemaRef ds:uri="http://schemas.microsoft.com/sharepoint/v3/contenttype/forms"/>
  </ds:schemaRefs>
</ds:datastoreItem>
</file>

<file path=customXml/itemProps2.xml><?xml version="1.0" encoding="utf-8"?>
<ds:datastoreItem xmlns:ds="http://schemas.openxmlformats.org/officeDocument/2006/customXml" ds:itemID="{30A0943C-48ED-4445-AD68-4F02620857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9da519-6f72-484c-a2c1-51d99853cf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dcmitype/"/>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3f9da519-6f72-484c-a2c1-51d99853cf4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141</TotalTime>
  <Words>536</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Open Sans</vt:lpstr>
      <vt:lpstr>Tech 16x9</vt:lpstr>
      <vt:lpstr> Startup Project – Idea “Mazdoor Haazir”(Mobile Application) </vt:lpstr>
      <vt:lpstr>Overview</vt:lpstr>
      <vt:lpstr>Business Problem</vt:lpstr>
      <vt:lpstr>Objective</vt:lpstr>
      <vt:lpstr>Scope</vt:lpstr>
      <vt:lpstr>Technology Stack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dc:title>
  <dc:creator>CSC18F094</dc:creator>
  <cp:lastModifiedBy>CSC18F094</cp:lastModifiedBy>
  <cp:revision>36</cp:revision>
  <dcterms:created xsi:type="dcterms:W3CDTF">2021-11-08T05:34:55Z</dcterms:created>
  <dcterms:modified xsi:type="dcterms:W3CDTF">2022-02-05T08:28:32Z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0x0101000AE9A2608EA96D45AAE389B93475C315</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