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5CB52-17FD-44B5-8D96-414A006BB22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047EC-3A20-4FCE-91C5-5351E0ABF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0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9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42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1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40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7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51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8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5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7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7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DBC570-136B-4F13-91B6-5D9D3128347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FBA266-A348-4B74-BB93-A2004A47A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9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E55B-8141-758E-1856-7F7090BF2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BRITISH AIRWAYS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DA8AB-2334-E7CA-306D-F5ED1B6BA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CUSTOMER RATING ANALYSIS AND INSIGHTS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0D667-0BF2-F0CB-F64E-EE8DA652B3CF}"/>
              </a:ext>
            </a:extLst>
          </p:cNvPr>
          <p:cNvSpPr txBox="1"/>
          <p:nvPr/>
        </p:nvSpPr>
        <p:spPr>
          <a:xfrm>
            <a:off x="2085654" y="164387"/>
            <a:ext cx="850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PURPOSES OF FORAGE VIRTUAL WORK EXPERIENCE PROGRAM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B79D9-5892-AED0-2F8F-3683C1BD9054}"/>
              </a:ext>
            </a:extLst>
          </p:cNvPr>
          <p:cNvSpPr txBox="1"/>
          <p:nvPr/>
        </p:nvSpPr>
        <p:spPr>
          <a:xfrm>
            <a:off x="4143757" y="6524090"/>
            <a:ext cx="389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20-01-2025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2256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0AAFE-43B6-4D81-35E0-1E468E62185E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PREDICTIVE MODELLING RESULTS</a:t>
            </a:r>
            <a:endParaRPr lang="en-IN" sz="4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7FD23E-ABC4-DA34-FF00-B72D7F3B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01" y="774398"/>
            <a:ext cx="6172464" cy="539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810E6C-FC07-0FBB-72D4-760DAB90E603}"/>
              </a:ext>
            </a:extLst>
          </p:cNvPr>
          <p:cNvSpPr txBox="1"/>
          <p:nvPr/>
        </p:nvSpPr>
        <p:spPr>
          <a:xfrm>
            <a:off x="6267236" y="6173690"/>
            <a:ext cx="59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Features That Can Drive Successful Flight Bookings.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F7A2E4-85F9-B4A0-D09F-E7F2DE778C1D}"/>
              </a:ext>
            </a:extLst>
          </p:cNvPr>
          <p:cNvSpPr/>
          <p:nvPr/>
        </p:nvSpPr>
        <p:spPr>
          <a:xfrm>
            <a:off x="369870" y="1078787"/>
            <a:ext cx="1808251" cy="8116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DA94E-2E16-DF01-6AAE-07F561E15E12}"/>
              </a:ext>
            </a:extLst>
          </p:cNvPr>
          <p:cNvSpPr txBox="1"/>
          <p:nvPr/>
        </p:nvSpPr>
        <p:spPr>
          <a:xfrm>
            <a:off x="472611" y="1182559"/>
            <a:ext cx="15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Recall rate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  60%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3A1938-2B30-0EA6-D20F-D0EC7D98D688}"/>
              </a:ext>
            </a:extLst>
          </p:cNvPr>
          <p:cNvSpPr/>
          <p:nvPr/>
        </p:nvSpPr>
        <p:spPr>
          <a:xfrm>
            <a:off x="2813407" y="1078787"/>
            <a:ext cx="1808251" cy="8116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Precision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  61%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29A27-9266-0F69-2B4E-49F5D048B69F}"/>
              </a:ext>
            </a:extLst>
          </p:cNvPr>
          <p:cNvSpPr txBox="1"/>
          <p:nvPr/>
        </p:nvSpPr>
        <p:spPr>
          <a:xfrm>
            <a:off x="171236" y="1994217"/>
            <a:ext cx="2537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Chance of predicting true successful bookings. 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00381-4864-8A41-6D42-9A346D175627}"/>
              </a:ext>
            </a:extLst>
          </p:cNvPr>
          <p:cNvSpPr txBox="1"/>
          <p:nvPr/>
        </p:nvSpPr>
        <p:spPr>
          <a:xfrm>
            <a:off x="2546472" y="1995247"/>
            <a:ext cx="286649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Will be predicted as actually completed bookings out of all successfully completed bookings. 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9C4210-DBA7-ACF0-27AE-5E57A74AE0E1}"/>
              </a:ext>
            </a:extLst>
          </p:cNvPr>
          <p:cNvSpPr/>
          <p:nvPr/>
        </p:nvSpPr>
        <p:spPr>
          <a:xfrm>
            <a:off x="3126382" y="3790358"/>
            <a:ext cx="1808251" cy="8116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Accuracy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  62%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E7579-F86D-95DB-3526-A00CA9013B37}"/>
              </a:ext>
            </a:extLst>
          </p:cNvPr>
          <p:cNvSpPr txBox="1"/>
          <p:nvPr/>
        </p:nvSpPr>
        <p:spPr>
          <a:xfrm>
            <a:off x="178086" y="2732881"/>
            <a:ext cx="22793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66% Chance of predicting true incomplete bookings correctly. 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872C3-5B23-A619-068E-C2CD607EE89C}"/>
              </a:ext>
            </a:extLst>
          </p:cNvPr>
          <p:cNvSpPr txBox="1"/>
          <p:nvPr/>
        </p:nvSpPr>
        <p:spPr>
          <a:xfrm>
            <a:off x="318704" y="3877869"/>
            <a:ext cx="30782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Accuracy</a:t>
            </a:r>
            <a:r>
              <a:rPr lang="en-GB" sz="1400" dirty="0">
                <a:solidFill>
                  <a:schemeClr val="bg1"/>
                </a:solidFill>
              </a:rPr>
              <a:t> of the model predicting successful or incomplete booking is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0FAB1-C37A-8F9C-AD25-4C38CBED9E6C}"/>
              </a:ext>
            </a:extLst>
          </p:cNvPr>
          <p:cNvSpPr txBox="1"/>
          <p:nvPr/>
        </p:nvSpPr>
        <p:spPr>
          <a:xfrm>
            <a:off x="318704" y="4985865"/>
            <a:ext cx="4695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We are concerned with not predicting the successful bookings correctly. Imbalance dataset drives higher accuracy but it does not accurately predict the successful bookings. </a:t>
            </a:r>
            <a:br>
              <a:rPr lang="en-GB" sz="1400" dirty="0">
                <a:solidFill>
                  <a:schemeClr val="bg1"/>
                </a:solidFill>
              </a:rPr>
            </a:b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Dataset was balanced with 8k labelled as incomplete bookings and 7k as complete bookings. 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29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</TotalTime>
  <Words>125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Calisto MT</vt:lpstr>
      <vt:lpstr>Wingdings 2</vt:lpstr>
      <vt:lpstr>Slate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Danish Y</dc:creator>
  <cp:lastModifiedBy>Danish Y</cp:lastModifiedBy>
  <cp:revision>1</cp:revision>
  <dcterms:created xsi:type="dcterms:W3CDTF">2025-01-20T16:12:15Z</dcterms:created>
  <dcterms:modified xsi:type="dcterms:W3CDTF">2025-01-20T16:38:24Z</dcterms:modified>
</cp:coreProperties>
</file>