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2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6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71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1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8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6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20/01/2025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52266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20/01/2025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67853A09-E00D-28ED-9C9C-84F9CFCDEC9D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547175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672" y="6273146"/>
            <a:ext cx="9144000" cy="230832"/>
          </a:xfrm>
        </p:spPr>
        <p:txBody>
          <a:bodyPr/>
          <a:lstStyle/>
          <a:p>
            <a:r>
              <a:rPr lang="en-GB" dirty="0"/>
              <a:t>20-01-2025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Ion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Danish Y</cp:lastModifiedBy>
  <cp:revision>21</cp:revision>
  <cp:lastPrinted>2022-06-09T07:44:13Z</cp:lastPrinted>
  <dcterms:created xsi:type="dcterms:W3CDTF">2022-02-22T07:39:05Z</dcterms:created>
  <dcterms:modified xsi:type="dcterms:W3CDTF">2025-01-20T16:55:20Z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