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2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38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008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dirty="0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82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53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94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142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936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957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82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0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8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10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9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2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55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5" y="939801"/>
            <a:ext cx="8825658" cy="3465652"/>
          </a:xfrm>
        </p:spPr>
        <p:txBody>
          <a:bodyPr/>
          <a:lstStyle/>
          <a:p>
            <a:r>
              <a:rPr lang="cs-CZ" sz="5500" b="1" dirty="0">
                <a:cs typeface="Calibri Light"/>
              </a:rPr>
              <a:t>User </a:t>
            </a:r>
            <a:r>
              <a:rPr lang="cs-CZ" sz="5500" b="1" dirty="0" err="1">
                <a:cs typeface="Calibri Light"/>
              </a:rPr>
              <a:t>documentation</a:t>
            </a:r>
            <a:r>
              <a:rPr lang="cs-CZ" sz="5500" b="1" dirty="0">
                <a:cs typeface="Calibri Light"/>
              </a:rPr>
              <a:t> –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Generator</a:t>
            </a:r>
            <a:r>
              <a:rPr lang="cs-CZ" sz="5500" dirty="0">
                <a:cs typeface="Calibri Light"/>
              </a:rPr>
              <a:t> and </a:t>
            </a:r>
            <a:r>
              <a:rPr lang="cs-CZ" sz="5500" dirty="0" err="1">
                <a:cs typeface="Calibri Light"/>
              </a:rPr>
              <a:t>Parser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of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Submission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Review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Form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for</a:t>
            </a:r>
            <a:r>
              <a:rPr lang="cs-CZ" sz="5500" dirty="0">
                <a:cs typeface="Calibri Light"/>
              </a:rPr>
              <a:t> </a:t>
            </a:r>
            <a:r>
              <a:rPr lang="cs-CZ" sz="5500" dirty="0" err="1">
                <a:cs typeface="Calibri Light"/>
              </a:rPr>
              <a:t>the</a:t>
            </a:r>
            <a:r>
              <a:rPr lang="cs-CZ" sz="5500" dirty="0">
                <a:cs typeface="Calibri Light"/>
              </a:rPr>
              <a:t> TSD </a:t>
            </a:r>
            <a:r>
              <a:rPr lang="cs-CZ" sz="5500" dirty="0" err="1">
                <a:cs typeface="Calibri Light"/>
              </a:rPr>
              <a:t>Conference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Vojtěch </a:t>
            </a:r>
            <a:r>
              <a:rPr lang="cs-CZ" dirty="0" err="1">
                <a:cs typeface="Calibri"/>
              </a:rPr>
              <a:t>Danišík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6a. 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 </a:t>
            </a:r>
            <a:r>
              <a:rPr lang="cs-CZ" sz="4000" b="1" dirty="0" err="1">
                <a:cs typeface="Calibri Light"/>
              </a:rPr>
              <a:t>form</a:t>
            </a:r>
            <a:r>
              <a:rPr lang="cs-CZ" sz="4000" b="1" dirty="0">
                <a:cs typeface="Calibri Light"/>
              </a:rPr>
              <a:t> </a:t>
            </a:r>
            <a:r>
              <a:rPr lang="cs-CZ" sz="4000" dirty="0">
                <a:cs typeface="Calibri Light"/>
              </a:rPr>
              <a:t>- </a:t>
            </a:r>
            <a:r>
              <a:rPr lang="cs-CZ" sz="4000" dirty="0" err="1">
                <a:cs typeface="Calibri Light"/>
              </a:rPr>
              <a:t>first</a:t>
            </a:r>
            <a:r>
              <a:rPr lang="cs-CZ" sz="4000" dirty="0">
                <a:cs typeface="Calibri Light"/>
              </a:rPr>
              <a:t> part </a:t>
            </a:r>
            <a:r>
              <a:rPr lang="cs-CZ" sz="4000" dirty="0" err="1">
                <a:cs typeface="Calibri Light"/>
              </a:rPr>
              <a:t>after</a:t>
            </a:r>
            <a:r>
              <a:rPr lang="cs-CZ" sz="4000" dirty="0">
                <a:cs typeface="Calibri Light"/>
              </a:rPr>
              <a:t> </a:t>
            </a:r>
            <a:r>
              <a:rPr lang="cs-CZ" sz="4000" dirty="0" err="1">
                <a:cs typeface="Calibri Light"/>
              </a:rPr>
              <a:t>evaluating</a:t>
            </a:r>
            <a:r>
              <a:rPr lang="cs-CZ" sz="4000" b="1" dirty="0">
                <a:cs typeface="Calibri Light"/>
              </a:rPr>
              <a:t> </a:t>
            </a:r>
            <a:endParaRPr lang="cs-CZ" sz="4000" dirty="0">
              <a:cs typeface="Calibri Light"/>
            </a:endParaRP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06B25D22-E382-46AB-AAE9-32745ADD2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139" y="2052638"/>
            <a:ext cx="443949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3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6b. 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 </a:t>
            </a:r>
            <a:r>
              <a:rPr lang="cs-CZ" sz="4000" b="1" dirty="0" err="1">
                <a:cs typeface="Calibri Light"/>
              </a:rPr>
              <a:t>form</a:t>
            </a:r>
            <a:r>
              <a:rPr lang="cs-CZ" sz="4000" b="1" dirty="0">
                <a:cs typeface="Calibri Light"/>
              </a:rPr>
              <a:t> </a:t>
            </a:r>
            <a:r>
              <a:rPr lang="cs-CZ" sz="4000" dirty="0">
                <a:cs typeface="Calibri Light"/>
              </a:rPr>
              <a:t>- second part </a:t>
            </a:r>
            <a:r>
              <a:rPr lang="cs-CZ" sz="4000" dirty="0" err="1">
                <a:cs typeface="Calibri Light"/>
              </a:rPr>
              <a:t>after</a:t>
            </a:r>
            <a:r>
              <a:rPr lang="cs-CZ" sz="4000" dirty="0">
                <a:cs typeface="Calibri Light"/>
              </a:rPr>
              <a:t> </a:t>
            </a:r>
            <a:r>
              <a:rPr lang="cs-CZ" sz="4000" dirty="0" err="1">
                <a:cs typeface="Calibri Light"/>
              </a:rPr>
              <a:t>evaluating</a:t>
            </a:r>
            <a:r>
              <a:rPr lang="cs-CZ" sz="4000" b="1" dirty="0">
                <a:cs typeface="Calibri Light"/>
              </a:rPr>
              <a:t> </a:t>
            </a:r>
            <a:endParaRPr lang="cs-CZ" sz="4000" dirty="0">
              <a:cs typeface="Calibri Light"/>
            </a:endParaRP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EE91E433-CA4F-4F46-9346-63333AA1B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06" y="2052638"/>
            <a:ext cx="666616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FE863E-D309-470E-833B-62E44164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1a. 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 </a:t>
            </a:r>
            <a:r>
              <a:rPr lang="cs-CZ" sz="4000" b="1" dirty="0" err="1">
                <a:cs typeface="Calibri Light"/>
              </a:rPr>
              <a:t>form</a:t>
            </a:r>
            <a:r>
              <a:rPr lang="cs-CZ" sz="4000" dirty="0">
                <a:cs typeface="Calibri Light"/>
              </a:rPr>
              <a:t> -</a:t>
            </a:r>
            <a:r>
              <a:rPr lang="cs-CZ" sz="4000" dirty="0" err="1">
                <a:cs typeface="Calibri Light"/>
              </a:rPr>
              <a:t>first</a:t>
            </a:r>
            <a:r>
              <a:rPr lang="cs-CZ" sz="4000" dirty="0">
                <a:cs typeface="Calibri Light"/>
              </a:rPr>
              <a:t> part </a:t>
            </a:r>
            <a:r>
              <a:rPr lang="cs-CZ" sz="4000" dirty="0" err="1">
                <a:cs typeface="Calibri Light"/>
              </a:rPr>
              <a:t>before</a:t>
            </a:r>
            <a:r>
              <a:rPr lang="cs-CZ" sz="4000" dirty="0">
                <a:cs typeface="Calibri Light"/>
              </a:rPr>
              <a:t> </a:t>
            </a:r>
            <a:r>
              <a:rPr lang="cs-CZ" sz="4000" dirty="0" err="1">
                <a:cs typeface="Calibri Light"/>
              </a:rPr>
              <a:t>evaluating</a:t>
            </a:r>
            <a:endParaRPr lang="cs-CZ" sz="4000" dirty="0">
              <a:cs typeface="Calibri Light"/>
            </a:endParaRP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6E755A14-3695-41EF-BD9A-4CF6755D6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756" y="2052638"/>
            <a:ext cx="565426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1b. 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 </a:t>
            </a:r>
            <a:r>
              <a:rPr lang="cs-CZ" sz="4000" b="1" dirty="0" err="1">
                <a:cs typeface="Calibri Light"/>
              </a:rPr>
              <a:t>form</a:t>
            </a:r>
            <a:r>
              <a:rPr lang="cs-CZ" sz="4000" dirty="0">
                <a:cs typeface="Calibri Light"/>
              </a:rPr>
              <a:t> -second part </a:t>
            </a:r>
            <a:r>
              <a:rPr lang="cs-CZ" sz="4000" dirty="0" err="1">
                <a:cs typeface="Calibri Light"/>
              </a:rPr>
              <a:t>before</a:t>
            </a:r>
            <a:r>
              <a:rPr lang="cs-CZ" sz="4000" dirty="0">
                <a:cs typeface="Calibri Light"/>
              </a:rPr>
              <a:t> </a:t>
            </a:r>
            <a:r>
              <a:rPr lang="cs-CZ" sz="4000" dirty="0" err="1">
                <a:cs typeface="Calibri Light"/>
              </a:rPr>
              <a:t>evaluating</a:t>
            </a:r>
            <a:endParaRPr lang="cs-CZ" sz="4000" dirty="0" err="1"/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9369237D-9F45-45DE-B0E9-B017ED497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72" y="2052638"/>
            <a:ext cx="67388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2. </a:t>
            </a:r>
            <a:r>
              <a:rPr lang="cs-CZ" sz="4000" b="1" dirty="0" err="1">
                <a:cs typeface="Calibri Light"/>
              </a:rPr>
              <a:t>Downloading</a:t>
            </a:r>
            <a:r>
              <a:rPr lang="cs-CZ" sz="4000" b="1" dirty="0">
                <a:cs typeface="Calibri Light"/>
              </a:rPr>
              <a:t> 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 PDF</a:t>
            </a:r>
            <a:r>
              <a:rPr lang="cs-CZ" sz="4000" dirty="0">
                <a:cs typeface="Calibri Light"/>
              </a:rPr>
              <a:t> </a:t>
            </a: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3E36FE49-D945-4F76-B10A-14E370F1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590" y="2052638"/>
            <a:ext cx="743459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3a. 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 PDF – </a:t>
            </a:r>
            <a:r>
              <a:rPr lang="cs-CZ" sz="4000" dirty="0" err="1">
                <a:cs typeface="Calibri Light"/>
              </a:rPr>
              <a:t>unfilled</a:t>
            </a:r>
            <a:r>
              <a:rPr lang="cs-CZ" sz="4000" dirty="0">
                <a:cs typeface="Calibri Light"/>
              </a:rPr>
              <a:t> </a:t>
            </a:r>
            <a:r>
              <a:rPr lang="cs-CZ" sz="4000" dirty="0" err="1">
                <a:cs typeface="Calibri Light"/>
              </a:rPr>
              <a:t>first</a:t>
            </a:r>
            <a:r>
              <a:rPr lang="cs-CZ" sz="4000" dirty="0">
                <a:cs typeface="Calibri Light"/>
              </a:rPr>
              <a:t> part</a:t>
            </a:r>
            <a:r>
              <a:rPr lang="cs-CZ" sz="4000" b="1" dirty="0">
                <a:cs typeface="Calibri Light"/>
              </a:rPr>
              <a:t> </a:t>
            </a: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B9782A90-27BF-4F95-99CB-11F7FB63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514" y="2052638"/>
            <a:ext cx="301674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3b. 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 PDF – </a:t>
            </a:r>
            <a:r>
              <a:rPr lang="cs-CZ" sz="4000" dirty="0" err="1">
                <a:cs typeface="Calibri Light"/>
              </a:rPr>
              <a:t>unfilled</a:t>
            </a:r>
            <a:r>
              <a:rPr lang="cs-CZ" sz="4000" dirty="0">
                <a:cs typeface="Calibri Light"/>
              </a:rPr>
              <a:t> second part</a:t>
            </a:r>
            <a:r>
              <a:rPr lang="cs-CZ" sz="4000" b="1" dirty="0">
                <a:cs typeface="Calibri Light"/>
              </a:rPr>
              <a:t> </a:t>
            </a:r>
            <a:endParaRPr lang="cs-CZ" sz="4000" dirty="0">
              <a:cs typeface="Calibri Light"/>
            </a:endParaRP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9CD9A083-CE24-4F12-A706-8125E2C08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197" y="2052638"/>
            <a:ext cx="29273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4a. 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 PDF – </a:t>
            </a:r>
            <a:r>
              <a:rPr lang="cs-CZ" sz="4000" dirty="0" err="1">
                <a:cs typeface="Calibri Light"/>
              </a:rPr>
              <a:t>filled</a:t>
            </a:r>
            <a:r>
              <a:rPr lang="cs-CZ" sz="4000" dirty="0">
                <a:cs typeface="Calibri Light"/>
              </a:rPr>
              <a:t> </a:t>
            </a:r>
            <a:r>
              <a:rPr lang="cs-CZ" sz="4000" dirty="0" err="1">
                <a:cs typeface="Calibri Light"/>
              </a:rPr>
              <a:t>first</a:t>
            </a:r>
            <a:r>
              <a:rPr lang="cs-CZ" sz="4000" dirty="0">
                <a:cs typeface="Calibri Light"/>
              </a:rPr>
              <a:t> part</a:t>
            </a:r>
            <a:r>
              <a:rPr lang="cs-CZ" sz="4000" b="1" dirty="0">
                <a:cs typeface="Calibri Light"/>
              </a:rPr>
              <a:t> </a:t>
            </a:r>
            <a:endParaRPr lang="cs-CZ" sz="4000" dirty="0">
              <a:cs typeface="Calibri Light"/>
            </a:endParaRP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E514FBF8-918F-42F9-AAED-9996078DE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260" y="2052638"/>
            <a:ext cx="305525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4b. 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 PDF – </a:t>
            </a:r>
            <a:r>
              <a:rPr lang="cs-CZ" sz="4000" dirty="0" err="1">
                <a:cs typeface="Calibri Light"/>
              </a:rPr>
              <a:t>filled</a:t>
            </a:r>
            <a:r>
              <a:rPr lang="cs-CZ" sz="4000" dirty="0">
                <a:cs typeface="Calibri Light"/>
              </a:rPr>
              <a:t> second part</a:t>
            </a:r>
            <a:r>
              <a:rPr lang="cs-CZ" sz="4000" b="1" dirty="0">
                <a:cs typeface="Calibri Light"/>
              </a:rPr>
              <a:t> </a:t>
            </a:r>
            <a:endParaRPr lang="cs-CZ" sz="4000" dirty="0">
              <a:cs typeface="Calibri Light"/>
            </a:endParaRPr>
          </a:p>
        </p:txBody>
      </p:sp>
      <p:pic>
        <p:nvPicPr>
          <p:cNvPr id="8" name="Obrázek 8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EB9D8BCA-4D87-4ACB-ACD8-59A55D94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921" y="2052638"/>
            <a:ext cx="292593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AD65F-E3E5-4413-9521-DE59914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b="1" dirty="0">
                <a:cs typeface="Calibri Light"/>
              </a:rPr>
              <a:t>5. </a:t>
            </a:r>
            <a:r>
              <a:rPr lang="cs-CZ" sz="4000" b="1" dirty="0" err="1">
                <a:cs typeface="Calibri Light"/>
              </a:rPr>
              <a:t>Uploading</a:t>
            </a:r>
            <a:r>
              <a:rPr lang="cs-CZ" sz="4000" b="1" dirty="0">
                <a:cs typeface="Calibri Light"/>
              </a:rPr>
              <a:t> </a:t>
            </a:r>
            <a:r>
              <a:rPr lang="cs-CZ" sz="4000" b="1" dirty="0" err="1">
                <a:cs typeface="Calibri Light"/>
              </a:rPr>
              <a:t>filled</a:t>
            </a:r>
            <a:r>
              <a:rPr lang="cs-CZ" sz="4000" b="1" dirty="0">
                <a:cs typeface="Calibri Light"/>
              </a:rPr>
              <a:t> </a:t>
            </a:r>
            <a:r>
              <a:rPr lang="cs-CZ" sz="4000" b="1" dirty="0" err="1">
                <a:cs typeface="Calibri Light"/>
              </a:rPr>
              <a:t>evaluation</a:t>
            </a:r>
            <a:r>
              <a:rPr lang="cs-CZ" sz="4000" b="1" dirty="0">
                <a:cs typeface="Calibri Light"/>
              </a:rPr>
              <a:t> PDF </a:t>
            </a:r>
            <a:endParaRPr lang="cs-CZ" sz="4000" dirty="0">
              <a:cs typeface="Calibri Light"/>
            </a:endParaRP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059602D9-1340-4FE5-8B62-1064CB68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39" y="2052638"/>
            <a:ext cx="613989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33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Širokoúhlá obrazovka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Ion</vt:lpstr>
      <vt:lpstr>User documentation – Generator and Parser of Submission Review Form for the TSD Conference</vt:lpstr>
      <vt:lpstr>1a. Evaluation form -first part before evaluating</vt:lpstr>
      <vt:lpstr>1b. Evaluation form -second part before evaluating</vt:lpstr>
      <vt:lpstr>2. Downloading evaluation PDF </vt:lpstr>
      <vt:lpstr>3a. Evaluation PDF – unfilled first part </vt:lpstr>
      <vt:lpstr>3b. Evaluation PDF – unfilled second part </vt:lpstr>
      <vt:lpstr>4a. Evaluation PDF – filled first part </vt:lpstr>
      <vt:lpstr>4b. Evaluation PDF – filled second part </vt:lpstr>
      <vt:lpstr>5. Uploading filled evaluation PDF </vt:lpstr>
      <vt:lpstr>6a. Evaluation form - first part after evaluating </vt:lpstr>
      <vt:lpstr>6b. Evaluation form - second part after evaluating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127</cp:revision>
  <dcterms:created xsi:type="dcterms:W3CDTF">2012-08-16T00:56:33Z</dcterms:created>
  <dcterms:modified xsi:type="dcterms:W3CDTF">2019-04-13T20:50:25Z</dcterms:modified>
</cp:coreProperties>
</file>