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93" r:id="rId3"/>
    <p:sldId id="304" r:id="rId4"/>
    <p:sldId id="258" r:id="rId5"/>
    <p:sldId id="294" r:id="rId6"/>
    <p:sldId id="287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" initials="KD" lastIdx="1" clrIdx="0">
    <p:extLst>
      <p:ext uri="{19B8F6BF-5375-455C-9EA6-DF929625EA0E}">
        <p15:presenceInfo xmlns:p15="http://schemas.microsoft.com/office/powerpoint/2012/main" userId="84ad96d98b24c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86" autoAdjust="0"/>
  </p:normalViewPr>
  <p:slideViewPr>
    <p:cSldViewPr>
      <p:cViewPr varScale="1">
        <p:scale>
          <a:sx n="88" d="100"/>
          <a:sy n="88" d="100"/>
        </p:scale>
        <p:origin x="5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21:03:20.178" idx="1">
    <p:pos x="10" y="10"/>
    <p:text>יצוג בינטרי... לבדוק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A3480-3331-4004-99B0-106A0AB8379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25F600-7C23-463E-BCC2-EB8D52E03046}">
      <dgm:prSet phldrT="[Text]"/>
      <dgm:spPr/>
      <dgm:t>
        <a:bodyPr/>
        <a:lstStyle/>
        <a:p>
          <a:r>
            <a:rPr lang="he-IL" dirty="0"/>
            <a:t>9</a:t>
          </a:r>
          <a:endParaRPr lang="en-GB" dirty="0"/>
        </a:p>
      </dgm:t>
    </dgm:pt>
    <dgm:pt modelId="{54EE3D98-3D94-46B8-ACE0-AF70D95F51AE}" type="parTrans" cxnId="{37E07E42-C431-45FA-B17A-303A6E67779E}">
      <dgm:prSet/>
      <dgm:spPr/>
      <dgm:t>
        <a:bodyPr/>
        <a:lstStyle/>
        <a:p>
          <a:endParaRPr lang="en-GB"/>
        </a:p>
      </dgm:t>
    </dgm:pt>
    <dgm:pt modelId="{6C5BEB07-9789-433C-AB2C-92B0271F7953}" type="sibTrans" cxnId="{37E07E42-C431-45FA-B17A-303A6E67779E}">
      <dgm:prSet/>
      <dgm:spPr/>
      <dgm:t>
        <a:bodyPr/>
        <a:lstStyle/>
        <a:p>
          <a:endParaRPr lang="en-GB"/>
        </a:p>
      </dgm:t>
    </dgm:pt>
    <dgm:pt modelId="{E6BFEF7A-6F86-412D-ABB3-C3D3EF7A8A3D}">
      <dgm:prSet phldrT="[Text]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he-IL" dirty="0"/>
            <a:t>7</a:t>
          </a:r>
          <a:endParaRPr lang="en-GB" dirty="0"/>
        </a:p>
      </dgm:t>
    </dgm:pt>
    <dgm:pt modelId="{6E5AF6F0-5EBB-4095-88F5-DBC6255A47D8}" type="parTrans" cxnId="{C72555F4-7A1E-4961-9187-EF2C5E0DD1FC}">
      <dgm:prSet/>
      <dgm:spPr/>
      <dgm:t>
        <a:bodyPr/>
        <a:lstStyle/>
        <a:p>
          <a:endParaRPr lang="en-GB"/>
        </a:p>
      </dgm:t>
    </dgm:pt>
    <dgm:pt modelId="{213856A4-E45A-4A52-B27B-5F5D1876BD1F}" type="sibTrans" cxnId="{C72555F4-7A1E-4961-9187-EF2C5E0DD1FC}">
      <dgm:prSet/>
      <dgm:spPr/>
      <dgm:t>
        <a:bodyPr/>
        <a:lstStyle/>
        <a:p>
          <a:endParaRPr lang="en-GB"/>
        </a:p>
      </dgm:t>
    </dgm:pt>
    <dgm:pt modelId="{EF08B016-A65F-4713-90EA-4957284E028B}">
      <dgm:prSet phldrT="[Text]"/>
      <dgm:spPr/>
      <dgm:t>
        <a:bodyPr/>
        <a:lstStyle/>
        <a:p>
          <a:r>
            <a:rPr lang="he-IL" dirty="0"/>
            <a:t>7</a:t>
          </a:r>
          <a:endParaRPr lang="en-GB" dirty="0"/>
        </a:p>
      </dgm:t>
    </dgm:pt>
    <dgm:pt modelId="{2FC5D592-3EBF-41C3-90F5-919DC6C8E7AF}" type="parTrans" cxnId="{20AD11DF-F42F-4F36-8F7E-504BA86AF374}">
      <dgm:prSet/>
      <dgm:spPr/>
      <dgm:t>
        <a:bodyPr/>
        <a:lstStyle/>
        <a:p>
          <a:endParaRPr lang="en-GB"/>
        </a:p>
      </dgm:t>
    </dgm:pt>
    <dgm:pt modelId="{D77765F3-C356-4424-9056-D0F3CDB6FA1E}" type="sibTrans" cxnId="{20AD11DF-F42F-4F36-8F7E-504BA86AF374}">
      <dgm:prSet/>
      <dgm:spPr/>
      <dgm:t>
        <a:bodyPr/>
        <a:lstStyle/>
        <a:p>
          <a:endParaRPr lang="en-GB"/>
        </a:p>
      </dgm:t>
    </dgm:pt>
    <dgm:pt modelId="{41609E3C-17A5-4180-AE34-03C4D94BD360}">
      <dgm:prSet phldrT="[Text]"/>
      <dgm:spPr/>
      <dgm:t>
        <a:bodyPr/>
        <a:lstStyle/>
        <a:p>
          <a:r>
            <a:rPr lang="he-IL" dirty="0"/>
            <a:t>5</a:t>
          </a:r>
          <a:endParaRPr lang="en-GB" dirty="0"/>
        </a:p>
      </dgm:t>
    </dgm:pt>
    <dgm:pt modelId="{E800339C-F579-44BB-9EF5-B7772F8523DE}" type="parTrans" cxnId="{1B10210B-1496-4235-B172-6FA9E3CC9C18}">
      <dgm:prSet/>
      <dgm:spPr/>
      <dgm:t>
        <a:bodyPr/>
        <a:lstStyle/>
        <a:p>
          <a:endParaRPr lang="en-GB"/>
        </a:p>
      </dgm:t>
    </dgm:pt>
    <dgm:pt modelId="{DDBF5AFC-ED6A-41CF-AA71-F4E1BC3C4313}" type="sibTrans" cxnId="{1B10210B-1496-4235-B172-6FA9E3CC9C18}">
      <dgm:prSet/>
      <dgm:spPr/>
      <dgm:t>
        <a:bodyPr/>
        <a:lstStyle/>
        <a:p>
          <a:endParaRPr lang="en-GB"/>
        </a:p>
      </dgm:t>
    </dgm:pt>
    <dgm:pt modelId="{731DEA17-C8E4-4EC1-9215-8F0701C07B37}">
      <dgm:prSet phldrT="[Text]"/>
      <dgm:spPr/>
      <dgm:t>
        <a:bodyPr/>
        <a:lstStyle/>
        <a:p>
          <a:r>
            <a:rPr lang="he-IL" dirty="0"/>
            <a:t>9</a:t>
          </a:r>
          <a:endParaRPr lang="en-GB" dirty="0"/>
        </a:p>
      </dgm:t>
    </dgm:pt>
    <dgm:pt modelId="{88693C10-2365-4045-B8DE-1DE161C082AC}" type="parTrans" cxnId="{129D7040-D009-47E4-8806-5F4DBF1584F9}">
      <dgm:prSet/>
      <dgm:spPr/>
      <dgm:t>
        <a:bodyPr/>
        <a:lstStyle/>
        <a:p>
          <a:endParaRPr lang="en-GB"/>
        </a:p>
      </dgm:t>
    </dgm:pt>
    <dgm:pt modelId="{84ACD826-EB8C-4FA3-92DF-4FACE15F9437}" type="sibTrans" cxnId="{129D7040-D009-47E4-8806-5F4DBF1584F9}">
      <dgm:prSet/>
      <dgm:spPr/>
      <dgm:t>
        <a:bodyPr/>
        <a:lstStyle/>
        <a:p>
          <a:endParaRPr lang="en-GB"/>
        </a:p>
      </dgm:t>
    </dgm:pt>
    <dgm:pt modelId="{86997DAE-0A21-490D-B10C-247D6ED4254A}">
      <dgm:prSet phldrT="[Text]"/>
      <dgm:spPr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he-IL" dirty="0"/>
            <a:t>8</a:t>
          </a:r>
          <a:endParaRPr lang="en-GB" dirty="0"/>
        </a:p>
      </dgm:t>
    </dgm:pt>
    <dgm:pt modelId="{E3EC4C5A-47EF-4888-86BA-3B0E4488670D}" type="parTrans" cxnId="{B3705EDC-3B43-4481-A4C7-E97E51325C54}">
      <dgm:prSet/>
      <dgm:spPr/>
      <dgm:t>
        <a:bodyPr/>
        <a:lstStyle/>
        <a:p>
          <a:endParaRPr lang="en-GB"/>
        </a:p>
      </dgm:t>
    </dgm:pt>
    <dgm:pt modelId="{5D598856-D284-4BC9-9596-6D0B70DF38CC}" type="sibTrans" cxnId="{B3705EDC-3B43-4481-A4C7-E97E51325C54}">
      <dgm:prSet/>
      <dgm:spPr/>
      <dgm:t>
        <a:bodyPr/>
        <a:lstStyle/>
        <a:p>
          <a:endParaRPr lang="en-GB"/>
        </a:p>
      </dgm:t>
    </dgm:pt>
    <dgm:pt modelId="{8674F548-4B32-4799-8A2E-85EBCFDB66EA}">
      <dgm:prSet phldrT="[Text]"/>
      <dgm:spPr/>
      <dgm:t>
        <a:bodyPr/>
        <a:lstStyle/>
        <a:p>
          <a:r>
            <a:rPr lang="he-IL" dirty="0"/>
            <a:t>9</a:t>
          </a:r>
          <a:endParaRPr lang="en-GB" dirty="0"/>
        </a:p>
      </dgm:t>
    </dgm:pt>
    <dgm:pt modelId="{6B787105-58DA-44B7-AEFD-7DBB131C74DE}" type="parTrans" cxnId="{B20615CB-D3AD-4909-AD4A-659174531BB9}">
      <dgm:prSet/>
      <dgm:spPr/>
      <dgm:t>
        <a:bodyPr/>
        <a:lstStyle/>
        <a:p>
          <a:endParaRPr lang="en-GB"/>
        </a:p>
      </dgm:t>
    </dgm:pt>
    <dgm:pt modelId="{BA646F22-913A-46B5-882B-F896C9639601}" type="sibTrans" cxnId="{B20615CB-D3AD-4909-AD4A-659174531BB9}">
      <dgm:prSet/>
      <dgm:spPr/>
      <dgm:t>
        <a:bodyPr/>
        <a:lstStyle/>
        <a:p>
          <a:endParaRPr lang="en-GB"/>
        </a:p>
      </dgm:t>
    </dgm:pt>
    <dgm:pt modelId="{E23229B0-7D01-4FFB-89A3-77C5B70E48B4}">
      <dgm:prSet phldrT="[Text]"/>
      <dgm:spPr/>
      <dgm:t>
        <a:bodyPr/>
        <a:lstStyle/>
        <a:p>
          <a:r>
            <a:rPr lang="he-IL" dirty="0"/>
            <a:t>8</a:t>
          </a:r>
          <a:endParaRPr lang="en-GB" dirty="0"/>
        </a:p>
      </dgm:t>
    </dgm:pt>
    <dgm:pt modelId="{6E481FD1-E897-472B-8617-6DDADD77CE6D}" type="parTrans" cxnId="{E4464EBE-D3A6-4C24-8080-CF1EE383F940}">
      <dgm:prSet/>
      <dgm:spPr/>
      <dgm:t>
        <a:bodyPr/>
        <a:lstStyle/>
        <a:p>
          <a:endParaRPr lang="en-GB"/>
        </a:p>
      </dgm:t>
    </dgm:pt>
    <dgm:pt modelId="{962A2330-FA98-47A4-8817-7FBB4DA1CE90}" type="sibTrans" cxnId="{E4464EBE-D3A6-4C24-8080-CF1EE383F940}">
      <dgm:prSet/>
      <dgm:spPr/>
      <dgm:t>
        <a:bodyPr/>
        <a:lstStyle/>
        <a:p>
          <a:endParaRPr lang="en-GB"/>
        </a:p>
      </dgm:t>
    </dgm:pt>
    <dgm:pt modelId="{24AC9D15-2E5F-4DB5-B3A0-B7222F475371}">
      <dgm:prSet phldrT="[Text]"/>
      <dgm:spPr/>
      <dgm:t>
        <a:bodyPr/>
        <a:lstStyle/>
        <a:p>
          <a:r>
            <a:rPr lang="he-IL" dirty="0"/>
            <a:t>6</a:t>
          </a:r>
          <a:endParaRPr lang="en-GB" dirty="0"/>
        </a:p>
      </dgm:t>
    </dgm:pt>
    <dgm:pt modelId="{004E279E-FA11-4616-BED3-F204DDAF1C72}" type="parTrans" cxnId="{8ACCCBA1-E478-49AE-99B0-D1DC054771B3}">
      <dgm:prSet/>
      <dgm:spPr/>
      <dgm:t>
        <a:bodyPr/>
        <a:lstStyle/>
        <a:p>
          <a:endParaRPr lang="en-GB"/>
        </a:p>
      </dgm:t>
    </dgm:pt>
    <dgm:pt modelId="{87059F8B-47FF-4377-8863-FDAC356DC64D}" type="sibTrans" cxnId="{8ACCCBA1-E478-49AE-99B0-D1DC054771B3}">
      <dgm:prSet/>
      <dgm:spPr/>
      <dgm:t>
        <a:bodyPr/>
        <a:lstStyle/>
        <a:p>
          <a:endParaRPr lang="en-GB"/>
        </a:p>
      </dgm:t>
    </dgm:pt>
    <dgm:pt modelId="{CF050FF8-0495-455A-A3D1-06E59A32225E}">
      <dgm:prSet phldrT="[Text]"/>
      <dgm:spPr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he-IL" dirty="0"/>
            <a:t>4</a:t>
          </a:r>
          <a:endParaRPr lang="en-GB" dirty="0"/>
        </a:p>
      </dgm:t>
    </dgm:pt>
    <dgm:pt modelId="{35B3E380-4EDC-472E-88E8-4CA8659E004A}" type="parTrans" cxnId="{D0FCFABA-FB81-4051-AC60-DCF102BB0B62}">
      <dgm:prSet/>
      <dgm:spPr/>
      <dgm:t>
        <a:bodyPr/>
        <a:lstStyle/>
        <a:p>
          <a:endParaRPr lang="en-GB"/>
        </a:p>
      </dgm:t>
    </dgm:pt>
    <dgm:pt modelId="{80A3B519-4286-4506-A21D-91EC2DE2D7B4}" type="sibTrans" cxnId="{D0FCFABA-FB81-4051-AC60-DCF102BB0B62}">
      <dgm:prSet/>
      <dgm:spPr/>
      <dgm:t>
        <a:bodyPr/>
        <a:lstStyle/>
        <a:p>
          <a:endParaRPr lang="en-GB"/>
        </a:p>
      </dgm:t>
    </dgm:pt>
    <dgm:pt modelId="{49F058C8-7A70-4B07-9406-6AB339AB0D39}">
      <dgm:prSet phldrT="[Text]"/>
      <dgm:spPr/>
      <dgm:t>
        <a:bodyPr/>
        <a:lstStyle/>
        <a:p>
          <a:r>
            <a:rPr lang="he-IL" dirty="0"/>
            <a:t>9</a:t>
          </a:r>
          <a:endParaRPr lang="en-GB" dirty="0"/>
        </a:p>
      </dgm:t>
    </dgm:pt>
    <dgm:pt modelId="{13DF2A5D-C682-4D12-A058-52E71E093B8E}" type="parTrans" cxnId="{D8DA7414-6EC2-44F4-B93F-6323B992F937}">
      <dgm:prSet/>
      <dgm:spPr/>
      <dgm:t>
        <a:bodyPr/>
        <a:lstStyle/>
        <a:p>
          <a:endParaRPr lang="en-GB"/>
        </a:p>
      </dgm:t>
    </dgm:pt>
    <dgm:pt modelId="{A61C710A-119C-417E-B1AD-96996245C1F1}" type="sibTrans" cxnId="{D8DA7414-6EC2-44F4-B93F-6323B992F937}">
      <dgm:prSet/>
      <dgm:spPr/>
      <dgm:t>
        <a:bodyPr/>
        <a:lstStyle/>
        <a:p>
          <a:endParaRPr lang="en-GB"/>
        </a:p>
      </dgm:t>
    </dgm:pt>
    <dgm:pt modelId="{43AB51CD-1095-4A58-8048-4A39F174D93E}">
      <dgm:prSet phldrT="[Text]"/>
      <dgm:spPr/>
      <dgm:t>
        <a:bodyPr/>
        <a:lstStyle/>
        <a:p>
          <a:r>
            <a:rPr lang="he-IL" dirty="0"/>
            <a:t>5</a:t>
          </a:r>
          <a:endParaRPr lang="en-GB" dirty="0"/>
        </a:p>
      </dgm:t>
    </dgm:pt>
    <dgm:pt modelId="{46A88B10-8697-4045-BA13-EDA9ADB7A171}" type="parTrans" cxnId="{669EFE43-2DFB-4756-B4BD-168BB353EB54}">
      <dgm:prSet/>
      <dgm:spPr/>
      <dgm:t>
        <a:bodyPr/>
        <a:lstStyle/>
        <a:p>
          <a:endParaRPr lang="en-GB"/>
        </a:p>
      </dgm:t>
    </dgm:pt>
    <dgm:pt modelId="{704211C2-B32B-4406-81B6-2FF4A0EF8D39}" type="sibTrans" cxnId="{669EFE43-2DFB-4756-B4BD-168BB353EB54}">
      <dgm:prSet/>
      <dgm:spPr/>
      <dgm:t>
        <a:bodyPr/>
        <a:lstStyle/>
        <a:p>
          <a:endParaRPr lang="en-GB"/>
        </a:p>
      </dgm:t>
    </dgm:pt>
    <dgm:pt modelId="{1C69F26F-03FC-4D2B-BE11-341AF2FF025D}">
      <dgm:prSet phldrT="[Text]"/>
      <dgm:spPr/>
      <dgm:t>
        <a:bodyPr/>
        <a:lstStyle/>
        <a:p>
          <a:r>
            <a:rPr lang="he-IL" dirty="0"/>
            <a:t>3</a:t>
          </a:r>
          <a:endParaRPr lang="en-GB" dirty="0"/>
        </a:p>
      </dgm:t>
    </dgm:pt>
    <dgm:pt modelId="{C844A6B8-32E7-4563-A05B-33E6FDC4D45B}" type="parTrans" cxnId="{F46C0DAF-9C30-4095-ABB1-670E6248615C}">
      <dgm:prSet/>
      <dgm:spPr/>
      <dgm:t>
        <a:bodyPr/>
        <a:lstStyle/>
        <a:p>
          <a:endParaRPr lang="en-GB"/>
        </a:p>
      </dgm:t>
    </dgm:pt>
    <dgm:pt modelId="{5F647E04-49C2-48B8-B2CB-3CE16A81F7BC}" type="sibTrans" cxnId="{F46C0DAF-9C30-4095-ABB1-670E6248615C}">
      <dgm:prSet/>
      <dgm:spPr/>
      <dgm:t>
        <a:bodyPr/>
        <a:lstStyle/>
        <a:p>
          <a:endParaRPr lang="en-GB"/>
        </a:p>
      </dgm:t>
    </dgm:pt>
    <dgm:pt modelId="{DE0705E5-2EEC-4A45-9CE5-CD25FB53FD6B}">
      <dgm:prSet phldrT="[Text]"/>
      <dgm:spPr/>
      <dgm:t>
        <a:bodyPr/>
        <a:lstStyle/>
        <a:p>
          <a:r>
            <a:rPr lang="he-IL" dirty="0"/>
            <a:t>7</a:t>
          </a:r>
          <a:endParaRPr lang="en-GB" dirty="0"/>
        </a:p>
      </dgm:t>
    </dgm:pt>
    <dgm:pt modelId="{50E04261-2124-4F8A-A2E5-442865BB53EA}" type="parTrans" cxnId="{ADD6B850-FC48-4D3E-813B-8DCCB22FD8C8}">
      <dgm:prSet/>
      <dgm:spPr/>
      <dgm:t>
        <a:bodyPr/>
        <a:lstStyle/>
        <a:p>
          <a:endParaRPr lang="en-GB"/>
        </a:p>
      </dgm:t>
    </dgm:pt>
    <dgm:pt modelId="{E88AC699-5DD2-4E52-AE55-7BAC1017914C}" type="sibTrans" cxnId="{ADD6B850-FC48-4D3E-813B-8DCCB22FD8C8}">
      <dgm:prSet/>
      <dgm:spPr/>
      <dgm:t>
        <a:bodyPr/>
        <a:lstStyle/>
        <a:p>
          <a:endParaRPr lang="en-GB"/>
        </a:p>
      </dgm:t>
    </dgm:pt>
    <dgm:pt modelId="{21A6DF6D-109B-45FB-84BD-39A71671A5CD}">
      <dgm:prSet phldrT="[Text]"/>
      <dgm:spPr/>
      <dgm:t>
        <a:bodyPr/>
        <a:lstStyle/>
        <a:p>
          <a:r>
            <a:rPr lang="he-IL" dirty="0"/>
            <a:t>2</a:t>
          </a:r>
          <a:endParaRPr lang="en-GB" dirty="0"/>
        </a:p>
      </dgm:t>
    </dgm:pt>
    <dgm:pt modelId="{D8F5167A-5F90-4065-B32B-299FDDC24731}" type="parTrans" cxnId="{60087C60-C0C3-43DD-A83B-B6DD79B07877}">
      <dgm:prSet/>
      <dgm:spPr/>
      <dgm:t>
        <a:bodyPr/>
        <a:lstStyle/>
        <a:p>
          <a:endParaRPr lang="en-GB"/>
        </a:p>
      </dgm:t>
    </dgm:pt>
    <dgm:pt modelId="{610F2C38-EC95-4B40-BDDC-931A360CCBE7}" type="sibTrans" cxnId="{60087C60-C0C3-43DD-A83B-B6DD79B07877}">
      <dgm:prSet/>
      <dgm:spPr/>
      <dgm:t>
        <a:bodyPr/>
        <a:lstStyle/>
        <a:p>
          <a:endParaRPr lang="en-GB"/>
        </a:p>
      </dgm:t>
    </dgm:pt>
    <dgm:pt modelId="{08561982-D4CD-41AB-9488-99C41D5B6096}" type="pres">
      <dgm:prSet presAssocID="{221A3480-3331-4004-99B0-106A0AB837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2BA26-1CDD-4E1E-B612-12115371AF81}" type="pres">
      <dgm:prSet presAssocID="{7F25F600-7C23-463E-BCC2-EB8D52E03046}" presName="root1" presStyleCnt="0"/>
      <dgm:spPr/>
    </dgm:pt>
    <dgm:pt modelId="{536257C3-7D64-48D1-AB83-FA5DB459730E}" type="pres">
      <dgm:prSet presAssocID="{7F25F600-7C23-463E-BCC2-EB8D52E0304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1089B-8F00-48CF-8C29-1F831FD3AC38}" type="pres">
      <dgm:prSet presAssocID="{7F25F600-7C23-463E-BCC2-EB8D52E03046}" presName="level2hierChild" presStyleCnt="0"/>
      <dgm:spPr/>
    </dgm:pt>
    <dgm:pt modelId="{BD8BABDD-DD27-40A8-8845-0384AB3BB49A}" type="pres">
      <dgm:prSet presAssocID="{6E5AF6F0-5EBB-4095-88F5-DBC6255A47D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2345D95-05CB-4ED2-B18E-55224F5D24AF}" type="pres">
      <dgm:prSet presAssocID="{6E5AF6F0-5EBB-4095-88F5-DBC6255A47D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82E6730-B4A0-421C-A644-073D28F40DB3}" type="pres">
      <dgm:prSet presAssocID="{E6BFEF7A-6F86-412D-ABB3-C3D3EF7A8A3D}" presName="root2" presStyleCnt="0"/>
      <dgm:spPr/>
    </dgm:pt>
    <dgm:pt modelId="{0F8748E8-EF50-4742-908F-C6710DC10CE2}" type="pres">
      <dgm:prSet presAssocID="{E6BFEF7A-6F86-412D-ABB3-C3D3EF7A8A3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882FA-D6EF-4B48-A5AF-A3A9C2093F2E}" type="pres">
      <dgm:prSet presAssocID="{E6BFEF7A-6F86-412D-ABB3-C3D3EF7A8A3D}" presName="level3hierChild" presStyleCnt="0"/>
      <dgm:spPr/>
    </dgm:pt>
    <dgm:pt modelId="{AAFB7E3F-E213-4650-9461-39EF5C8A02CC}" type="pres">
      <dgm:prSet presAssocID="{2FC5D592-3EBF-41C3-90F5-919DC6C8E7A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A8E3110-651C-424B-8158-3707CA148B3C}" type="pres">
      <dgm:prSet presAssocID="{2FC5D592-3EBF-41C3-90F5-919DC6C8E7A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1B4A183-9347-49E5-A4F3-6A78AE5BF403}" type="pres">
      <dgm:prSet presAssocID="{EF08B016-A65F-4713-90EA-4957284E028B}" presName="root2" presStyleCnt="0"/>
      <dgm:spPr/>
    </dgm:pt>
    <dgm:pt modelId="{F181C9C6-F48B-47DA-B5DD-4588F845E814}" type="pres">
      <dgm:prSet presAssocID="{EF08B016-A65F-4713-90EA-4957284E028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A6C85-C7B2-4800-9AF2-E0CAEA58476F}" type="pres">
      <dgm:prSet presAssocID="{EF08B016-A65F-4713-90EA-4957284E028B}" presName="level3hierChild" presStyleCnt="0"/>
      <dgm:spPr/>
    </dgm:pt>
    <dgm:pt modelId="{CE3413DF-AF7F-4E1B-8EB6-DC528EEF8632}" type="pres">
      <dgm:prSet presAssocID="{50E04261-2124-4F8A-A2E5-442865BB53EA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17DA7532-DDB7-41C9-A153-85714CBCA9FE}" type="pres">
      <dgm:prSet presAssocID="{50E04261-2124-4F8A-A2E5-442865BB53EA}" presName="connTx" presStyleLbl="parChTrans1D4" presStyleIdx="0" presStyleCnt="8"/>
      <dgm:spPr/>
      <dgm:t>
        <a:bodyPr/>
        <a:lstStyle/>
        <a:p>
          <a:endParaRPr lang="en-US"/>
        </a:p>
      </dgm:t>
    </dgm:pt>
    <dgm:pt modelId="{D519D460-7B8A-4E49-B821-B6CC722F065D}" type="pres">
      <dgm:prSet presAssocID="{DE0705E5-2EEC-4A45-9CE5-CD25FB53FD6B}" presName="root2" presStyleCnt="0"/>
      <dgm:spPr/>
    </dgm:pt>
    <dgm:pt modelId="{FD1CBE1F-8E99-417E-B27F-02EAC8DF6E58}" type="pres">
      <dgm:prSet presAssocID="{DE0705E5-2EEC-4A45-9CE5-CD25FB53FD6B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C744CA-3A18-4AF7-B783-D589703E3315}" type="pres">
      <dgm:prSet presAssocID="{DE0705E5-2EEC-4A45-9CE5-CD25FB53FD6B}" presName="level3hierChild" presStyleCnt="0"/>
      <dgm:spPr/>
    </dgm:pt>
    <dgm:pt modelId="{6D940E59-6091-4FD6-AF99-F22540E1B72A}" type="pres">
      <dgm:prSet presAssocID="{D8F5167A-5F90-4065-B32B-299FDDC24731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425B6741-11AD-4BAD-95F0-DA390328432D}" type="pres">
      <dgm:prSet presAssocID="{D8F5167A-5F90-4065-B32B-299FDDC24731}" presName="connTx" presStyleLbl="parChTrans1D4" presStyleIdx="1" presStyleCnt="8"/>
      <dgm:spPr/>
      <dgm:t>
        <a:bodyPr/>
        <a:lstStyle/>
        <a:p>
          <a:endParaRPr lang="en-US"/>
        </a:p>
      </dgm:t>
    </dgm:pt>
    <dgm:pt modelId="{B5D34248-1761-4C36-8C79-CA87465B7BC4}" type="pres">
      <dgm:prSet presAssocID="{21A6DF6D-109B-45FB-84BD-39A71671A5CD}" presName="root2" presStyleCnt="0"/>
      <dgm:spPr/>
    </dgm:pt>
    <dgm:pt modelId="{0CC1ED94-50AB-45FB-8E88-5680CF38E65E}" type="pres">
      <dgm:prSet presAssocID="{21A6DF6D-109B-45FB-84BD-39A71671A5CD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C2D60-CA47-4733-AF4E-199565DA1C32}" type="pres">
      <dgm:prSet presAssocID="{21A6DF6D-109B-45FB-84BD-39A71671A5CD}" presName="level3hierChild" presStyleCnt="0"/>
      <dgm:spPr/>
    </dgm:pt>
    <dgm:pt modelId="{708A95EF-5209-45AF-BEDC-38AC44F4B00E}" type="pres">
      <dgm:prSet presAssocID="{E800339C-F579-44BB-9EF5-B7772F8523D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427A0F4-23E4-409F-9903-2D26CEAA19EC}" type="pres">
      <dgm:prSet presAssocID="{E800339C-F579-44BB-9EF5-B7772F8523D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012FAE5-A553-4013-ACCC-E20DF2872D47}" type="pres">
      <dgm:prSet presAssocID="{41609E3C-17A5-4180-AE34-03C4D94BD360}" presName="root2" presStyleCnt="0"/>
      <dgm:spPr/>
    </dgm:pt>
    <dgm:pt modelId="{569976D8-1BC3-4E40-92DE-0DC0D792474B}" type="pres">
      <dgm:prSet presAssocID="{41609E3C-17A5-4180-AE34-03C4D94BD36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0968D-1F2F-48B3-8AA3-7D248AAF7080}" type="pres">
      <dgm:prSet presAssocID="{41609E3C-17A5-4180-AE34-03C4D94BD360}" presName="level3hierChild" presStyleCnt="0"/>
      <dgm:spPr/>
    </dgm:pt>
    <dgm:pt modelId="{339CB733-7302-415E-9542-4B6F414EDC82}" type="pres">
      <dgm:prSet presAssocID="{46A88B10-8697-4045-BA13-EDA9ADB7A171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582B4E94-1DB5-4788-908E-84DC5016724D}" type="pres">
      <dgm:prSet presAssocID="{46A88B10-8697-4045-BA13-EDA9ADB7A171}" presName="connTx" presStyleLbl="parChTrans1D4" presStyleIdx="2" presStyleCnt="8"/>
      <dgm:spPr/>
      <dgm:t>
        <a:bodyPr/>
        <a:lstStyle/>
        <a:p>
          <a:endParaRPr lang="en-US"/>
        </a:p>
      </dgm:t>
    </dgm:pt>
    <dgm:pt modelId="{A20F6A60-746B-44AD-BCF8-E19DBC4D632F}" type="pres">
      <dgm:prSet presAssocID="{43AB51CD-1095-4A58-8048-4A39F174D93E}" presName="root2" presStyleCnt="0"/>
      <dgm:spPr/>
    </dgm:pt>
    <dgm:pt modelId="{798BE7BD-9B58-4610-8DD4-5A87E9EDFE1B}" type="pres">
      <dgm:prSet presAssocID="{43AB51CD-1095-4A58-8048-4A39F174D93E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BEE1D-97F2-4631-AC4B-B4C2D351FE71}" type="pres">
      <dgm:prSet presAssocID="{43AB51CD-1095-4A58-8048-4A39F174D93E}" presName="level3hierChild" presStyleCnt="0"/>
      <dgm:spPr/>
    </dgm:pt>
    <dgm:pt modelId="{7790CBBB-D2CD-435D-BBC2-5CBDEB7E93B2}" type="pres">
      <dgm:prSet presAssocID="{C844A6B8-32E7-4563-A05B-33E6FDC4D45B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F3846F79-C4AB-4260-B742-798D8EEC6AE0}" type="pres">
      <dgm:prSet presAssocID="{C844A6B8-32E7-4563-A05B-33E6FDC4D45B}" presName="connTx" presStyleLbl="parChTrans1D4" presStyleIdx="3" presStyleCnt="8"/>
      <dgm:spPr/>
      <dgm:t>
        <a:bodyPr/>
        <a:lstStyle/>
        <a:p>
          <a:endParaRPr lang="en-US"/>
        </a:p>
      </dgm:t>
    </dgm:pt>
    <dgm:pt modelId="{4A9D9757-146B-4DE2-ADF8-57CC3ADDBA48}" type="pres">
      <dgm:prSet presAssocID="{1C69F26F-03FC-4D2B-BE11-341AF2FF025D}" presName="root2" presStyleCnt="0"/>
      <dgm:spPr/>
    </dgm:pt>
    <dgm:pt modelId="{99FEECB7-E7A4-4230-A37C-DD5AB7179D0D}" type="pres">
      <dgm:prSet presAssocID="{1C69F26F-03FC-4D2B-BE11-341AF2FF025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55A42D-19B2-4633-92E7-D782C3B6FB74}" type="pres">
      <dgm:prSet presAssocID="{1C69F26F-03FC-4D2B-BE11-341AF2FF025D}" presName="level3hierChild" presStyleCnt="0"/>
      <dgm:spPr/>
    </dgm:pt>
    <dgm:pt modelId="{CDDB6D90-D382-4531-918B-DB7DC1DB9101}" type="pres">
      <dgm:prSet presAssocID="{88693C10-2365-4045-B8DE-1DE161C082A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1C013DE-257A-4A76-9D61-D9BB853DCEC0}" type="pres">
      <dgm:prSet presAssocID="{88693C10-2365-4045-B8DE-1DE161C082A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93FF069-5B39-44FC-962D-93A46E685FDF}" type="pres">
      <dgm:prSet presAssocID="{731DEA17-C8E4-4EC1-9215-8F0701C07B37}" presName="root2" presStyleCnt="0"/>
      <dgm:spPr/>
    </dgm:pt>
    <dgm:pt modelId="{BD96C1E3-3C82-4E46-99F0-ACCA08470894}" type="pres">
      <dgm:prSet presAssocID="{731DEA17-C8E4-4EC1-9215-8F0701C07B3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8D82F1-1755-4533-9C5A-BA99D6FA7E3A}" type="pres">
      <dgm:prSet presAssocID="{731DEA17-C8E4-4EC1-9215-8F0701C07B37}" presName="level3hierChild" presStyleCnt="0"/>
      <dgm:spPr/>
    </dgm:pt>
    <dgm:pt modelId="{F57C961C-488D-4F02-9104-4CE193FBCBFE}" type="pres">
      <dgm:prSet presAssocID="{E3EC4C5A-47EF-4888-86BA-3B0E4488670D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57E366D-A487-444D-8F24-D9AE3E988177}" type="pres">
      <dgm:prSet presAssocID="{E3EC4C5A-47EF-4888-86BA-3B0E4488670D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6A6C2C2-4544-4E74-A6BA-561242955A08}" type="pres">
      <dgm:prSet presAssocID="{86997DAE-0A21-490D-B10C-247D6ED4254A}" presName="root2" presStyleCnt="0"/>
      <dgm:spPr/>
    </dgm:pt>
    <dgm:pt modelId="{72E4F7A3-0B83-4296-8C0F-371BC01B246F}" type="pres">
      <dgm:prSet presAssocID="{86997DAE-0A21-490D-B10C-247D6ED4254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20C59-667A-4035-8807-3425D158EB2F}" type="pres">
      <dgm:prSet presAssocID="{86997DAE-0A21-490D-B10C-247D6ED4254A}" presName="level3hierChild" presStyleCnt="0"/>
      <dgm:spPr/>
    </dgm:pt>
    <dgm:pt modelId="{0A620608-E6B3-47D9-B5EC-42798A6165A9}" type="pres">
      <dgm:prSet presAssocID="{6E481FD1-E897-472B-8617-6DDADD77CE6D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8E83C0D3-C2BE-4402-A46B-469EBB6A83DE}" type="pres">
      <dgm:prSet presAssocID="{6E481FD1-E897-472B-8617-6DDADD77CE6D}" presName="connTx" presStyleLbl="parChTrans1D4" presStyleIdx="4" presStyleCnt="8"/>
      <dgm:spPr/>
      <dgm:t>
        <a:bodyPr/>
        <a:lstStyle/>
        <a:p>
          <a:endParaRPr lang="en-US"/>
        </a:p>
      </dgm:t>
    </dgm:pt>
    <dgm:pt modelId="{0B68D675-BF26-4CDC-A8F5-125290721D93}" type="pres">
      <dgm:prSet presAssocID="{E23229B0-7D01-4FFB-89A3-77C5B70E48B4}" presName="root2" presStyleCnt="0"/>
      <dgm:spPr/>
    </dgm:pt>
    <dgm:pt modelId="{5D7198BA-0367-46C8-825E-1707BA1422F7}" type="pres">
      <dgm:prSet presAssocID="{E23229B0-7D01-4FFB-89A3-77C5B70E48B4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820B4-93A6-460D-B50C-165C256D4189}" type="pres">
      <dgm:prSet presAssocID="{E23229B0-7D01-4FFB-89A3-77C5B70E48B4}" presName="level3hierChild" presStyleCnt="0"/>
      <dgm:spPr/>
    </dgm:pt>
    <dgm:pt modelId="{AC995868-D9F4-4DFD-9290-385B6C287B20}" type="pres">
      <dgm:prSet presAssocID="{004E279E-FA11-4616-BED3-F204DDAF1C72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A676DF9A-414B-4F72-BCF0-70CB9DC7D805}" type="pres">
      <dgm:prSet presAssocID="{004E279E-FA11-4616-BED3-F204DDAF1C72}" presName="connTx" presStyleLbl="parChTrans1D4" presStyleIdx="5" presStyleCnt="8"/>
      <dgm:spPr/>
      <dgm:t>
        <a:bodyPr/>
        <a:lstStyle/>
        <a:p>
          <a:endParaRPr lang="en-US"/>
        </a:p>
      </dgm:t>
    </dgm:pt>
    <dgm:pt modelId="{B292B532-E287-42D3-8FF1-A4600402761E}" type="pres">
      <dgm:prSet presAssocID="{24AC9D15-2E5F-4DB5-B3A0-B7222F475371}" presName="root2" presStyleCnt="0"/>
      <dgm:spPr/>
    </dgm:pt>
    <dgm:pt modelId="{6B5097CB-F05E-4859-90D2-2DB41ADC7E12}" type="pres">
      <dgm:prSet presAssocID="{24AC9D15-2E5F-4DB5-B3A0-B7222F475371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7A92E-23FF-4ECF-897D-06E89435ECBB}" type="pres">
      <dgm:prSet presAssocID="{24AC9D15-2E5F-4DB5-B3A0-B7222F475371}" presName="level3hierChild" presStyleCnt="0"/>
      <dgm:spPr/>
    </dgm:pt>
    <dgm:pt modelId="{0877D5C9-2CC2-4E33-9DC9-4A8EA8FF73D1}" type="pres">
      <dgm:prSet presAssocID="{6B787105-58DA-44B7-AEFD-7DBB131C74DE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FFDDFAB-37F6-472F-BA76-2DC1620DE03B}" type="pres">
      <dgm:prSet presAssocID="{6B787105-58DA-44B7-AEFD-7DBB131C74DE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C4E6BAA-E624-47CC-A6CD-1BF90A138EDE}" type="pres">
      <dgm:prSet presAssocID="{8674F548-4B32-4799-8A2E-85EBCFDB66EA}" presName="root2" presStyleCnt="0"/>
      <dgm:spPr/>
    </dgm:pt>
    <dgm:pt modelId="{E74CECF6-9743-4567-9CFF-536CFCB77CE3}" type="pres">
      <dgm:prSet presAssocID="{8674F548-4B32-4799-8A2E-85EBCFDB66E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7059B-A1EF-4D9E-A107-DD40DB3211E2}" type="pres">
      <dgm:prSet presAssocID="{8674F548-4B32-4799-8A2E-85EBCFDB66EA}" presName="level3hierChild" presStyleCnt="0"/>
      <dgm:spPr/>
    </dgm:pt>
    <dgm:pt modelId="{5010CE10-01E7-4EB5-837C-13BBF6D07AC0}" type="pres">
      <dgm:prSet presAssocID="{35B3E380-4EDC-472E-88E8-4CA8659E004A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ADFD1DE0-35F5-4E9A-AC4B-3EA964E6F02E}" type="pres">
      <dgm:prSet presAssocID="{35B3E380-4EDC-472E-88E8-4CA8659E004A}" presName="connTx" presStyleLbl="parChTrans1D4" presStyleIdx="6" presStyleCnt="8"/>
      <dgm:spPr/>
      <dgm:t>
        <a:bodyPr/>
        <a:lstStyle/>
        <a:p>
          <a:endParaRPr lang="en-US"/>
        </a:p>
      </dgm:t>
    </dgm:pt>
    <dgm:pt modelId="{AAB863CD-C165-42D1-AE59-6E9FD7505E80}" type="pres">
      <dgm:prSet presAssocID="{CF050FF8-0495-455A-A3D1-06E59A32225E}" presName="root2" presStyleCnt="0"/>
      <dgm:spPr/>
    </dgm:pt>
    <dgm:pt modelId="{4A3315B8-0762-4872-967F-8653DB5E05AD}" type="pres">
      <dgm:prSet presAssocID="{CF050FF8-0495-455A-A3D1-06E59A32225E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0CA7C-5FAF-480D-A8DF-B21501630DD1}" type="pres">
      <dgm:prSet presAssocID="{CF050FF8-0495-455A-A3D1-06E59A32225E}" presName="level3hierChild" presStyleCnt="0"/>
      <dgm:spPr/>
    </dgm:pt>
    <dgm:pt modelId="{580EF6C6-1BA5-4151-9F76-AD1A548C809A}" type="pres">
      <dgm:prSet presAssocID="{13DF2A5D-C682-4D12-A058-52E71E093B8E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C88DB9F1-CFFC-48C9-8DAE-255D855BFC3C}" type="pres">
      <dgm:prSet presAssocID="{13DF2A5D-C682-4D12-A058-52E71E093B8E}" presName="connTx" presStyleLbl="parChTrans1D4" presStyleIdx="7" presStyleCnt="8"/>
      <dgm:spPr/>
      <dgm:t>
        <a:bodyPr/>
        <a:lstStyle/>
        <a:p>
          <a:endParaRPr lang="en-US"/>
        </a:p>
      </dgm:t>
    </dgm:pt>
    <dgm:pt modelId="{04E3F1E5-3110-4011-92DB-99DDBFFD370B}" type="pres">
      <dgm:prSet presAssocID="{49F058C8-7A70-4B07-9406-6AB339AB0D39}" presName="root2" presStyleCnt="0"/>
      <dgm:spPr/>
    </dgm:pt>
    <dgm:pt modelId="{1413B7A4-D4B6-4FFF-85A9-51A9F4609B4B}" type="pres">
      <dgm:prSet presAssocID="{49F058C8-7A70-4B07-9406-6AB339AB0D39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6654E-CC6A-4A88-BEC2-7028010243EB}" type="pres">
      <dgm:prSet presAssocID="{49F058C8-7A70-4B07-9406-6AB339AB0D39}" presName="level3hierChild" presStyleCnt="0"/>
      <dgm:spPr/>
    </dgm:pt>
  </dgm:ptLst>
  <dgm:cxnLst>
    <dgm:cxn modelId="{669EFE43-2DFB-4756-B4BD-168BB353EB54}" srcId="{41609E3C-17A5-4180-AE34-03C4D94BD360}" destId="{43AB51CD-1095-4A58-8048-4A39F174D93E}" srcOrd="0" destOrd="0" parTransId="{46A88B10-8697-4045-BA13-EDA9ADB7A171}" sibTransId="{704211C2-B32B-4406-81B6-2FF4A0EF8D39}"/>
    <dgm:cxn modelId="{8B07E95B-C637-4E92-AE1D-390F9F5C8AE3}" type="presOf" srcId="{2FC5D592-3EBF-41C3-90F5-919DC6C8E7AF}" destId="{7A8E3110-651C-424B-8158-3707CA148B3C}" srcOrd="1" destOrd="0" presId="urn:microsoft.com/office/officeart/2005/8/layout/hierarchy2"/>
    <dgm:cxn modelId="{191A9078-6F64-46B0-9BD5-827A775426A1}" type="presOf" srcId="{C844A6B8-32E7-4563-A05B-33E6FDC4D45B}" destId="{F3846F79-C4AB-4260-B742-798D8EEC6AE0}" srcOrd="1" destOrd="0" presId="urn:microsoft.com/office/officeart/2005/8/layout/hierarchy2"/>
    <dgm:cxn modelId="{9FE4E148-DF4C-4100-8059-C1A9E06A3614}" type="presOf" srcId="{21A6DF6D-109B-45FB-84BD-39A71671A5CD}" destId="{0CC1ED94-50AB-45FB-8E88-5680CF38E65E}" srcOrd="0" destOrd="0" presId="urn:microsoft.com/office/officeart/2005/8/layout/hierarchy2"/>
    <dgm:cxn modelId="{D8DA7414-6EC2-44F4-B93F-6323B992F937}" srcId="{8674F548-4B32-4799-8A2E-85EBCFDB66EA}" destId="{49F058C8-7A70-4B07-9406-6AB339AB0D39}" srcOrd="1" destOrd="0" parTransId="{13DF2A5D-C682-4D12-A058-52E71E093B8E}" sibTransId="{A61C710A-119C-417E-B1AD-96996245C1F1}"/>
    <dgm:cxn modelId="{20AD11DF-F42F-4F36-8F7E-504BA86AF374}" srcId="{E6BFEF7A-6F86-412D-ABB3-C3D3EF7A8A3D}" destId="{EF08B016-A65F-4713-90EA-4957284E028B}" srcOrd="0" destOrd="0" parTransId="{2FC5D592-3EBF-41C3-90F5-919DC6C8E7AF}" sibTransId="{D77765F3-C356-4424-9056-D0F3CDB6FA1E}"/>
    <dgm:cxn modelId="{6D9D9A3A-DF38-41F2-BA87-59A5934972D0}" type="presOf" srcId="{E800339C-F579-44BB-9EF5-B7772F8523DE}" destId="{1427A0F4-23E4-409F-9903-2D26CEAA19EC}" srcOrd="1" destOrd="0" presId="urn:microsoft.com/office/officeart/2005/8/layout/hierarchy2"/>
    <dgm:cxn modelId="{BC85B6D2-8B39-4B44-A134-03C330D87163}" type="presOf" srcId="{13DF2A5D-C682-4D12-A058-52E71E093B8E}" destId="{C88DB9F1-CFFC-48C9-8DAE-255D855BFC3C}" srcOrd="1" destOrd="0" presId="urn:microsoft.com/office/officeart/2005/8/layout/hierarchy2"/>
    <dgm:cxn modelId="{15D2EF97-980B-4560-844C-EE0D6B8BD837}" type="presOf" srcId="{6E481FD1-E897-472B-8617-6DDADD77CE6D}" destId="{0A620608-E6B3-47D9-B5EC-42798A6165A9}" srcOrd="0" destOrd="0" presId="urn:microsoft.com/office/officeart/2005/8/layout/hierarchy2"/>
    <dgm:cxn modelId="{7CE36C60-F4C4-4BFD-AB6B-19B0AAA60764}" type="presOf" srcId="{C844A6B8-32E7-4563-A05B-33E6FDC4D45B}" destId="{7790CBBB-D2CD-435D-BBC2-5CBDEB7E93B2}" srcOrd="0" destOrd="0" presId="urn:microsoft.com/office/officeart/2005/8/layout/hierarchy2"/>
    <dgm:cxn modelId="{3BAF3045-DCD6-4A0A-89D3-59CDD1B68B36}" type="presOf" srcId="{13DF2A5D-C682-4D12-A058-52E71E093B8E}" destId="{580EF6C6-1BA5-4151-9F76-AD1A548C809A}" srcOrd="0" destOrd="0" presId="urn:microsoft.com/office/officeart/2005/8/layout/hierarchy2"/>
    <dgm:cxn modelId="{AF664259-27DF-43B4-8145-1972764F5F40}" type="presOf" srcId="{41609E3C-17A5-4180-AE34-03C4D94BD360}" destId="{569976D8-1BC3-4E40-92DE-0DC0D792474B}" srcOrd="0" destOrd="0" presId="urn:microsoft.com/office/officeart/2005/8/layout/hierarchy2"/>
    <dgm:cxn modelId="{45245BE7-E737-4A98-A2C0-14885E31810F}" type="presOf" srcId="{D8F5167A-5F90-4065-B32B-299FDDC24731}" destId="{6D940E59-6091-4FD6-AF99-F22540E1B72A}" srcOrd="0" destOrd="0" presId="urn:microsoft.com/office/officeart/2005/8/layout/hierarchy2"/>
    <dgm:cxn modelId="{B3705EDC-3B43-4481-A4C7-E97E51325C54}" srcId="{731DEA17-C8E4-4EC1-9215-8F0701C07B37}" destId="{86997DAE-0A21-490D-B10C-247D6ED4254A}" srcOrd="0" destOrd="0" parTransId="{E3EC4C5A-47EF-4888-86BA-3B0E4488670D}" sibTransId="{5D598856-D284-4BC9-9596-6D0B70DF38CC}"/>
    <dgm:cxn modelId="{0F067B77-393E-4F59-BD75-9EC5F4A38AD8}" type="presOf" srcId="{6E5AF6F0-5EBB-4095-88F5-DBC6255A47D8}" destId="{BD8BABDD-DD27-40A8-8845-0384AB3BB49A}" srcOrd="0" destOrd="0" presId="urn:microsoft.com/office/officeart/2005/8/layout/hierarchy2"/>
    <dgm:cxn modelId="{FFFDF750-ED27-4F86-80D5-3C1535A0FE90}" type="presOf" srcId="{DE0705E5-2EEC-4A45-9CE5-CD25FB53FD6B}" destId="{FD1CBE1F-8E99-417E-B27F-02EAC8DF6E58}" srcOrd="0" destOrd="0" presId="urn:microsoft.com/office/officeart/2005/8/layout/hierarchy2"/>
    <dgm:cxn modelId="{EBCD9C27-D0C5-43B3-967E-C98CFD7B058C}" type="presOf" srcId="{43AB51CD-1095-4A58-8048-4A39F174D93E}" destId="{798BE7BD-9B58-4610-8DD4-5A87E9EDFE1B}" srcOrd="0" destOrd="0" presId="urn:microsoft.com/office/officeart/2005/8/layout/hierarchy2"/>
    <dgm:cxn modelId="{4FC58B1A-75DB-42EF-A554-E26E955A747C}" type="presOf" srcId="{6B787105-58DA-44B7-AEFD-7DBB131C74DE}" destId="{4FFDDFAB-37F6-472F-BA76-2DC1620DE03B}" srcOrd="1" destOrd="0" presId="urn:microsoft.com/office/officeart/2005/8/layout/hierarchy2"/>
    <dgm:cxn modelId="{DACA5827-C73E-47AC-AA09-37F297BEDA2F}" type="presOf" srcId="{46A88B10-8697-4045-BA13-EDA9ADB7A171}" destId="{339CB733-7302-415E-9542-4B6F414EDC82}" srcOrd="0" destOrd="0" presId="urn:microsoft.com/office/officeart/2005/8/layout/hierarchy2"/>
    <dgm:cxn modelId="{7BD713B3-5C49-4430-993E-69BED683121B}" type="presOf" srcId="{E6BFEF7A-6F86-412D-ABB3-C3D3EF7A8A3D}" destId="{0F8748E8-EF50-4742-908F-C6710DC10CE2}" srcOrd="0" destOrd="0" presId="urn:microsoft.com/office/officeart/2005/8/layout/hierarchy2"/>
    <dgm:cxn modelId="{CC8A9F21-7893-4D48-BDA2-1FA63EF2AA8F}" type="presOf" srcId="{6B787105-58DA-44B7-AEFD-7DBB131C74DE}" destId="{0877D5C9-2CC2-4E33-9DC9-4A8EA8FF73D1}" srcOrd="0" destOrd="0" presId="urn:microsoft.com/office/officeart/2005/8/layout/hierarchy2"/>
    <dgm:cxn modelId="{2A784D79-6441-4797-9C1C-C2C6BCB272BD}" type="presOf" srcId="{7F25F600-7C23-463E-BCC2-EB8D52E03046}" destId="{536257C3-7D64-48D1-AB83-FA5DB459730E}" srcOrd="0" destOrd="0" presId="urn:microsoft.com/office/officeart/2005/8/layout/hierarchy2"/>
    <dgm:cxn modelId="{D9ED76D2-0EF2-4843-92B8-DA9B072CE5DE}" type="presOf" srcId="{86997DAE-0A21-490D-B10C-247D6ED4254A}" destId="{72E4F7A3-0B83-4296-8C0F-371BC01B246F}" srcOrd="0" destOrd="0" presId="urn:microsoft.com/office/officeart/2005/8/layout/hierarchy2"/>
    <dgm:cxn modelId="{9867D5E8-B66A-456E-8BFA-7AC6F214F320}" type="presOf" srcId="{88693C10-2365-4045-B8DE-1DE161C082AC}" destId="{CDDB6D90-D382-4531-918B-DB7DC1DB9101}" srcOrd="0" destOrd="0" presId="urn:microsoft.com/office/officeart/2005/8/layout/hierarchy2"/>
    <dgm:cxn modelId="{C4D929DA-337C-4EEE-9002-F56ADF614D61}" type="presOf" srcId="{004E279E-FA11-4616-BED3-F204DDAF1C72}" destId="{A676DF9A-414B-4F72-BCF0-70CB9DC7D805}" srcOrd="1" destOrd="0" presId="urn:microsoft.com/office/officeart/2005/8/layout/hierarchy2"/>
    <dgm:cxn modelId="{4C35AE03-89FD-4695-BDAC-B0E4067A9CA6}" type="presOf" srcId="{D8F5167A-5F90-4065-B32B-299FDDC24731}" destId="{425B6741-11AD-4BAD-95F0-DA390328432D}" srcOrd="1" destOrd="0" presId="urn:microsoft.com/office/officeart/2005/8/layout/hierarchy2"/>
    <dgm:cxn modelId="{129D7040-D009-47E4-8806-5F4DBF1584F9}" srcId="{7F25F600-7C23-463E-BCC2-EB8D52E03046}" destId="{731DEA17-C8E4-4EC1-9215-8F0701C07B37}" srcOrd="1" destOrd="0" parTransId="{88693C10-2365-4045-B8DE-1DE161C082AC}" sibTransId="{84ACD826-EB8C-4FA3-92DF-4FACE15F9437}"/>
    <dgm:cxn modelId="{484462BB-F3C8-4AAC-9643-FFF0335B2B81}" type="presOf" srcId="{6E5AF6F0-5EBB-4095-88F5-DBC6255A47D8}" destId="{D2345D95-05CB-4ED2-B18E-55224F5D24AF}" srcOrd="1" destOrd="0" presId="urn:microsoft.com/office/officeart/2005/8/layout/hierarchy2"/>
    <dgm:cxn modelId="{8E2B2E3B-C799-40B5-9C0A-33A1D6B975E5}" type="presOf" srcId="{88693C10-2365-4045-B8DE-1DE161C082AC}" destId="{51C013DE-257A-4A76-9D61-D9BB853DCEC0}" srcOrd="1" destOrd="0" presId="urn:microsoft.com/office/officeart/2005/8/layout/hierarchy2"/>
    <dgm:cxn modelId="{60087C60-C0C3-43DD-A83B-B6DD79B07877}" srcId="{EF08B016-A65F-4713-90EA-4957284E028B}" destId="{21A6DF6D-109B-45FB-84BD-39A71671A5CD}" srcOrd="1" destOrd="0" parTransId="{D8F5167A-5F90-4065-B32B-299FDDC24731}" sibTransId="{610F2C38-EC95-4B40-BDDC-931A360CCBE7}"/>
    <dgm:cxn modelId="{552250B4-49AD-4C2A-9576-2F9C2641E891}" type="presOf" srcId="{1C69F26F-03FC-4D2B-BE11-341AF2FF025D}" destId="{99FEECB7-E7A4-4230-A37C-DD5AB7179D0D}" srcOrd="0" destOrd="0" presId="urn:microsoft.com/office/officeart/2005/8/layout/hierarchy2"/>
    <dgm:cxn modelId="{52385C71-91B0-4882-ACCA-8AC119B2F865}" type="presOf" srcId="{E3EC4C5A-47EF-4888-86BA-3B0E4488670D}" destId="{F57C961C-488D-4F02-9104-4CE193FBCBFE}" srcOrd="0" destOrd="0" presId="urn:microsoft.com/office/officeart/2005/8/layout/hierarchy2"/>
    <dgm:cxn modelId="{E4464EBE-D3A6-4C24-8080-CF1EE383F940}" srcId="{86997DAE-0A21-490D-B10C-247D6ED4254A}" destId="{E23229B0-7D01-4FFB-89A3-77C5B70E48B4}" srcOrd="0" destOrd="0" parTransId="{6E481FD1-E897-472B-8617-6DDADD77CE6D}" sibTransId="{962A2330-FA98-47A4-8817-7FBB4DA1CE90}"/>
    <dgm:cxn modelId="{37E07E42-C431-45FA-B17A-303A6E67779E}" srcId="{221A3480-3331-4004-99B0-106A0AB83799}" destId="{7F25F600-7C23-463E-BCC2-EB8D52E03046}" srcOrd="0" destOrd="0" parTransId="{54EE3D98-3D94-46B8-ACE0-AF70D95F51AE}" sibTransId="{6C5BEB07-9789-433C-AB2C-92B0271F7953}"/>
    <dgm:cxn modelId="{6049DC08-C65B-4534-91B5-2E745A98E40A}" type="presOf" srcId="{6E481FD1-E897-472B-8617-6DDADD77CE6D}" destId="{8E83C0D3-C2BE-4402-A46B-469EBB6A83DE}" srcOrd="1" destOrd="0" presId="urn:microsoft.com/office/officeart/2005/8/layout/hierarchy2"/>
    <dgm:cxn modelId="{5A638A10-99E5-4719-A08A-0BD392278690}" type="presOf" srcId="{EF08B016-A65F-4713-90EA-4957284E028B}" destId="{F181C9C6-F48B-47DA-B5DD-4588F845E814}" srcOrd="0" destOrd="0" presId="urn:microsoft.com/office/officeart/2005/8/layout/hierarchy2"/>
    <dgm:cxn modelId="{C96DADC1-A3C0-4310-B291-75AE42D66E69}" type="presOf" srcId="{46A88B10-8697-4045-BA13-EDA9ADB7A171}" destId="{582B4E94-1DB5-4788-908E-84DC5016724D}" srcOrd="1" destOrd="0" presId="urn:microsoft.com/office/officeart/2005/8/layout/hierarchy2"/>
    <dgm:cxn modelId="{A15D8D3A-CAE0-42CB-A232-18E627D969AC}" type="presOf" srcId="{E3EC4C5A-47EF-4888-86BA-3B0E4488670D}" destId="{857E366D-A487-444D-8F24-D9AE3E988177}" srcOrd="1" destOrd="0" presId="urn:microsoft.com/office/officeart/2005/8/layout/hierarchy2"/>
    <dgm:cxn modelId="{B20615CB-D3AD-4909-AD4A-659174531BB9}" srcId="{731DEA17-C8E4-4EC1-9215-8F0701C07B37}" destId="{8674F548-4B32-4799-8A2E-85EBCFDB66EA}" srcOrd="1" destOrd="0" parTransId="{6B787105-58DA-44B7-AEFD-7DBB131C74DE}" sibTransId="{BA646F22-913A-46B5-882B-F896C9639601}"/>
    <dgm:cxn modelId="{4E8241BA-1074-419E-91BD-065E11135EE7}" type="presOf" srcId="{E23229B0-7D01-4FFB-89A3-77C5B70E48B4}" destId="{5D7198BA-0367-46C8-825E-1707BA1422F7}" srcOrd="0" destOrd="0" presId="urn:microsoft.com/office/officeart/2005/8/layout/hierarchy2"/>
    <dgm:cxn modelId="{8A51E08A-E7E7-49B4-9AD6-A2617DFF5313}" type="presOf" srcId="{49F058C8-7A70-4B07-9406-6AB339AB0D39}" destId="{1413B7A4-D4B6-4FFF-85A9-51A9F4609B4B}" srcOrd="0" destOrd="0" presId="urn:microsoft.com/office/officeart/2005/8/layout/hierarchy2"/>
    <dgm:cxn modelId="{2FCB79E1-3BF1-4DB6-8FD1-6C3C601ECEFA}" type="presOf" srcId="{2FC5D592-3EBF-41C3-90F5-919DC6C8E7AF}" destId="{AAFB7E3F-E213-4650-9461-39EF5C8A02CC}" srcOrd="0" destOrd="0" presId="urn:microsoft.com/office/officeart/2005/8/layout/hierarchy2"/>
    <dgm:cxn modelId="{D0FCFABA-FB81-4051-AC60-DCF102BB0B62}" srcId="{8674F548-4B32-4799-8A2E-85EBCFDB66EA}" destId="{CF050FF8-0495-455A-A3D1-06E59A32225E}" srcOrd="0" destOrd="0" parTransId="{35B3E380-4EDC-472E-88E8-4CA8659E004A}" sibTransId="{80A3B519-4286-4506-A21D-91EC2DE2D7B4}"/>
    <dgm:cxn modelId="{76F4186B-C964-4BEC-8256-ECCBAE207DAA}" type="presOf" srcId="{004E279E-FA11-4616-BED3-F204DDAF1C72}" destId="{AC995868-D9F4-4DFD-9290-385B6C287B20}" srcOrd="0" destOrd="0" presId="urn:microsoft.com/office/officeart/2005/8/layout/hierarchy2"/>
    <dgm:cxn modelId="{20743878-2E09-45C1-898E-9ED83BC21100}" type="presOf" srcId="{E800339C-F579-44BB-9EF5-B7772F8523DE}" destId="{708A95EF-5209-45AF-BEDC-38AC44F4B00E}" srcOrd="0" destOrd="0" presId="urn:microsoft.com/office/officeart/2005/8/layout/hierarchy2"/>
    <dgm:cxn modelId="{1B10210B-1496-4235-B172-6FA9E3CC9C18}" srcId="{E6BFEF7A-6F86-412D-ABB3-C3D3EF7A8A3D}" destId="{41609E3C-17A5-4180-AE34-03C4D94BD360}" srcOrd="1" destOrd="0" parTransId="{E800339C-F579-44BB-9EF5-B7772F8523DE}" sibTransId="{DDBF5AFC-ED6A-41CF-AA71-F4E1BC3C4313}"/>
    <dgm:cxn modelId="{4D6669C9-7691-41FE-AD85-5AC2E7373127}" type="presOf" srcId="{50E04261-2124-4F8A-A2E5-442865BB53EA}" destId="{CE3413DF-AF7F-4E1B-8EB6-DC528EEF8632}" srcOrd="0" destOrd="0" presId="urn:microsoft.com/office/officeart/2005/8/layout/hierarchy2"/>
    <dgm:cxn modelId="{2CD8081A-9A2C-4648-AA34-05129898A998}" type="presOf" srcId="{221A3480-3331-4004-99B0-106A0AB83799}" destId="{08561982-D4CD-41AB-9488-99C41D5B6096}" srcOrd="0" destOrd="0" presId="urn:microsoft.com/office/officeart/2005/8/layout/hierarchy2"/>
    <dgm:cxn modelId="{99B60DEB-3AAC-433B-8CAB-D0BC7E5152B0}" type="presOf" srcId="{CF050FF8-0495-455A-A3D1-06E59A32225E}" destId="{4A3315B8-0762-4872-967F-8653DB5E05AD}" srcOrd="0" destOrd="0" presId="urn:microsoft.com/office/officeart/2005/8/layout/hierarchy2"/>
    <dgm:cxn modelId="{BB5BF2C1-7D64-4475-9397-3F402722A3A7}" type="presOf" srcId="{35B3E380-4EDC-472E-88E8-4CA8659E004A}" destId="{5010CE10-01E7-4EB5-837C-13BBF6D07AC0}" srcOrd="0" destOrd="0" presId="urn:microsoft.com/office/officeart/2005/8/layout/hierarchy2"/>
    <dgm:cxn modelId="{831B5064-86AC-488F-811D-6CE7B203E380}" type="presOf" srcId="{731DEA17-C8E4-4EC1-9215-8F0701C07B37}" destId="{BD96C1E3-3C82-4E46-99F0-ACCA08470894}" srcOrd="0" destOrd="0" presId="urn:microsoft.com/office/officeart/2005/8/layout/hierarchy2"/>
    <dgm:cxn modelId="{8ACCCBA1-E478-49AE-99B0-D1DC054771B3}" srcId="{86997DAE-0A21-490D-B10C-247D6ED4254A}" destId="{24AC9D15-2E5F-4DB5-B3A0-B7222F475371}" srcOrd="1" destOrd="0" parTransId="{004E279E-FA11-4616-BED3-F204DDAF1C72}" sibTransId="{87059F8B-47FF-4377-8863-FDAC356DC64D}"/>
    <dgm:cxn modelId="{D91931FE-AA76-4269-BBE8-23E91F547A3A}" type="presOf" srcId="{35B3E380-4EDC-472E-88E8-4CA8659E004A}" destId="{ADFD1DE0-35F5-4E9A-AC4B-3EA964E6F02E}" srcOrd="1" destOrd="0" presId="urn:microsoft.com/office/officeart/2005/8/layout/hierarchy2"/>
    <dgm:cxn modelId="{ADD6B850-FC48-4D3E-813B-8DCCB22FD8C8}" srcId="{EF08B016-A65F-4713-90EA-4957284E028B}" destId="{DE0705E5-2EEC-4A45-9CE5-CD25FB53FD6B}" srcOrd="0" destOrd="0" parTransId="{50E04261-2124-4F8A-A2E5-442865BB53EA}" sibTransId="{E88AC699-5DD2-4E52-AE55-7BAC1017914C}"/>
    <dgm:cxn modelId="{757805AA-0C3D-4F87-BDC4-32066AADCC3F}" type="presOf" srcId="{50E04261-2124-4F8A-A2E5-442865BB53EA}" destId="{17DA7532-DDB7-41C9-A153-85714CBCA9FE}" srcOrd="1" destOrd="0" presId="urn:microsoft.com/office/officeart/2005/8/layout/hierarchy2"/>
    <dgm:cxn modelId="{DB014A83-9663-4089-9B40-BC016578D8B7}" type="presOf" srcId="{24AC9D15-2E5F-4DB5-B3A0-B7222F475371}" destId="{6B5097CB-F05E-4859-90D2-2DB41ADC7E12}" srcOrd="0" destOrd="0" presId="urn:microsoft.com/office/officeart/2005/8/layout/hierarchy2"/>
    <dgm:cxn modelId="{C72555F4-7A1E-4961-9187-EF2C5E0DD1FC}" srcId="{7F25F600-7C23-463E-BCC2-EB8D52E03046}" destId="{E6BFEF7A-6F86-412D-ABB3-C3D3EF7A8A3D}" srcOrd="0" destOrd="0" parTransId="{6E5AF6F0-5EBB-4095-88F5-DBC6255A47D8}" sibTransId="{213856A4-E45A-4A52-B27B-5F5D1876BD1F}"/>
    <dgm:cxn modelId="{F46C0DAF-9C30-4095-ABB1-670E6248615C}" srcId="{41609E3C-17A5-4180-AE34-03C4D94BD360}" destId="{1C69F26F-03FC-4D2B-BE11-341AF2FF025D}" srcOrd="1" destOrd="0" parTransId="{C844A6B8-32E7-4563-A05B-33E6FDC4D45B}" sibTransId="{5F647E04-49C2-48B8-B2CB-3CE16A81F7BC}"/>
    <dgm:cxn modelId="{0CC4077E-BCF8-4FDF-8884-916093713D20}" type="presOf" srcId="{8674F548-4B32-4799-8A2E-85EBCFDB66EA}" destId="{E74CECF6-9743-4567-9CFF-536CFCB77CE3}" srcOrd="0" destOrd="0" presId="urn:microsoft.com/office/officeart/2005/8/layout/hierarchy2"/>
    <dgm:cxn modelId="{BBE51B20-DB5F-4294-BF02-7688DBD8E4EB}" type="presParOf" srcId="{08561982-D4CD-41AB-9488-99C41D5B6096}" destId="{2BC2BA26-1CDD-4E1E-B612-12115371AF81}" srcOrd="0" destOrd="0" presId="urn:microsoft.com/office/officeart/2005/8/layout/hierarchy2"/>
    <dgm:cxn modelId="{5370C147-6534-469E-AFC2-079B90131CF7}" type="presParOf" srcId="{2BC2BA26-1CDD-4E1E-B612-12115371AF81}" destId="{536257C3-7D64-48D1-AB83-FA5DB459730E}" srcOrd="0" destOrd="0" presId="urn:microsoft.com/office/officeart/2005/8/layout/hierarchy2"/>
    <dgm:cxn modelId="{D3A8BC98-66B9-41AE-A46F-B9CB3140F1CB}" type="presParOf" srcId="{2BC2BA26-1CDD-4E1E-B612-12115371AF81}" destId="{3691089B-8F00-48CF-8C29-1F831FD3AC38}" srcOrd="1" destOrd="0" presId="urn:microsoft.com/office/officeart/2005/8/layout/hierarchy2"/>
    <dgm:cxn modelId="{E36FAEAD-B7FC-4130-A969-FF23A5F212E4}" type="presParOf" srcId="{3691089B-8F00-48CF-8C29-1F831FD3AC38}" destId="{BD8BABDD-DD27-40A8-8845-0384AB3BB49A}" srcOrd="0" destOrd="0" presId="urn:microsoft.com/office/officeart/2005/8/layout/hierarchy2"/>
    <dgm:cxn modelId="{CB4EF85E-307A-4E70-99E3-1D997466FD10}" type="presParOf" srcId="{BD8BABDD-DD27-40A8-8845-0384AB3BB49A}" destId="{D2345D95-05CB-4ED2-B18E-55224F5D24AF}" srcOrd="0" destOrd="0" presId="urn:microsoft.com/office/officeart/2005/8/layout/hierarchy2"/>
    <dgm:cxn modelId="{9A631DD1-7BAB-4612-9716-5A9FC218D34A}" type="presParOf" srcId="{3691089B-8F00-48CF-8C29-1F831FD3AC38}" destId="{982E6730-B4A0-421C-A644-073D28F40DB3}" srcOrd="1" destOrd="0" presId="urn:microsoft.com/office/officeart/2005/8/layout/hierarchy2"/>
    <dgm:cxn modelId="{F17CD758-ADE5-4B45-B160-02397D60C7D9}" type="presParOf" srcId="{982E6730-B4A0-421C-A644-073D28F40DB3}" destId="{0F8748E8-EF50-4742-908F-C6710DC10CE2}" srcOrd="0" destOrd="0" presId="urn:microsoft.com/office/officeart/2005/8/layout/hierarchy2"/>
    <dgm:cxn modelId="{69EC3E79-712B-4634-9C52-88730EC3500B}" type="presParOf" srcId="{982E6730-B4A0-421C-A644-073D28F40DB3}" destId="{F9C882FA-D6EF-4B48-A5AF-A3A9C2093F2E}" srcOrd="1" destOrd="0" presId="urn:microsoft.com/office/officeart/2005/8/layout/hierarchy2"/>
    <dgm:cxn modelId="{FF230D6D-9CDC-49F0-94A0-DA975E41C950}" type="presParOf" srcId="{F9C882FA-D6EF-4B48-A5AF-A3A9C2093F2E}" destId="{AAFB7E3F-E213-4650-9461-39EF5C8A02CC}" srcOrd="0" destOrd="0" presId="urn:microsoft.com/office/officeart/2005/8/layout/hierarchy2"/>
    <dgm:cxn modelId="{92263BB6-E4A8-475D-B9D4-E154E43E9584}" type="presParOf" srcId="{AAFB7E3F-E213-4650-9461-39EF5C8A02CC}" destId="{7A8E3110-651C-424B-8158-3707CA148B3C}" srcOrd="0" destOrd="0" presId="urn:microsoft.com/office/officeart/2005/8/layout/hierarchy2"/>
    <dgm:cxn modelId="{C66426A0-1A81-476C-A6C1-898B4D4BBC8C}" type="presParOf" srcId="{F9C882FA-D6EF-4B48-A5AF-A3A9C2093F2E}" destId="{21B4A183-9347-49E5-A4F3-6A78AE5BF403}" srcOrd="1" destOrd="0" presId="urn:microsoft.com/office/officeart/2005/8/layout/hierarchy2"/>
    <dgm:cxn modelId="{C461CB59-4472-4A2B-AE3B-9C699F93163D}" type="presParOf" srcId="{21B4A183-9347-49E5-A4F3-6A78AE5BF403}" destId="{F181C9C6-F48B-47DA-B5DD-4588F845E814}" srcOrd="0" destOrd="0" presId="urn:microsoft.com/office/officeart/2005/8/layout/hierarchy2"/>
    <dgm:cxn modelId="{17208DD7-61F2-495E-8707-E6F3D5E35993}" type="presParOf" srcId="{21B4A183-9347-49E5-A4F3-6A78AE5BF403}" destId="{A8DA6C85-C7B2-4800-9AF2-E0CAEA58476F}" srcOrd="1" destOrd="0" presId="urn:microsoft.com/office/officeart/2005/8/layout/hierarchy2"/>
    <dgm:cxn modelId="{BEEC4C13-7751-4587-8195-7D573BB65CD1}" type="presParOf" srcId="{A8DA6C85-C7B2-4800-9AF2-E0CAEA58476F}" destId="{CE3413DF-AF7F-4E1B-8EB6-DC528EEF8632}" srcOrd="0" destOrd="0" presId="urn:microsoft.com/office/officeart/2005/8/layout/hierarchy2"/>
    <dgm:cxn modelId="{801F947D-AB03-4FDD-A6E5-1A86DD58D7DC}" type="presParOf" srcId="{CE3413DF-AF7F-4E1B-8EB6-DC528EEF8632}" destId="{17DA7532-DDB7-41C9-A153-85714CBCA9FE}" srcOrd="0" destOrd="0" presId="urn:microsoft.com/office/officeart/2005/8/layout/hierarchy2"/>
    <dgm:cxn modelId="{333246DB-BC39-4286-9F8B-AE0F0F3218A6}" type="presParOf" srcId="{A8DA6C85-C7B2-4800-9AF2-E0CAEA58476F}" destId="{D519D460-7B8A-4E49-B821-B6CC722F065D}" srcOrd="1" destOrd="0" presId="urn:microsoft.com/office/officeart/2005/8/layout/hierarchy2"/>
    <dgm:cxn modelId="{6D90FC23-5F9A-41AF-8638-D8BBB9ACFCB2}" type="presParOf" srcId="{D519D460-7B8A-4E49-B821-B6CC722F065D}" destId="{FD1CBE1F-8E99-417E-B27F-02EAC8DF6E58}" srcOrd="0" destOrd="0" presId="urn:microsoft.com/office/officeart/2005/8/layout/hierarchy2"/>
    <dgm:cxn modelId="{D8193C7A-ECC8-4D4A-ADEA-E8AC6A9CC134}" type="presParOf" srcId="{D519D460-7B8A-4E49-B821-B6CC722F065D}" destId="{13C744CA-3A18-4AF7-B783-D589703E3315}" srcOrd="1" destOrd="0" presId="urn:microsoft.com/office/officeart/2005/8/layout/hierarchy2"/>
    <dgm:cxn modelId="{67C60E0A-BA41-4DDD-88BD-4B6DD64E9411}" type="presParOf" srcId="{A8DA6C85-C7B2-4800-9AF2-E0CAEA58476F}" destId="{6D940E59-6091-4FD6-AF99-F22540E1B72A}" srcOrd="2" destOrd="0" presId="urn:microsoft.com/office/officeart/2005/8/layout/hierarchy2"/>
    <dgm:cxn modelId="{16C31698-A4EF-40B8-8A43-15A8B4FCF7D0}" type="presParOf" srcId="{6D940E59-6091-4FD6-AF99-F22540E1B72A}" destId="{425B6741-11AD-4BAD-95F0-DA390328432D}" srcOrd="0" destOrd="0" presId="urn:microsoft.com/office/officeart/2005/8/layout/hierarchy2"/>
    <dgm:cxn modelId="{2BAF7D39-F0B1-4C44-9E8D-73DACEAFD40C}" type="presParOf" srcId="{A8DA6C85-C7B2-4800-9AF2-E0CAEA58476F}" destId="{B5D34248-1761-4C36-8C79-CA87465B7BC4}" srcOrd="3" destOrd="0" presId="urn:microsoft.com/office/officeart/2005/8/layout/hierarchy2"/>
    <dgm:cxn modelId="{2D0F493B-86AE-40F6-97FB-B09B93C28640}" type="presParOf" srcId="{B5D34248-1761-4C36-8C79-CA87465B7BC4}" destId="{0CC1ED94-50AB-45FB-8E88-5680CF38E65E}" srcOrd="0" destOrd="0" presId="urn:microsoft.com/office/officeart/2005/8/layout/hierarchy2"/>
    <dgm:cxn modelId="{3BF6B539-7B24-434E-B50D-039B3D4FA6F6}" type="presParOf" srcId="{B5D34248-1761-4C36-8C79-CA87465B7BC4}" destId="{902C2D60-CA47-4733-AF4E-199565DA1C32}" srcOrd="1" destOrd="0" presId="urn:microsoft.com/office/officeart/2005/8/layout/hierarchy2"/>
    <dgm:cxn modelId="{A6C5DF00-1A4A-421C-B15F-6AF7446A66DA}" type="presParOf" srcId="{F9C882FA-D6EF-4B48-A5AF-A3A9C2093F2E}" destId="{708A95EF-5209-45AF-BEDC-38AC44F4B00E}" srcOrd="2" destOrd="0" presId="urn:microsoft.com/office/officeart/2005/8/layout/hierarchy2"/>
    <dgm:cxn modelId="{A6B4388E-F80C-477A-B906-2B6E508FBCC1}" type="presParOf" srcId="{708A95EF-5209-45AF-BEDC-38AC44F4B00E}" destId="{1427A0F4-23E4-409F-9903-2D26CEAA19EC}" srcOrd="0" destOrd="0" presId="urn:microsoft.com/office/officeart/2005/8/layout/hierarchy2"/>
    <dgm:cxn modelId="{37A9E366-F1AD-4AD0-9E8B-148F0AB69C11}" type="presParOf" srcId="{F9C882FA-D6EF-4B48-A5AF-A3A9C2093F2E}" destId="{2012FAE5-A553-4013-ACCC-E20DF2872D47}" srcOrd="3" destOrd="0" presId="urn:microsoft.com/office/officeart/2005/8/layout/hierarchy2"/>
    <dgm:cxn modelId="{0144FF76-2A43-4BE6-9E9F-5891FA3C5784}" type="presParOf" srcId="{2012FAE5-A553-4013-ACCC-E20DF2872D47}" destId="{569976D8-1BC3-4E40-92DE-0DC0D792474B}" srcOrd="0" destOrd="0" presId="urn:microsoft.com/office/officeart/2005/8/layout/hierarchy2"/>
    <dgm:cxn modelId="{EE8E6DAF-EA90-47C4-BB5B-1CE380AEDB9B}" type="presParOf" srcId="{2012FAE5-A553-4013-ACCC-E20DF2872D47}" destId="{BF10968D-1F2F-48B3-8AA3-7D248AAF7080}" srcOrd="1" destOrd="0" presId="urn:microsoft.com/office/officeart/2005/8/layout/hierarchy2"/>
    <dgm:cxn modelId="{B3F72C1A-0C41-422B-8033-85DD73E7CE5D}" type="presParOf" srcId="{BF10968D-1F2F-48B3-8AA3-7D248AAF7080}" destId="{339CB733-7302-415E-9542-4B6F414EDC82}" srcOrd="0" destOrd="0" presId="urn:microsoft.com/office/officeart/2005/8/layout/hierarchy2"/>
    <dgm:cxn modelId="{37DA3B84-F395-461F-9C51-7751C90E8854}" type="presParOf" srcId="{339CB733-7302-415E-9542-4B6F414EDC82}" destId="{582B4E94-1DB5-4788-908E-84DC5016724D}" srcOrd="0" destOrd="0" presId="urn:microsoft.com/office/officeart/2005/8/layout/hierarchy2"/>
    <dgm:cxn modelId="{BA8D8C29-9019-4502-A582-6A64A0CFB60B}" type="presParOf" srcId="{BF10968D-1F2F-48B3-8AA3-7D248AAF7080}" destId="{A20F6A60-746B-44AD-BCF8-E19DBC4D632F}" srcOrd="1" destOrd="0" presId="urn:microsoft.com/office/officeart/2005/8/layout/hierarchy2"/>
    <dgm:cxn modelId="{D93D6024-6BF6-4C38-A0BA-FB8E50DA952E}" type="presParOf" srcId="{A20F6A60-746B-44AD-BCF8-E19DBC4D632F}" destId="{798BE7BD-9B58-4610-8DD4-5A87E9EDFE1B}" srcOrd="0" destOrd="0" presId="urn:microsoft.com/office/officeart/2005/8/layout/hierarchy2"/>
    <dgm:cxn modelId="{403D75B4-40DF-4B24-92A7-CD773615A158}" type="presParOf" srcId="{A20F6A60-746B-44AD-BCF8-E19DBC4D632F}" destId="{9E5BEE1D-97F2-4631-AC4B-B4C2D351FE71}" srcOrd="1" destOrd="0" presId="urn:microsoft.com/office/officeart/2005/8/layout/hierarchy2"/>
    <dgm:cxn modelId="{4D82955C-6255-46DC-ACD9-2A891D52FE91}" type="presParOf" srcId="{BF10968D-1F2F-48B3-8AA3-7D248AAF7080}" destId="{7790CBBB-D2CD-435D-BBC2-5CBDEB7E93B2}" srcOrd="2" destOrd="0" presId="urn:microsoft.com/office/officeart/2005/8/layout/hierarchy2"/>
    <dgm:cxn modelId="{DD2797F9-69DA-40CF-95ED-E78CBDA0BF6A}" type="presParOf" srcId="{7790CBBB-D2CD-435D-BBC2-5CBDEB7E93B2}" destId="{F3846F79-C4AB-4260-B742-798D8EEC6AE0}" srcOrd="0" destOrd="0" presId="urn:microsoft.com/office/officeart/2005/8/layout/hierarchy2"/>
    <dgm:cxn modelId="{2639AAEC-1BAF-4D5E-9DED-1F1377F7629B}" type="presParOf" srcId="{BF10968D-1F2F-48B3-8AA3-7D248AAF7080}" destId="{4A9D9757-146B-4DE2-ADF8-57CC3ADDBA48}" srcOrd="3" destOrd="0" presId="urn:microsoft.com/office/officeart/2005/8/layout/hierarchy2"/>
    <dgm:cxn modelId="{D702D61C-4B8C-4171-8BA7-0412ADD167B5}" type="presParOf" srcId="{4A9D9757-146B-4DE2-ADF8-57CC3ADDBA48}" destId="{99FEECB7-E7A4-4230-A37C-DD5AB7179D0D}" srcOrd="0" destOrd="0" presId="urn:microsoft.com/office/officeart/2005/8/layout/hierarchy2"/>
    <dgm:cxn modelId="{F814D1B2-AC83-4617-AB7B-7709D3502966}" type="presParOf" srcId="{4A9D9757-146B-4DE2-ADF8-57CC3ADDBA48}" destId="{5D55A42D-19B2-4633-92E7-D782C3B6FB74}" srcOrd="1" destOrd="0" presId="urn:microsoft.com/office/officeart/2005/8/layout/hierarchy2"/>
    <dgm:cxn modelId="{9841A3FE-6DF7-4A5B-832D-F9EB85F5F8D4}" type="presParOf" srcId="{3691089B-8F00-48CF-8C29-1F831FD3AC38}" destId="{CDDB6D90-D382-4531-918B-DB7DC1DB9101}" srcOrd="2" destOrd="0" presId="urn:microsoft.com/office/officeart/2005/8/layout/hierarchy2"/>
    <dgm:cxn modelId="{579C9932-7BA1-4024-BE3B-A17C080D5834}" type="presParOf" srcId="{CDDB6D90-D382-4531-918B-DB7DC1DB9101}" destId="{51C013DE-257A-4A76-9D61-D9BB853DCEC0}" srcOrd="0" destOrd="0" presId="urn:microsoft.com/office/officeart/2005/8/layout/hierarchy2"/>
    <dgm:cxn modelId="{334A1F83-994C-4C53-98CE-AB2EE5B8E64D}" type="presParOf" srcId="{3691089B-8F00-48CF-8C29-1F831FD3AC38}" destId="{093FF069-5B39-44FC-962D-93A46E685FDF}" srcOrd="3" destOrd="0" presId="urn:microsoft.com/office/officeart/2005/8/layout/hierarchy2"/>
    <dgm:cxn modelId="{F9CDA877-BCC6-4284-81BE-8DA81878A518}" type="presParOf" srcId="{093FF069-5B39-44FC-962D-93A46E685FDF}" destId="{BD96C1E3-3C82-4E46-99F0-ACCA08470894}" srcOrd="0" destOrd="0" presId="urn:microsoft.com/office/officeart/2005/8/layout/hierarchy2"/>
    <dgm:cxn modelId="{A178DF0C-F0D4-4949-94F0-9C3BA8CC2AE8}" type="presParOf" srcId="{093FF069-5B39-44FC-962D-93A46E685FDF}" destId="{CA8D82F1-1755-4533-9C5A-BA99D6FA7E3A}" srcOrd="1" destOrd="0" presId="urn:microsoft.com/office/officeart/2005/8/layout/hierarchy2"/>
    <dgm:cxn modelId="{39603BBE-F234-4AC6-BBB2-B529505FEC0C}" type="presParOf" srcId="{CA8D82F1-1755-4533-9C5A-BA99D6FA7E3A}" destId="{F57C961C-488D-4F02-9104-4CE193FBCBFE}" srcOrd="0" destOrd="0" presId="urn:microsoft.com/office/officeart/2005/8/layout/hierarchy2"/>
    <dgm:cxn modelId="{50878C7F-CB60-46F9-8197-A8BC8C4996C5}" type="presParOf" srcId="{F57C961C-488D-4F02-9104-4CE193FBCBFE}" destId="{857E366D-A487-444D-8F24-D9AE3E988177}" srcOrd="0" destOrd="0" presId="urn:microsoft.com/office/officeart/2005/8/layout/hierarchy2"/>
    <dgm:cxn modelId="{2D47AE6C-A941-480C-A9B6-5E15E12E62A7}" type="presParOf" srcId="{CA8D82F1-1755-4533-9C5A-BA99D6FA7E3A}" destId="{56A6C2C2-4544-4E74-A6BA-561242955A08}" srcOrd="1" destOrd="0" presId="urn:microsoft.com/office/officeart/2005/8/layout/hierarchy2"/>
    <dgm:cxn modelId="{2214634B-B2C8-4E55-8868-45BFB23E717E}" type="presParOf" srcId="{56A6C2C2-4544-4E74-A6BA-561242955A08}" destId="{72E4F7A3-0B83-4296-8C0F-371BC01B246F}" srcOrd="0" destOrd="0" presId="urn:microsoft.com/office/officeart/2005/8/layout/hierarchy2"/>
    <dgm:cxn modelId="{14317A8C-AEFF-47C3-A8F5-36AA1FA1CD85}" type="presParOf" srcId="{56A6C2C2-4544-4E74-A6BA-561242955A08}" destId="{47720C59-667A-4035-8807-3425D158EB2F}" srcOrd="1" destOrd="0" presId="urn:microsoft.com/office/officeart/2005/8/layout/hierarchy2"/>
    <dgm:cxn modelId="{331F7BCF-D173-4BF6-A521-3FD107C12CC1}" type="presParOf" srcId="{47720C59-667A-4035-8807-3425D158EB2F}" destId="{0A620608-E6B3-47D9-B5EC-42798A6165A9}" srcOrd="0" destOrd="0" presId="urn:microsoft.com/office/officeart/2005/8/layout/hierarchy2"/>
    <dgm:cxn modelId="{85285014-7DD5-4F0E-B943-F56EDB898FB0}" type="presParOf" srcId="{0A620608-E6B3-47D9-B5EC-42798A6165A9}" destId="{8E83C0D3-C2BE-4402-A46B-469EBB6A83DE}" srcOrd="0" destOrd="0" presId="urn:microsoft.com/office/officeart/2005/8/layout/hierarchy2"/>
    <dgm:cxn modelId="{57728388-BE00-463D-B466-BC223E662B62}" type="presParOf" srcId="{47720C59-667A-4035-8807-3425D158EB2F}" destId="{0B68D675-BF26-4CDC-A8F5-125290721D93}" srcOrd="1" destOrd="0" presId="urn:microsoft.com/office/officeart/2005/8/layout/hierarchy2"/>
    <dgm:cxn modelId="{8F69E164-1380-4F15-A626-80345AD804AF}" type="presParOf" srcId="{0B68D675-BF26-4CDC-A8F5-125290721D93}" destId="{5D7198BA-0367-46C8-825E-1707BA1422F7}" srcOrd="0" destOrd="0" presId="urn:microsoft.com/office/officeart/2005/8/layout/hierarchy2"/>
    <dgm:cxn modelId="{1F55D837-52C0-4F5B-8F9B-CD40E9CAFE72}" type="presParOf" srcId="{0B68D675-BF26-4CDC-A8F5-125290721D93}" destId="{88A820B4-93A6-460D-B50C-165C256D4189}" srcOrd="1" destOrd="0" presId="urn:microsoft.com/office/officeart/2005/8/layout/hierarchy2"/>
    <dgm:cxn modelId="{1D27FFFF-FA8E-49B4-8832-EA73BF707BBA}" type="presParOf" srcId="{47720C59-667A-4035-8807-3425D158EB2F}" destId="{AC995868-D9F4-4DFD-9290-385B6C287B20}" srcOrd="2" destOrd="0" presId="urn:microsoft.com/office/officeart/2005/8/layout/hierarchy2"/>
    <dgm:cxn modelId="{23125375-C7FE-4725-BABC-C4C6643D6D99}" type="presParOf" srcId="{AC995868-D9F4-4DFD-9290-385B6C287B20}" destId="{A676DF9A-414B-4F72-BCF0-70CB9DC7D805}" srcOrd="0" destOrd="0" presId="urn:microsoft.com/office/officeart/2005/8/layout/hierarchy2"/>
    <dgm:cxn modelId="{ACBA03BA-8C50-4C4F-ADB0-1390BB47C38A}" type="presParOf" srcId="{47720C59-667A-4035-8807-3425D158EB2F}" destId="{B292B532-E287-42D3-8FF1-A4600402761E}" srcOrd="3" destOrd="0" presId="urn:microsoft.com/office/officeart/2005/8/layout/hierarchy2"/>
    <dgm:cxn modelId="{93CBAC4D-C5BE-4B0C-8A5E-47619ADAC3B0}" type="presParOf" srcId="{B292B532-E287-42D3-8FF1-A4600402761E}" destId="{6B5097CB-F05E-4859-90D2-2DB41ADC7E12}" srcOrd="0" destOrd="0" presId="urn:microsoft.com/office/officeart/2005/8/layout/hierarchy2"/>
    <dgm:cxn modelId="{99E814AD-F5F3-4D08-8A52-AF1158305088}" type="presParOf" srcId="{B292B532-E287-42D3-8FF1-A4600402761E}" destId="{C627A92E-23FF-4ECF-897D-06E89435ECBB}" srcOrd="1" destOrd="0" presId="urn:microsoft.com/office/officeart/2005/8/layout/hierarchy2"/>
    <dgm:cxn modelId="{40D49E15-23F5-4033-966E-4A8285148F7C}" type="presParOf" srcId="{CA8D82F1-1755-4533-9C5A-BA99D6FA7E3A}" destId="{0877D5C9-2CC2-4E33-9DC9-4A8EA8FF73D1}" srcOrd="2" destOrd="0" presId="urn:microsoft.com/office/officeart/2005/8/layout/hierarchy2"/>
    <dgm:cxn modelId="{5D332052-0A74-4C19-A498-286EB74F1F06}" type="presParOf" srcId="{0877D5C9-2CC2-4E33-9DC9-4A8EA8FF73D1}" destId="{4FFDDFAB-37F6-472F-BA76-2DC1620DE03B}" srcOrd="0" destOrd="0" presId="urn:microsoft.com/office/officeart/2005/8/layout/hierarchy2"/>
    <dgm:cxn modelId="{C951BD82-FA40-47F1-938F-E148D45C32DB}" type="presParOf" srcId="{CA8D82F1-1755-4533-9C5A-BA99D6FA7E3A}" destId="{7C4E6BAA-E624-47CC-A6CD-1BF90A138EDE}" srcOrd="3" destOrd="0" presId="urn:microsoft.com/office/officeart/2005/8/layout/hierarchy2"/>
    <dgm:cxn modelId="{9A7A51A2-5609-4789-A129-AFFDC5EBB883}" type="presParOf" srcId="{7C4E6BAA-E624-47CC-A6CD-1BF90A138EDE}" destId="{E74CECF6-9743-4567-9CFF-536CFCB77CE3}" srcOrd="0" destOrd="0" presId="urn:microsoft.com/office/officeart/2005/8/layout/hierarchy2"/>
    <dgm:cxn modelId="{B09AC9D0-593C-4D2D-B03D-C5693101720E}" type="presParOf" srcId="{7C4E6BAA-E624-47CC-A6CD-1BF90A138EDE}" destId="{C697059B-A1EF-4D9E-A107-DD40DB3211E2}" srcOrd="1" destOrd="0" presId="urn:microsoft.com/office/officeart/2005/8/layout/hierarchy2"/>
    <dgm:cxn modelId="{77D5639D-4CF5-4A72-AC7A-525BBFDFBDF4}" type="presParOf" srcId="{C697059B-A1EF-4D9E-A107-DD40DB3211E2}" destId="{5010CE10-01E7-4EB5-837C-13BBF6D07AC0}" srcOrd="0" destOrd="0" presId="urn:microsoft.com/office/officeart/2005/8/layout/hierarchy2"/>
    <dgm:cxn modelId="{ECE04B71-F62A-41C4-BAEC-B88C226A6C49}" type="presParOf" srcId="{5010CE10-01E7-4EB5-837C-13BBF6D07AC0}" destId="{ADFD1DE0-35F5-4E9A-AC4B-3EA964E6F02E}" srcOrd="0" destOrd="0" presId="urn:microsoft.com/office/officeart/2005/8/layout/hierarchy2"/>
    <dgm:cxn modelId="{8945B279-BCE4-4E2F-8E62-D6EA48573E26}" type="presParOf" srcId="{C697059B-A1EF-4D9E-A107-DD40DB3211E2}" destId="{AAB863CD-C165-42D1-AE59-6E9FD7505E80}" srcOrd="1" destOrd="0" presId="urn:microsoft.com/office/officeart/2005/8/layout/hierarchy2"/>
    <dgm:cxn modelId="{346EE8E8-CE80-4246-AA5D-B8E906101079}" type="presParOf" srcId="{AAB863CD-C165-42D1-AE59-6E9FD7505E80}" destId="{4A3315B8-0762-4872-967F-8653DB5E05AD}" srcOrd="0" destOrd="0" presId="urn:microsoft.com/office/officeart/2005/8/layout/hierarchy2"/>
    <dgm:cxn modelId="{18689E93-B4D5-4F04-8F65-F51D8A37F923}" type="presParOf" srcId="{AAB863CD-C165-42D1-AE59-6E9FD7505E80}" destId="{9080CA7C-5FAF-480D-A8DF-B21501630DD1}" srcOrd="1" destOrd="0" presId="urn:microsoft.com/office/officeart/2005/8/layout/hierarchy2"/>
    <dgm:cxn modelId="{C1CC816F-A839-4739-9E96-A12E6E7C9790}" type="presParOf" srcId="{C697059B-A1EF-4D9E-A107-DD40DB3211E2}" destId="{580EF6C6-1BA5-4151-9F76-AD1A548C809A}" srcOrd="2" destOrd="0" presId="urn:microsoft.com/office/officeart/2005/8/layout/hierarchy2"/>
    <dgm:cxn modelId="{E02A8100-043F-42FD-AF32-95F42D56293F}" type="presParOf" srcId="{580EF6C6-1BA5-4151-9F76-AD1A548C809A}" destId="{C88DB9F1-CFFC-48C9-8DAE-255D855BFC3C}" srcOrd="0" destOrd="0" presId="urn:microsoft.com/office/officeart/2005/8/layout/hierarchy2"/>
    <dgm:cxn modelId="{964C97FE-E260-4C78-B847-0BF34A97FF9C}" type="presParOf" srcId="{C697059B-A1EF-4D9E-A107-DD40DB3211E2}" destId="{04E3F1E5-3110-4011-92DB-99DDBFFD370B}" srcOrd="3" destOrd="0" presId="urn:microsoft.com/office/officeart/2005/8/layout/hierarchy2"/>
    <dgm:cxn modelId="{0264FFB6-5AA5-46CC-A42B-979AC433E2B0}" type="presParOf" srcId="{04E3F1E5-3110-4011-92DB-99DDBFFD370B}" destId="{1413B7A4-D4B6-4FFF-85A9-51A9F4609B4B}" srcOrd="0" destOrd="0" presId="urn:microsoft.com/office/officeart/2005/8/layout/hierarchy2"/>
    <dgm:cxn modelId="{100266CC-3BFD-4D0C-9CC2-BC531D3603D1}" type="presParOf" srcId="{04E3F1E5-3110-4011-92DB-99DDBFFD370B}" destId="{EB96654E-CC6A-4A88-BEC2-7028010243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257C3-7D64-48D1-AB83-FA5DB459730E}">
      <dsp:nvSpPr>
        <dsp:cNvPr id="0" name=""/>
        <dsp:cNvSpPr/>
      </dsp:nvSpPr>
      <dsp:spPr>
        <a:xfrm>
          <a:off x="860308" y="1048508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9</a:t>
          </a:r>
          <a:endParaRPr lang="en-GB" sz="1200" kern="1200" dirty="0"/>
        </a:p>
      </dsp:txBody>
      <dsp:txXfrm>
        <a:off x="867936" y="1056136"/>
        <a:ext cx="505617" cy="245180"/>
      </dsp:txXfrm>
    </dsp:sp>
    <dsp:sp modelId="{BD8BABDD-DD27-40A8-8845-0384AB3BB49A}">
      <dsp:nvSpPr>
        <dsp:cNvPr id="0" name=""/>
        <dsp:cNvSpPr/>
      </dsp:nvSpPr>
      <dsp:spPr>
        <a:xfrm rot="17350740">
          <a:off x="1168253" y="869282"/>
          <a:ext cx="63420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4204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69500" y="863369"/>
        <a:ext cx="31710" cy="31710"/>
      </dsp:txXfrm>
    </dsp:sp>
    <dsp:sp modelId="{0F8748E8-EF50-4742-908F-C6710DC10CE2}">
      <dsp:nvSpPr>
        <dsp:cNvPr id="0" name=""/>
        <dsp:cNvSpPr/>
      </dsp:nvSpPr>
      <dsp:spPr>
        <a:xfrm>
          <a:off x="1589530" y="449504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7</a:t>
          </a:r>
          <a:endParaRPr lang="en-GB" sz="1200" kern="1200" dirty="0"/>
        </a:p>
      </dsp:txBody>
      <dsp:txXfrm>
        <a:off x="1597158" y="457132"/>
        <a:ext cx="505617" cy="245180"/>
      </dsp:txXfrm>
    </dsp:sp>
    <dsp:sp modelId="{AAFB7E3F-E213-4650-9461-39EF5C8A02CC}">
      <dsp:nvSpPr>
        <dsp:cNvPr id="0" name=""/>
        <dsp:cNvSpPr/>
      </dsp:nvSpPr>
      <dsp:spPr>
        <a:xfrm rot="18289469">
          <a:off x="2032156" y="420029"/>
          <a:ext cx="36484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64843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05456" y="420850"/>
        <a:ext cx="18242" cy="18242"/>
      </dsp:txXfrm>
    </dsp:sp>
    <dsp:sp modelId="{F181C9C6-F48B-47DA-B5DD-4588F845E814}">
      <dsp:nvSpPr>
        <dsp:cNvPr id="0" name=""/>
        <dsp:cNvSpPr/>
      </dsp:nvSpPr>
      <dsp:spPr>
        <a:xfrm>
          <a:off x="2318752" y="150002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7</a:t>
          </a:r>
          <a:endParaRPr lang="en-GB" sz="1200" kern="1200" dirty="0"/>
        </a:p>
      </dsp:txBody>
      <dsp:txXfrm>
        <a:off x="2326380" y="157630"/>
        <a:ext cx="505617" cy="245180"/>
      </dsp:txXfrm>
    </dsp:sp>
    <dsp:sp modelId="{CE3413DF-AF7F-4E1B-8EB6-DC528EEF8632}">
      <dsp:nvSpPr>
        <dsp:cNvPr id="0" name=""/>
        <dsp:cNvSpPr/>
      </dsp:nvSpPr>
      <dsp:spPr>
        <a:xfrm rot="19457599">
          <a:off x="2815508" y="195402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198930"/>
        <a:ext cx="12829" cy="12829"/>
      </dsp:txXfrm>
    </dsp:sp>
    <dsp:sp modelId="{FD1CBE1F-8E99-417E-B27F-02EAC8DF6E58}">
      <dsp:nvSpPr>
        <dsp:cNvPr id="0" name=""/>
        <dsp:cNvSpPr/>
      </dsp:nvSpPr>
      <dsp:spPr>
        <a:xfrm>
          <a:off x="3047974" y="251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7</a:t>
          </a:r>
          <a:endParaRPr lang="en-GB" sz="1200" kern="1200" dirty="0"/>
        </a:p>
      </dsp:txBody>
      <dsp:txXfrm>
        <a:off x="3055602" y="7879"/>
        <a:ext cx="505617" cy="245180"/>
      </dsp:txXfrm>
    </dsp:sp>
    <dsp:sp modelId="{6D940E59-6091-4FD6-AF99-F22540E1B72A}">
      <dsp:nvSpPr>
        <dsp:cNvPr id="0" name=""/>
        <dsp:cNvSpPr/>
      </dsp:nvSpPr>
      <dsp:spPr>
        <a:xfrm rot="2142401">
          <a:off x="2815508" y="345153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348681"/>
        <a:ext cx="12829" cy="12829"/>
      </dsp:txXfrm>
    </dsp:sp>
    <dsp:sp modelId="{0CC1ED94-50AB-45FB-8E88-5680CF38E65E}">
      <dsp:nvSpPr>
        <dsp:cNvPr id="0" name=""/>
        <dsp:cNvSpPr/>
      </dsp:nvSpPr>
      <dsp:spPr>
        <a:xfrm>
          <a:off x="3047974" y="299753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2</a:t>
          </a:r>
          <a:endParaRPr lang="en-GB" sz="1200" kern="1200" dirty="0"/>
        </a:p>
      </dsp:txBody>
      <dsp:txXfrm>
        <a:off x="3055602" y="307381"/>
        <a:ext cx="505617" cy="245180"/>
      </dsp:txXfrm>
    </dsp:sp>
    <dsp:sp modelId="{708A95EF-5209-45AF-BEDC-38AC44F4B00E}">
      <dsp:nvSpPr>
        <dsp:cNvPr id="0" name=""/>
        <dsp:cNvSpPr/>
      </dsp:nvSpPr>
      <dsp:spPr>
        <a:xfrm rot="3310531">
          <a:off x="2032156" y="719531"/>
          <a:ext cx="36484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64843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05456" y="720352"/>
        <a:ext cx="18242" cy="18242"/>
      </dsp:txXfrm>
    </dsp:sp>
    <dsp:sp modelId="{569976D8-1BC3-4E40-92DE-0DC0D792474B}">
      <dsp:nvSpPr>
        <dsp:cNvPr id="0" name=""/>
        <dsp:cNvSpPr/>
      </dsp:nvSpPr>
      <dsp:spPr>
        <a:xfrm>
          <a:off x="2318752" y="749006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5</a:t>
          </a:r>
          <a:endParaRPr lang="en-GB" sz="1200" kern="1200" dirty="0"/>
        </a:p>
      </dsp:txBody>
      <dsp:txXfrm>
        <a:off x="2326380" y="756634"/>
        <a:ext cx="505617" cy="245180"/>
      </dsp:txXfrm>
    </dsp:sp>
    <dsp:sp modelId="{339CB733-7302-415E-9542-4B6F414EDC82}">
      <dsp:nvSpPr>
        <dsp:cNvPr id="0" name=""/>
        <dsp:cNvSpPr/>
      </dsp:nvSpPr>
      <dsp:spPr>
        <a:xfrm rot="19457599">
          <a:off x="2815508" y="794406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797934"/>
        <a:ext cx="12829" cy="12829"/>
      </dsp:txXfrm>
    </dsp:sp>
    <dsp:sp modelId="{798BE7BD-9B58-4610-8DD4-5A87E9EDFE1B}">
      <dsp:nvSpPr>
        <dsp:cNvPr id="0" name=""/>
        <dsp:cNvSpPr/>
      </dsp:nvSpPr>
      <dsp:spPr>
        <a:xfrm>
          <a:off x="3047974" y="599255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5</a:t>
          </a:r>
          <a:endParaRPr lang="en-GB" sz="1200" kern="1200" dirty="0"/>
        </a:p>
      </dsp:txBody>
      <dsp:txXfrm>
        <a:off x="3055602" y="606883"/>
        <a:ext cx="505617" cy="245180"/>
      </dsp:txXfrm>
    </dsp:sp>
    <dsp:sp modelId="{7790CBBB-D2CD-435D-BBC2-5CBDEB7E93B2}">
      <dsp:nvSpPr>
        <dsp:cNvPr id="0" name=""/>
        <dsp:cNvSpPr/>
      </dsp:nvSpPr>
      <dsp:spPr>
        <a:xfrm rot="2142401">
          <a:off x="2815508" y="944157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947685"/>
        <a:ext cx="12829" cy="12829"/>
      </dsp:txXfrm>
    </dsp:sp>
    <dsp:sp modelId="{99FEECB7-E7A4-4230-A37C-DD5AB7179D0D}">
      <dsp:nvSpPr>
        <dsp:cNvPr id="0" name=""/>
        <dsp:cNvSpPr/>
      </dsp:nvSpPr>
      <dsp:spPr>
        <a:xfrm>
          <a:off x="3047974" y="898757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3</a:t>
          </a:r>
          <a:endParaRPr lang="en-GB" sz="1200" kern="1200" dirty="0"/>
        </a:p>
      </dsp:txBody>
      <dsp:txXfrm>
        <a:off x="3055602" y="906385"/>
        <a:ext cx="505617" cy="245180"/>
      </dsp:txXfrm>
    </dsp:sp>
    <dsp:sp modelId="{CDDB6D90-D382-4531-918B-DB7DC1DB9101}">
      <dsp:nvSpPr>
        <dsp:cNvPr id="0" name=""/>
        <dsp:cNvSpPr/>
      </dsp:nvSpPr>
      <dsp:spPr>
        <a:xfrm rot="4249260">
          <a:off x="1168253" y="1468286"/>
          <a:ext cx="63420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4204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69500" y="1462373"/>
        <a:ext cx="31710" cy="31710"/>
      </dsp:txXfrm>
    </dsp:sp>
    <dsp:sp modelId="{BD96C1E3-3C82-4E46-99F0-ACCA08470894}">
      <dsp:nvSpPr>
        <dsp:cNvPr id="0" name=""/>
        <dsp:cNvSpPr/>
      </dsp:nvSpPr>
      <dsp:spPr>
        <a:xfrm>
          <a:off x="1589530" y="1647512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9</a:t>
          </a:r>
          <a:endParaRPr lang="en-GB" sz="1200" kern="1200" dirty="0"/>
        </a:p>
      </dsp:txBody>
      <dsp:txXfrm>
        <a:off x="1597158" y="1655140"/>
        <a:ext cx="505617" cy="245180"/>
      </dsp:txXfrm>
    </dsp:sp>
    <dsp:sp modelId="{F57C961C-488D-4F02-9104-4CE193FBCBFE}">
      <dsp:nvSpPr>
        <dsp:cNvPr id="0" name=""/>
        <dsp:cNvSpPr/>
      </dsp:nvSpPr>
      <dsp:spPr>
        <a:xfrm rot="18289469">
          <a:off x="2032156" y="1618037"/>
          <a:ext cx="36484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64843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05456" y="1618858"/>
        <a:ext cx="18242" cy="18242"/>
      </dsp:txXfrm>
    </dsp:sp>
    <dsp:sp modelId="{72E4F7A3-0B83-4296-8C0F-371BC01B246F}">
      <dsp:nvSpPr>
        <dsp:cNvPr id="0" name=""/>
        <dsp:cNvSpPr/>
      </dsp:nvSpPr>
      <dsp:spPr>
        <a:xfrm>
          <a:off x="2318752" y="1348010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8</a:t>
          </a:r>
          <a:endParaRPr lang="en-GB" sz="1200" kern="1200" dirty="0"/>
        </a:p>
      </dsp:txBody>
      <dsp:txXfrm>
        <a:off x="2326380" y="1355638"/>
        <a:ext cx="505617" cy="245180"/>
      </dsp:txXfrm>
    </dsp:sp>
    <dsp:sp modelId="{0A620608-E6B3-47D9-B5EC-42798A6165A9}">
      <dsp:nvSpPr>
        <dsp:cNvPr id="0" name=""/>
        <dsp:cNvSpPr/>
      </dsp:nvSpPr>
      <dsp:spPr>
        <a:xfrm rot="19457599">
          <a:off x="2815508" y="1393410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1396938"/>
        <a:ext cx="12829" cy="12829"/>
      </dsp:txXfrm>
    </dsp:sp>
    <dsp:sp modelId="{5D7198BA-0367-46C8-825E-1707BA1422F7}">
      <dsp:nvSpPr>
        <dsp:cNvPr id="0" name=""/>
        <dsp:cNvSpPr/>
      </dsp:nvSpPr>
      <dsp:spPr>
        <a:xfrm>
          <a:off x="3047974" y="1198259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8</a:t>
          </a:r>
          <a:endParaRPr lang="en-GB" sz="1200" kern="1200" dirty="0"/>
        </a:p>
      </dsp:txBody>
      <dsp:txXfrm>
        <a:off x="3055602" y="1205887"/>
        <a:ext cx="505617" cy="245180"/>
      </dsp:txXfrm>
    </dsp:sp>
    <dsp:sp modelId="{AC995868-D9F4-4DFD-9290-385B6C287B20}">
      <dsp:nvSpPr>
        <dsp:cNvPr id="0" name=""/>
        <dsp:cNvSpPr/>
      </dsp:nvSpPr>
      <dsp:spPr>
        <a:xfrm rot="2142401">
          <a:off x="2815508" y="1543161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1546689"/>
        <a:ext cx="12829" cy="12829"/>
      </dsp:txXfrm>
    </dsp:sp>
    <dsp:sp modelId="{6B5097CB-F05E-4859-90D2-2DB41ADC7E12}">
      <dsp:nvSpPr>
        <dsp:cNvPr id="0" name=""/>
        <dsp:cNvSpPr/>
      </dsp:nvSpPr>
      <dsp:spPr>
        <a:xfrm>
          <a:off x="3047974" y="1497761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6</a:t>
          </a:r>
          <a:endParaRPr lang="en-GB" sz="1200" kern="1200" dirty="0"/>
        </a:p>
      </dsp:txBody>
      <dsp:txXfrm>
        <a:off x="3055602" y="1505389"/>
        <a:ext cx="505617" cy="245180"/>
      </dsp:txXfrm>
    </dsp:sp>
    <dsp:sp modelId="{0877D5C9-2CC2-4E33-9DC9-4A8EA8FF73D1}">
      <dsp:nvSpPr>
        <dsp:cNvPr id="0" name=""/>
        <dsp:cNvSpPr/>
      </dsp:nvSpPr>
      <dsp:spPr>
        <a:xfrm rot="3310531">
          <a:off x="2032156" y="1917539"/>
          <a:ext cx="36484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64843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05456" y="1918360"/>
        <a:ext cx="18242" cy="18242"/>
      </dsp:txXfrm>
    </dsp:sp>
    <dsp:sp modelId="{E74CECF6-9743-4567-9CFF-536CFCB77CE3}">
      <dsp:nvSpPr>
        <dsp:cNvPr id="0" name=""/>
        <dsp:cNvSpPr/>
      </dsp:nvSpPr>
      <dsp:spPr>
        <a:xfrm>
          <a:off x="2318752" y="1947014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9</a:t>
          </a:r>
          <a:endParaRPr lang="en-GB" sz="1200" kern="1200" dirty="0"/>
        </a:p>
      </dsp:txBody>
      <dsp:txXfrm>
        <a:off x="2326380" y="1954642"/>
        <a:ext cx="505617" cy="245180"/>
      </dsp:txXfrm>
    </dsp:sp>
    <dsp:sp modelId="{5010CE10-01E7-4EB5-837C-13BBF6D07AC0}">
      <dsp:nvSpPr>
        <dsp:cNvPr id="0" name=""/>
        <dsp:cNvSpPr/>
      </dsp:nvSpPr>
      <dsp:spPr>
        <a:xfrm rot="19457599">
          <a:off x="2815508" y="1992414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1995942"/>
        <a:ext cx="12829" cy="12829"/>
      </dsp:txXfrm>
    </dsp:sp>
    <dsp:sp modelId="{4A3315B8-0762-4872-967F-8653DB5E05AD}">
      <dsp:nvSpPr>
        <dsp:cNvPr id="0" name=""/>
        <dsp:cNvSpPr/>
      </dsp:nvSpPr>
      <dsp:spPr>
        <a:xfrm>
          <a:off x="3047974" y="1797263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4</a:t>
          </a:r>
          <a:endParaRPr lang="en-GB" sz="1200" kern="1200" dirty="0"/>
        </a:p>
      </dsp:txBody>
      <dsp:txXfrm>
        <a:off x="3055602" y="1804891"/>
        <a:ext cx="505617" cy="245180"/>
      </dsp:txXfrm>
    </dsp:sp>
    <dsp:sp modelId="{580EF6C6-1BA5-4151-9F76-AD1A548C809A}">
      <dsp:nvSpPr>
        <dsp:cNvPr id="0" name=""/>
        <dsp:cNvSpPr/>
      </dsp:nvSpPr>
      <dsp:spPr>
        <a:xfrm rot="2142401">
          <a:off x="2815508" y="2142165"/>
          <a:ext cx="2565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6582" y="994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37385" y="2145693"/>
        <a:ext cx="12829" cy="12829"/>
      </dsp:txXfrm>
    </dsp:sp>
    <dsp:sp modelId="{1413B7A4-D4B6-4FFF-85A9-51A9F4609B4B}">
      <dsp:nvSpPr>
        <dsp:cNvPr id="0" name=""/>
        <dsp:cNvSpPr/>
      </dsp:nvSpPr>
      <dsp:spPr>
        <a:xfrm>
          <a:off x="3047974" y="2096765"/>
          <a:ext cx="520873" cy="26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/>
            <a:t>9</a:t>
          </a:r>
          <a:endParaRPr lang="en-GB" sz="1200" kern="1200" dirty="0"/>
        </a:p>
      </dsp:txBody>
      <dsp:txXfrm>
        <a:off x="3055602" y="2104393"/>
        <a:ext cx="505617" cy="24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0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2400"/>
              </a:spcAft>
              <a:defRPr/>
            </a:lvl1pPr>
            <a:lvl2pPr>
              <a:spcBef>
                <a:spcPts val="600"/>
              </a:spcBef>
              <a:spcAft>
                <a:spcPts val="2400"/>
              </a:spcAft>
              <a:defRPr/>
            </a:lvl2pPr>
            <a:lvl3pPr>
              <a:spcBef>
                <a:spcPts val="600"/>
              </a:spcBef>
              <a:spcAft>
                <a:spcPts val="2400"/>
              </a:spcAft>
              <a:defRPr/>
            </a:lvl3pPr>
            <a:lvl4pPr>
              <a:spcBef>
                <a:spcPts val="600"/>
              </a:spcBef>
              <a:spcAft>
                <a:spcPts val="2400"/>
              </a:spcAft>
              <a:defRPr/>
            </a:lvl4pPr>
            <a:lvl5pPr>
              <a:spcBef>
                <a:spcPts val="600"/>
              </a:spcBef>
              <a:spcAft>
                <a:spcPts val="24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1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999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376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4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8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397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10/21/2019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yalnus@post.bgu.ac.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מבוא</a:t>
            </a:r>
            <a:endParaRPr lang="en-GB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he-IL" dirty="0"/>
                  <a:t>ב. איבר מקסימלי ואיבר שני בגודלו?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b="0" dirty="0"/>
                  <a:t>נבנה עץ תחרות,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המספרים ימוקמו בעלים.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בכל סבב נשווה בין זוגות של עלים, והגדול יותר "ינצח" ויעלה לרמה הבאה.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שורש העץ הוא האיבר הגדול ביותר.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האיבר השני בגודלו הוא הגדול ביותר מבין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אלו שהפסידו למנצח.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קיימים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he-IL" dirty="0"/>
                  <a:t> איברים כאלה ודרושות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השוואות כדי למצוא את המקסימום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מביניהם.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סה"כ: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8196121"/>
              </p:ext>
            </p:extLst>
          </p:nvPr>
        </p:nvGraphicFramePr>
        <p:xfrm>
          <a:off x="-540568" y="3140968"/>
          <a:ext cx="4429156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392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09728" indent="0">
                  <a:buNone/>
                </a:pPr>
                <a:r>
                  <a:rPr lang="he-IL" dirty="0"/>
                  <a:t>ג. איבר מקסימלי ומינימלי?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נשתמש בשלב הראשון של שיטת הטורניר.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נחלק את האיברים לזוגות ונשווה ביניהם.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את קבוצת המנצחים נגדיר כ-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dirty="0"/>
                  <a:t> ואת קבוצת המפסידים כ-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כעת נמצא את המקסימום ב-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dirty="0"/>
                  <a:t> ואת המינימום ב-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סה"כ כמות ההשוואות: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𝑐𝑜𝑚𝑝𝑎𝑟𝑖𝑠𝑜𝑛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  <p:sp>
        <p:nvSpPr>
          <p:cNvPr id="4" name="Left Brace 3"/>
          <p:cNvSpPr/>
          <p:nvPr/>
        </p:nvSpPr>
        <p:spPr>
          <a:xfrm>
            <a:off x="6804248" y="3356992"/>
            <a:ext cx="432048" cy="68213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3356992"/>
                <a:ext cx="58326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dirty="0"/>
                  <a:t>במקרה וקיים מספר אי-זוגי של איברים נשווה את איבר זה עם איבר כלשהו, במידה והוא ניצח נכניס אותו ל-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dirty="0"/>
                  <a:t>, אחרת, ל-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56992"/>
                <a:ext cx="583264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r="-941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88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e-IL" dirty="0"/>
                  <a:t>נתונים 2 שחקנים – </a:t>
                </a:r>
                <a:r>
                  <a:rPr lang="en-US" dirty="0"/>
                  <a:t>A</a:t>
                </a:r>
                <a:r>
                  <a:rPr lang="he-IL" dirty="0"/>
                  <a:t> ו-</a:t>
                </a:r>
                <a:r>
                  <a:rPr lang="en-US" dirty="0"/>
                  <a:t>B</a:t>
                </a:r>
                <a:r>
                  <a:rPr lang="he-IL" dirty="0"/>
                  <a:t>.</a:t>
                </a:r>
              </a:p>
              <a:p>
                <a:r>
                  <a:rPr lang="en-US" dirty="0"/>
                  <a:t>B</a:t>
                </a:r>
                <a:r>
                  <a:rPr lang="he-IL" dirty="0"/>
                  <a:t> בוחר מספר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dirty="0"/>
                  <a:t> ,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r>
                  <a:rPr lang="en-US" dirty="0"/>
                  <a:t>A</a:t>
                </a:r>
                <a:r>
                  <a:rPr lang="he-IL" dirty="0"/>
                  <a:t> מעוניין לגלות את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במספר מינימלי של שאלות.</a:t>
                </a:r>
              </a:p>
              <a:p>
                <a:r>
                  <a:rPr lang="en-US" dirty="0"/>
                  <a:t>A</a:t>
                </a:r>
                <a:r>
                  <a:rPr lang="he-IL" dirty="0"/>
                  <a:t> יכול לשאול שאלות על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שהתשובה עליהן היא "כן" או "לא" בלבד (1 או 0 בהתאמה).</a:t>
                </a:r>
              </a:p>
              <a:p>
                <a:r>
                  <a:rPr lang="he-IL" dirty="0"/>
                  <a:t>מצא אלגוריתם הפותר את הבעיה כאשר: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א. ל-</a:t>
                </a:r>
                <a:r>
                  <a:rPr lang="en-US" dirty="0"/>
                  <a:t>B</a:t>
                </a:r>
                <a:r>
                  <a:rPr lang="he-IL" dirty="0"/>
                  <a:t> אסור לשקר.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ב. ל-</a:t>
                </a:r>
                <a:r>
                  <a:rPr lang="en-US" dirty="0"/>
                  <a:t>B</a:t>
                </a:r>
                <a:r>
                  <a:rPr lang="he-IL" dirty="0"/>
                  <a:t> מותר לשקר פעם אחת בלבד.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</a:t>
            </a:r>
          </a:p>
        </p:txBody>
      </p:sp>
    </p:spTree>
    <p:extLst>
      <p:ext uri="{BB962C8B-B14F-4D97-AF65-F5344CB8AC3E}">
        <p14:creationId xmlns:p14="http://schemas.microsoft.com/office/powerpoint/2010/main" val="359223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09728" indent="0">
                  <a:buNone/>
                </a:pPr>
                <a:r>
                  <a:rPr lang="he-IL" dirty="0"/>
                  <a:t>א. ל-</a:t>
                </a:r>
                <a:r>
                  <a:rPr lang="en-US" dirty="0"/>
                  <a:t>B</a:t>
                </a:r>
                <a:r>
                  <a:rPr lang="he-IL" dirty="0"/>
                  <a:t> אסור לשקר.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dirty="0"/>
                  <a:t>A</a:t>
                </a:r>
                <a:r>
                  <a:rPr lang="he-IL" dirty="0"/>
                  <a:t> מבצע חיפוש בינארי, מחלק את קבוצת המספרים ל-2: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he-IL" dirty="0"/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ושואל "האם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?".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אם כן,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. אחרת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לאחר מכן </a:t>
                </a:r>
                <a:r>
                  <a:rPr lang="en-US" dirty="0"/>
                  <a:t>A</a:t>
                </a:r>
                <a:r>
                  <a:rPr lang="he-IL" dirty="0"/>
                  <a:t> מבצע שוב את אותו התהליך עד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כל שאלה מצמצמת את כמות המועמדים ב-2.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he-IL" dirty="0"/>
                  <a:t> – מספר השאלות הנשאלות.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3 - פתרון</a:t>
            </a:r>
          </a:p>
        </p:txBody>
      </p:sp>
    </p:spTree>
    <p:extLst>
      <p:ext uri="{BB962C8B-B14F-4D97-AF65-F5344CB8AC3E}">
        <p14:creationId xmlns:p14="http://schemas.microsoft.com/office/powerpoint/2010/main" val="338282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1328"/>
                <a:ext cx="8712968" cy="4525963"/>
              </a:xfrm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:r>
                  <a:rPr lang="he-IL" sz="2000" dirty="0"/>
                  <a:t>ב. ל-</a:t>
                </a:r>
                <a:r>
                  <a:rPr lang="en-US" sz="2000" dirty="0"/>
                  <a:t>B</a:t>
                </a:r>
                <a:r>
                  <a:rPr lang="he-IL" sz="2000" dirty="0"/>
                  <a:t> מותר לשקר פעם אחת בלבד.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sz="2000" dirty="0"/>
                  <a:t>תזכורת – ייצוג בינארי של מספר דורש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ביטים.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sz="2000" b="1" u="sng" dirty="0"/>
                  <a:t>שלב א:</a:t>
                </a:r>
                <a:r>
                  <a:rPr lang="he-IL" sz="2000" u="sng" dirty="0"/>
                  <a:t> נברר ביט </a:t>
                </a:r>
                <a:r>
                  <a:rPr lang="he-IL" sz="2000" u="sng" dirty="0" err="1"/>
                  <a:t>ביט</a:t>
                </a:r>
                <a:r>
                  <a:rPr lang="he-IL" sz="2000" u="sng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sz="2000" dirty="0"/>
                  <a:t>נסמן: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,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sz="2000" dirty="0"/>
              </a:p>
              <a:p>
                <a:pPr marL="109728" indent="0">
                  <a:spcAft>
                    <a:spcPts val="1200"/>
                  </a:spcAft>
                  <a:buNone/>
                </a:pPr>
                <a:r>
                  <a:rPr lang="he-IL" sz="2000" dirty="0"/>
                  <a:t>נשאל על כל ביט בנפרד, האם הוא 1. </a:t>
                </a:r>
              </a:p>
              <a:p>
                <a:pPr marL="109728" indent="0">
                  <a:spcAft>
                    <a:spcPts val="1200"/>
                  </a:spcAft>
                  <a:buNone/>
                </a:pPr>
                <a:r>
                  <a:rPr lang="he-IL" sz="2000" dirty="0"/>
                  <a:t>אם כן נקבע שהוא 1, אחרת נקבע שהוא 0.</a:t>
                </a:r>
              </a:p>
              <a:p>
                <a:pPr marL="109728" indent="0">
                  <a:spcAft>
                    <a:spcPts val="1200"/>
                  </a:spcAft>
                  <a:buNone/>
                </a:pPr>
                <a:r>
                  <a:rPr lang="he-IL" sz="2000" dirty="0"/>
                  <a:t>(לכל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000" dirty="0"/>
                  <a:t>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אז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).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sz="2000" dirty="0"/>
                  <a:t>סה"כ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שאלות.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sz="2000" dirty="0"/>
                  <a:t>קיבלנו מספר מסויים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/>
                  <a:t> שיכול להיות ששונה מ-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000" dirty="0"/>
                  <a:t> בביט אחד בלבד.</a:t>
                </a:r>
              </a:p>
              <a:p>
                <a:pPr marL="109728" indent="0">
                  <a:buNone/>
                </a:pPr>
                <a:endParaRPr lang="he-IL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1328"/>
                <a:ext cx="8712968" cy="4525963"/>
              </a:xfrm>
              <a:blipFill rotWithShape="0">
                <a:blip r:embed="rId2"/>
                <a:stretch>
                  <a:fillRect t="-1078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3 - פתרון</a:t>
            </a:r>
          </a:p>
        </p:txBody>
      </p:sp>
    </p:spTree>
    <p:extLst>
      <p:ext uri="{BB962C8B-B14F-4D97-AF65-F5344CB8AC3E}">
        <p14:creationId xmlns:p14="http://schemas.microsoft.com/office/powerpoint/2010/main" val="36344096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b="1" u="sng" dirty="0"/>
                  <a:t>שלב ב: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dirty="0"/>
                  <a:t>A</a:t>
                </a:r>
                <a:r>
                  <a:rPr lang="he-IL" dirty="0"/>
                  <a:t> שואל את </a:t>
                </a:r>
                <a:r>
                  <a:rPr lang="en-US" dirty="0"/>
                  <a:t>B</a:t>
                </a:r>
                <a:r>
                  <a:rPr lang="he-IL" dirty="0"/>
                  <a:t> </a:t>
                </a:r>
                <a:r>
                  <a:rPr lang="he-IL" u="sng" dirty="0"/>
                  <a:t>פעמיים</a:t>
                </a:r>
                <a:r>
                  <a:rPr lang="he-IL" dirty="0"/>
                  <a:t> האם המספר הנבחר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מספיקה תשובה חיובית אחת בכדי לקבוע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b="1" u="sng" dirty="0"/>
                  <a:t>שלב ג:</a:t>
                </a:r>
                <a:r>
                  <a:rPr lang="he-IL" dirty="0"/>
                  <a:t> אם </a:t>
                </a:r>
                <a:r>
                  <a:rPr lang="en-US" dirty="0"/>
                  <a:t>B</a:t>
                </a:r>
                <a:r>
                  <a:rPr lang="he-IL" dirty="0"/>
                  <a:t> ענה בשלילה פעמיים יש למצוא את הביט השגוי, נעשה זאת ע"י חיפוש בינארי על הביטים.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נשאל "האם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f>
                          <m:fPr>
                            <m:ctrlP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f>
                          <m:f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he-IL" dirty="0"/>
                  <a:t>?"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אם כן אנו יודעים שהביט השגוי נמצא במחצית הביטים הנמוכים, אחרת, בגבוהים.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נחזור על אותו תהליך כאשר כל שאלה תצמצם לנו ב-2 את כמות הביטים שאחד מהם שגוי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he-IL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e-IL" dirty="0"/>
                  <a:t> שאלות.</a:t>
                </a:r>
              </a:p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he-IL" dirty="0"/>
                  <a:t>סה"כ: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he-IL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</m:oMath>
                </a14:m>
                <a:r>
                  <a:rPr lang="he-IL" dirty="0"/>
                  <a:t> שאלות.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3 - פתרון</a:t>
            </a:r>
          </a:p>
        </p:txBody>
      </p:sp>
    </p:spTree>
    <p:extLst>
      <p:ext uri="{BB962C8B-B14F-4D97-AF65-F5344CB8AC3E}">
        <p14:creationId xmlns:p14="http://schemas.microsoft.com/office/powerpoint/2010/main" val="212321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מתרגל: </a:t>
            </a:r>
            <a:r>
              <a:rPr lang="he-IL" dirty="0" smtClean="0"/>
              <a:t>אייל נוסבאום</a:t>
            </a:r>
            <a:endParaRPr lang="he-IL" dirty="0"/>
          </a:p>
          <a:p>
            <a:r>
              <a:rPr lang="en-GB" dirty="0" err="1" smtClean="0">
                <a:hlinkClick r:id="rId2"/>
              </a:rPr>
              <a:t>eyalnus</a:t>
            </a:r>
            <a:r>
              <a:rPr lang="en-US" dirty="0" smtClean="0">
                <a:hlinkClick r:id="rId2"/>
              </a:rPr>
              <a:t>@post.bgu.ac.il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sz="2400" dirty="0"/>
              <a:t>נא לכתוב בנושא</a:t>
            </a:r>
            <a:r>
              <a:rPr lang="en-US" sz="2400" dirty="0"/>
              <a:t> </a:t>
            </a:r>
            <a:r>
              <a:rPr lang="he-IL" sz="2400" dirty="0" smtClean="0"/>
              <a:t>המייל</a:t>
            </a:r>
            <a:r>
              <a:rPr lang="he-IL" sz="2400" dirty="0" smtClean="0"/>
              <a:t>: </a:t>
            </a:r>
            <a:r>
              <a:rPr lang="he-IL" sz="2400" dirty="0" smtClean="0"/>
              <a:t>מבנה נתונים - ...</a:t>
            </a:r>
            <a:endParaRPr lang="en-US" dirty="0"/>
          </a:p>
          <a:p>
            <a:r>
              <a:rPr lang="he-IL" dirty="0" smtClean="0"/>
              <a:t>שעות קבלה ייקבעו בהמשך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מבני נתונים</a:t>
            </a:r>
          </a:p>
        </p:txBody>
      </p:sp>
    </p:spTree>
    <p:extLst>
      <p:ext uri="{BB962C8B-B14F-4D97-AF65-F5344CB8AC3E}">
        <p14:creationId xmlns:p14="http://schemas.microsoft.com/office/powerpoint/2010/main" val="4077330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7DA96-858C-4EF8-AEA9-8CA4B0FA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כלים ומתודולוגיות להגדיר מבני נתונים</a:t>
            </a:r>
          </a:p>
          <a:p>
            <a:r>
              <a:rPr lang="he-IL" dirty="0"/>
              <a:t>אלגוריתמים שונים על מבני נתונים</a:t>
            </a:r>
          </a:p>
          <a:p>
            <a:r>
              <a:rPr lang="he-IL" dirty="0"/>
              <a:t>אנליזה של יעילות פעולות שונות ואלגוריתמים שונים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1B0AA-67AB-48C7-BEDA-71B56A5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הקורס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357298"/>
            <a:ext cx="8229600" cy="797960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פרוצדורה המגדירה כיצד לייצר פלט מסויים מקלט כלשהו.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4572008"/>
            <a:ext cx="82296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2400" dirty="0"/>
              <a:t>טיב האלגוריתם נקבע לפי הקריטריונים הבאים:</a:t>
            </a:r>
            <a:endParaRPr lang="en-GB" sz="2400" dirty="0"/>
          </a:p>
          <a:p>
            <a:pPr lvl="0" algn="r" rtl="1"/>
            <a:r>
              <a:rPr lang="he-IL" sz="2400" b="1" dirty="0"/>
              <a:t>נכונות</a:t>
            </a:r>
            <a:r>
              <a:rPr lang="he-IL" sz="2400" dirty="0"/>
              <a:t> – נבדק ע"י עצירה ופלט רצוי</a:t>
            </a:r>
            <a:endParaRPr lang="en-GB" sz="2400" dirty="0"/>
          </a:p>
          <a:p>
            <a:pPr lvl="0" algn="r" rtl="1"/>
            <a:r>
              <a:rPr lang="he-IL" sz="2400" b="1" dirty="0"/>
              <a:t>יעילות</a:t>
            </a:r>
            <a:r>
              <a:rPr lang="he-IL" sz="2400" dirty="0"/>
              <a:t> – לפי זמן הריצה של האלגוריתם ו\או כמות הזיכרון הדרושה</a:t>
            </a:r>
            <a:endParaRPr lang="en-GB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25717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71868" y="2786058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71736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71736" y="350043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71736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1736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72132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72132" y="350043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72132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72132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4414" y="321468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00892" y="32025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496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algorithm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אלגוריתם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e-IL" dirty="0"/>
              <a:t>זמן ריצה של אלגוריתם הוא </a:t>
            </a:r>
            <a:r>
              <a:rPr lang="he-IL" b="1" i="1" dirty="0"/>
              <a:t>הערכה</a:t>
            </a:r>
            <a:r>
              <a:rPr lang="he-IL" dirty="0"/>
              <a:t>, באמצעות חסמים, על מספר הפעולות האטומיות שמבצע האלגוריתם.</a:t>
            </a:r>
          </a:p>
          <a:p>
            <a:pPr>
              <a:spcAft>
                <a:spcPts val="1200"/>
              </a:spcAft>
            </a:pPr>
            <a:r>
              <a:rPr lang="he-IL" dirty="0"/>
              <a:t>זמן ריצה הוא פונקצייה של </a:t>
            </a:r>
            <a:r>
              <a:rPr lang="he-IL" b="1" i="1" dirty="0"/>
              <a:t>גודל הקלט</a:t>
            </a:r>
            <a:r>
              <a:rPr lang="he-IL" dirty="0"/>
              <a:t>.</a:t>
            </a:r>
          </a:p>
          <a:p>
            <a:pPr>
              <a:spcAft>
                <a:spcPts val="1200"/>
              </a:spcAft>
            </a:pPr>
            <a:r>
              <a:rPr lang="he-IL" dirty="0"/>
              <a:t>יחידות המדידה הן "פעולות" ולא שניות/דקות, מכיוון שכל פעולה תיקח זמן </a:t>
            </a:r>
            <a:r>
              <a:rPr lang="he-IL" b="1" i="1" dirty="0"/>
              <a:t>שונה</a:t>
            </a:r>
            <a:r>
              <a:rPr lang="he-IL" dirty="0"/>
              <a:t>, כשמריצים על חומרה שונה.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אלגוריתם</a:t>
            </a:r>
          </a:p>
        </p:txBody>
      </p:sp>
    </p:spTree>
    <p:extLst>
      <p:ext uri="{BB962C8B-B14F-4D97-AF65-F5344CB8AC3E}">
        <p14:creationId xmlns:p14="http://schemas.microsoft.com/office/powerpoint/2010/main" val="1535686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sz="2800" dirty="0"/>
              <a:t>מה מספר המשחקים בטורניר בעל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800" dirty="0"/>
              <a:t> קבוצות?</a:t>
            </a:r>
          </a:p>
          <a:p>
            <a:pPr>
              <a:buNone/>
            </a:pPr>
            <a:r>
              <a:rPr lang="he-IL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פתרון</a:t>
            </a:r>
            <a:endParaRPr lang="en-GB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he-IL" sz="2800" u="sng" dirty="0"/>
              <a:t>הבחנה:</a:t>
            </a:r>
            <a:r>
              <a:rPr lang="he-IL" sz="2800" dirty="0"/>
              <a:t> בכל משחק קבוצה אחת יוצאת מהתחרות.</a:t>
            </a:r>
          </a:p>
          <a:p>
            <a:pPr>
              <a:buNone/>
            </a:pPr>
            <a:r>
              <a:rPr lang="he-IL" sz="2800" dirty="0"/>
              <a:t>לכן אם התחלנו עם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dirty="0"/>
              <a:t>קבוצות,</a:t>
            </a:r>
            <a:r>
              <a:rPr lang="he-I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dirty="0"/>
              <a:t>ובסוף נשארנו רק עם הקבוצה המנצחת דרושים סה"כ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he-IL" sz="2800" dirty="0"/>
              <a:t> משחקים.</a:t>
            </a:r>
          </a:p>
          <a:p>
            <a:pPr>
              <a:buNone/>
            </a:pPr>
            <a:endParaRPr lang="en-GB" sz="2800" dirty="0"/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1</a:t>
            </a:r>
            <a:endParaRPr lang="en-GB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e-IL" dirty="0"/>
                  <a:t>נתונים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איברים לא ממוינים.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כמה השוואות יש לבצע על מנת למצוא:</a:t>
                </a:r>
              </a:p>
              <a:p>
                <a:pPr marL="109728" indent="0">
                  <a:buNone/>
                </a:pPr>
                <a:r>
                  <a:rPr lang="he-IL" dirty="0"/>
                  <a:t>א. איבר מקסימלי?</a:t>
                </a:r>
              </a:p>
              <a:p>
                <a:pPr marL="109728" indent="0">
                  <a:buNone/>
                </a:pPr>
                <a:r>
                  <a:rPr lang="he-IL" dirty="0"/>
                  <a:t>ב. איבר מקסימלי ואיבר שני בגודלו?</a:t>
                </a:r>
              </a:p>
              <a:p>
                <a:pPr marL="109728" lvl="0" indent="0">
                  <a:buNone/>
                </a:pPr>
                <a:r>
                  <a:rPr lang="he-IL" sz="2800" dirty="0"/>
                  <a:t>ג. איבר מקסימלי ומינימלי?</a:t>
                </a:r>
                <a:endParaRPr lang="en-GB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87" r="-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20357180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e-IL" dirty="0"/>
                  <a:t>א. איבר מקסימלי?</a:t>
                </a:r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𝐹𝑖𝑛𝑑𝑀𝑎𝑥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dirty="0"/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b="0" dirty="0"/>
              </a:p>
              <a:p>
                <a:pPr marL="109728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dirty="0"/>
              </a:p>
              <a:p>
                <a:pPr marL="109728" indent="0">
                  <a:buNone/>
                </a:pPr>
                <a:r>
                  <a:rPr lang="he-IL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השוואות.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20072" y="3645024"/>
            <a:ext cx="504056" cy="93610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96136" y="3756168"/>
                <a:ext cx="2108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</m:oMath>
                  </m:oMathPara>
                </a14:m>
                <a:endParaRPr lang="he-I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56168"/>
                <a:ext cx="2108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07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he-IL" dirty="0"/>
                  <a:t>ב. איבר מקסימלי ואיבר שני בגודלו?</a:t>
                </a:r>
              </a:p>
              <a:p>
                <a:pPr marL="109728" indent="0">
                  <a:spcAft>
                    <a:spcPts val="0"/>
                  </a:spcAft>
                  <a:buNone/>
                </a:pPr>
                <a:r>
                  <a:rPr lang="he-IL" b="0" dirty="0"/>
                  <a:t>פתרון טרוויאלי: נבצע את האלגוריתם מסעיף א פעמיים כאשר בפעם השנייה נסיר את האיבר שמצאנו בריצה הראשונה.</a:t>
                </a:r>
              </a:p>
              <a:p>
                <a:pPr marL="109728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השוואות למציאת איבר מקסימלי.</a:t>
                </a:r>
              </a:p>
              <a:p>
                <a:pPr marL="109728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השוואות למציאת איבר שני בגודלו.</a:t>
                </a:r>
              </a:p>
              <a:p>
                <a:pPr marL="109728" indent="0">
                  <a:spcAft>
                    <a:spcPts val="0"/>
                  </a:spcAft>
                  <a:buNone/>
                </a:pPr>
                <a:r>
                  <a:rPr lang="he-IL" dirty="0"/>
                  <a:t>סה"כ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e-IL" dirty="0"/>
                  <a:t> השוואות.</a:t>
                </a:r>
              </a:p>
              <a:p>
                <a:pPr marL="109728" indent="0">
                  <a:spcAft>
                    <a:spcPts val="0"/>
                  </a:spcAft>
                  <a:buNone/>
                </a:pPr>
                <a:endParaRPr lang="he-IL" dirty="0"/>
              </a:p>
              <a:p>
                <a:pPr marL="109728" indent="0">
                  <a:spcAft>
                    <a:spcPts val="0"/>
                  </a:spcAft>
                  <a:buNone/>
                </a:pPr>
                <a:r>
                  <a:rPr lang="he-IL" dirty="0"/>
                  <a:t>האם אפשר לשפר?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</p:spTree>
    <p:extLst>
      <p:ext uri="{BB962C8B-B14F-4D97-AF65-F5344CB8AC3E}">
        <p14:creationId xmlns:p14="http://schemas.microsoft.com/office/powerpoint/2010/main" val="36800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B9AA0D-3CCA-422D-87DE-54CDB9D6A88B}" vid="{15159ABC-2CFD-4218-86C6-4223790663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2349</TotalTime>
  <Words>457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Theme1</vt:lpstr>
      <vt:lpstr>תרגול 1</vt:lpstr>
      <vt:lpstr>מבני נתונים</vt:lpstr>
      <vt:lpstr>מטרות הקורס</vt:lpstr>
      <vt:lpstr>אלגוריתם</vt:lpstr>
      <vt:lpstr>אלגוריתם</vt:lpstr>
      <vt:lpstr>שאלה 1</vt:lpstr>
      <vt:lpstr>שאלה 2</vt:lpstr>
      <vt:lpstr>שאלה 2 - פתרון</vt:lpstr>
      <vt:lpstr>שאלה 2 - פתרון</vt:lpstr>
      <vt:lpstr>שאלה 2 - פתרון</vt:lpstr>
      <vt:lpstr>שאלה 2 - פתרון</vt:lpstr>
      <vt:lpstr>שאלה 3</vt:lpstr>
      <vt:lpstr>שאלה 3 - פתרון</vt:lpstr>
      <vt:lpstr>שאלה 3 - פתרון</vt:lpstr>
      <vt:lpstr>שאלה 3 - פתרון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yair</dc:creator>
  <cp:lastModifiedBy>Eyal</cp:lastModifiedBy>
  <cp:revision>151</cp:revision>
  <dcterms:created xsi:type="dcterms:W3CDTF">2010-02-28T08:02:43Z</dcterms:created>
  <dcterms:modified xsi:type="dcterms:W3CDTF">2019-10-21T16:49:25Z</dcterms:modified>
</cp:coreProperties>
</file>