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81" r:id="rId4"/>
    <p:sldId id="274" r:id="rId5"/>
    <p:sldId id="320" r:id="rId6"/>
    <p:sldId id="321" r:id="rId7"/>
    <p:sldId id="322" r:id="rId8"/>
    <p:sldId id="323" r:id="rId9"/>
    <p:sldId id="324" r:id="rId10"/>
    <p:sldId id="326" r:id="rId11"/>
    <p:sldId id="328" r:id="rId12"/>
    <p:sldId id="325" r:id="rId13"/>
    <p:sldId id="329" r:id="rId14"/>
    <p:sldId id="330" r:id="rId15"/>
    <p:sldId id="331" r:id="rId16"/>
    <p:sldId id="332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1" autoAdjust="0"/>
    <p:restoredTop sz="80806" autoAdjust="0"/>
  </p:normalViewPr>
  <p:slideViewPr>
    <p:cSldViewPr snapToGrid="0" showGuides="1">
      <p:cViewPr varScale="1">
        <p:scale>
          <a:sx n="54" d="100"/>
          <a:sy n="54" d="100"/>
        </p:scale>
        <p:origin x="1140" y="7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8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2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7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3" y="1523993"/>
            <a:ext cx="2769493" cy="4508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97FBA5D5-9D26-4145-9A6D-E1B8D15079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DBB3-83A4-48ED-A030-276D3FA6129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04EBD44-378C-4ED7-A818-05C3DBEE9400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A9D33B7-FAEA-4352-9EA8-17DA8710633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D3A1CC-1999-4F2B-9477-2B2D5FF6BE5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B3D1F40-4DCC-4CB8-A055-86BC7F104D0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292C63-2447-4D31-B7AA-770A911B0F6D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DA6094-5954-4FAD-AF32-184A1FAD81B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7C7114-8C9E-48DD-8146-64981AFC10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351F7EC-FADE-48DE-98C8-988120E44352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918B9AF-99B8-4E36-980C-9A098120F27B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5BBC227-AF4F-4A86-8578-E4ED64CD1957}"/>
              </a:ext>
            </a:extLst>
          </p:cNvPr>
          <p:cNvGrpSpPr/>
          <p:nvPr userDrawn="1"/>
        </p:nvGrpSpPr>
        <p:grpSpPr>
          <a:xfrm>
            <a:off x="8908663" y="1442569"/>
            <a:ext cx="2607090" cy="4865936"/>
            <a:chOff x="3501573" y="3178068"/>
            <a:chExt cx="1340594" cy="273784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5DA36E-DC6D-4420-8B91-D6BEC1BF25A4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33EBDE-2F8C-4AD2-9A7D-001C344CA9D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14FD0E-92B3-4762-8272-5D637A10AE3D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696C806-CE75-40EE-95C9-74ECEFA302A5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3200AA0-359B-491A-BC96-83532301F9FD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607C34-9BB1-4319-8C5C-A85A2060C08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4272D2-6D45-44EC-BD11-8A4BE0307902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0FA399A-BC28-4D32-A78A-FC8261C5E8D7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26BD3C-38F7-43C5-B35E-1713A79B33FA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F5678D1-55F9-46E9-AFA9-40C9D18F004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E5E5DBE-1E61-4D5D-A617-4CCA9F21FBDD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2924DE-DF35-4A81-AF44-7B792090892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75736" y="2152874"/>
            <a:ext cx="2168682" cy="35012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726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547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51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61B3885-1448-4392-B14C-921FDF071E80}"/>
              </a:ext>
            </a:extLst>
          </p:cNvPr>
          <p:cNvSpPr/>
          <p:nvPr userDrawn="1"/>
        </p:nvSpPr>
        <p:spPr>
          <a:xfrm>
            <a:off x="651165" y="618259"/>
            <a:ext cx="10889672" cy="4987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3272A90-4CB3-400C-BC02-EE05C73C62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2"/>
            <a:ext cx="7190531" cy="6857999"/>
          </a:xfrm>
          <a:custGeom>
            <a:avLst/>
            <a:gdLst>
              <a:gd name="connsiteX0" fmla="*/ 0 w 7190531"/>
              <a:gd name="connsiteY0" fmla="*/ 0 h 6857999"/>
              <a:gd name="connsiteX1" fmla="*/ 6164429 w 7190531"/>
              <a:gd name="connsiteY1" fmla="*/ 0 h 6857999"/>
              <a:gd name="connsiteX2" fmla="*/ 6476156 w 7190531"/>
              <a:gd name="connsiteY2" fmla="*/ 311727 h 6857999"/>
              <a:gd name="connsiteX3" fmla="*/ 6227252 w 7190531"/>
              <a:gd name="connsiteY3" fmla="*/ 617122 h 6857999"/>
              <a:gd name="connsiteX4" fmla="*/ 6164430 w 7190531"/>
              <a:gd name="connsiteY4" fmla="*/ 623455 h 6857999"/>
              <a:gd name="connsiteX5" fmla="*/ 6878804 w 7190531"/>
              <a:gd name="connsiteY5" fmla="*/ 623455 h 6857999"/>
              <a:gd name="connsiteX6" fmla="*/ 7190531 w 7190531"/>
              <a:gd name="connsiteY6" fmla="*/ 935182 h 6857999"/>
              <a:gd name="connsiteX7" fmla="*/ 6878804 w 7190531"/>
              <a:gd name="connsiteY7" fmla="*/ 1246909 h 6857999"/>
              <a:gd name="connsiteX8" fmla="*/ 6489146 w 7190531"/>
              <a:gd name="connsiteY8" fmla="*/ 1246909 h 6857999"/>
              <a:gd name="connsiteX9" fmla="*/ 6551968 w 7190531"/>
              <a:gd name="connsiteY9" fmla="*/ 1253242 h 6857999"/>
              <a:gd name="connsiteX10" fmla="*/ 6800872 w 7190531"/>
              <a:gd name="connsiteY10" fmla="*/ 1558637 h 6857999"/>
              <a:gd name="connsiteX11" fmla="*/ 6489145 w 7190531"/>
              <a:gd name="connsiteY11" fmla="*/ 1870364 h 6857999"/>
              <a:gd name="connsiteX12" fmla="*/ 5988154 w 7190531"/>
              <a:gd name="connsiteY12" fmla="*/ 1870364 h 6857999"/>
              <a:gd name="connsiteX13" fmla="*/ 6050977 w 7190531"/>
              <a:gd name="connsiteY13" fmla="*/ 1876697 h 6857999"/>
              <a:gd name="connsiteX14" fmla="*/ 6299881 w 7190531"/>
              <a:gd name="connsiteY14" fmla="*/ 2182091 h 6857999"/>
              <a:gd name="connsiteX15" fmla="*/ 5988153 w 7190531"/>
              <a:gd name="connsiteY15" fmla="*/ 2493818 h 6857999"/>
              <a:gd name="connsiteX16" fmla="*/ 6776748 w 7190531"/>
              <a:gd name="connsiteY16" fmla="*/ 2493818 h 6857999"/>
              <a:gd name="connsiteX17" fmla="*/ 7088475 w 7190531"/>
              <a:gd name="connsiteY17" fmla="*/ 2805545 h 6857999"/>
              <a:gd name="connsiteX18" fmla="*/ 6776748 w 7190531"/>
              <a:gd name="connsiteY18" fmla="*/ 3117272 h 6857999"/>
              <a:gd name="connsiteX19" fmla="*/ 4995449 w 7190531"/>
              <a:gd name="connsiteY19" fmla="*/ 3117272 h 6857999"/>
              <a:gd name="connsiteX20" fmla="*/ 5307176 w 7190531"/>
              <a:gd name="connsiteY20" fmla="*/ 3428999 h 6857999"/>
              <a:gd name="connsiteX21" fmla="*/ 4995449 w 7190531"/>
              <a:gd name="connsiteY21" fmla="*/ 3740726 h 6857999"/>
              <a:gd name="connsiteX22" fmla="*/ 5997428 w 7190531"/>
              <a:gd name="connsiteY22" fmla="*/ 3740726 h 6857999"/>
              <a:gd name="connsiteX23" fmla="*/ 6309155 w 7190531"/>
              <a:gd name="connsiteY23" fmla="*/ 4052454 h 6857999"/>
              <a:gd name="connsiteX24" fmla="*/ 5997428 w 7190531"/>
              <a:gd name="connsiteY24" fmla="*/ 4364181 h 6857999"/>
              <a:gd name="connsiteX25" fmla="*/ 6405641 w 7190531"/>
              <a:gd name="connsiteY25" fmla="*/ 4364181 h 6857999"/>
              <a:gd name="connsiteX26" fmla="*/ 6717369 w 7190531"/>
              <a:gd name="connsiteY26" fmla="*/ 4675908 h 6857999"/>
              <a:gd name="connsiteX27" fmla="*/ 6405641 w 7190531"/>
              <a:gd name="connsiteY27" fmla="*/ 4987636 h 6857999"/>
              <a:gd name="connsiteX28" fmla="*/ 5719098 w 7190531"/>
              <a:gd name="connsiteY28" fmla="*/ 4987636 h 6857999"/>
              <a:gd name="connsiteX29" fmla="*/ 6030826 w 7190531"/>
              <a:gd name="connsiteY29" fmla="*/ 5299363 h 6857999"/>
              <a:gd name="connsiteX30" fmla="*/ 5719098 w 7190531"/>
              <a:gd name="connsiteY30" fmla="*/ 5611090 h 6857999"/>
              <a:gd name="connsiteX31" fmla="*/ 4939779 w 7190531"/>
              <a:gd name="connsiteY31" fmla="*/ 5611090 h 6857999"/>
              <a:gd name="connsiteX32" fmla="*/ 5251506 w 7190531"/>
              <a:gd name="connsiteY32" fmla="*/ 5922817 h 6857999"/>
              <a:gd name="connsiteX33" fmla="*/ 4939779 w 7190531"/>
              <a:gd name="connsiteY33" fmla="*/ 6234545 h 6857999"/>
              <a:gd name="connsiteX34" fmla="*/ 5988147 w 7190531"/>
              <a:gd name="connsiteY34" fmla="*/ 6234545 h 6857999"/>
              <a:gd name="connsiteX35" fmla="*/ 6299874 w 7190531"/>
              <a:gd name="connsiteY35" fmla="*/ 6546272 h 6857999"/>
              <a:gd name="connsiteX36" fmla="*/ 5988147 w 7190531"/>
              <a:gd name="connsiteY36" fmla="*/ 6857999 h 6857999"/>
              <a:gd name="connsiteX37" fmla="*/ 0 w 7190531"/>
              <a:gd name="connsiteY3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190531" h="6857999">
                <a:moveTo>
                  <a:pt x="0" y="0"/>
                </a:moveTo>
                <a:lnTo>
                  <a:pt x="6164429" y="0"/>
                </a:lnTo>
                <a:cubicBezTo>
                  <a:pt x="6336591" y="0"/>
                  <a:pt x="6476156" y="139565"/>
                  <a:pt x="6476156" y="311727"/>
                </a:cubicBezTo>
                <a:cubicBezTo>
                  <a:pt x="6476156" y="462369"/>
                  <a:pt x="6369301" y="588054"/>
                  <a:pt x="6227252" y="617122"/>
                </a:cubicBezTo>
                <a:lnTo>
                  <a:pt x="6164430" y="623455"/>
                </a:lnTo>
                <a:lnTo>
                  <a:pt x="6878804" y="623455"/>
                </a:lnTo>
                <a:cubicBezTo>
                  <a:pt x="7050966" y="623455"/>
                  <a:pt x="7190531" y="763020"/>
                  <a:pt x="7190531" y="935182"/>
                </a:cubicBezTo>
                <a:cubicBezTo>
                  <a:pt x="7190531" y="1107344"/>
                  <a:pt x="7050966" y="1246909"/>
                  <a:pt x="6878804" y="1246909"/>
                </a:cubicBezTo>
                <a:lnTo>
                  <a:pt x="6489146" y="1246909"/>
                </a:lnTo>
                <a:lnTo>
                  <a:pt x="6551968" y="1253242"/>
                </a:lnTo>
                <a:cubicBezTo>
                  <a:pt x="6694017" y="1282309"/>
                  <a:pt x="6800872" y="1407995"/>
                  <a:pt x="6800872" y="1558637"/>
                </a:cubicBezTo>
                <a:cubicBezTo>
                  <a:pt x="6800872" y="1730799"/>
                  <a:pt x="6661307" y="1870364"/>
                  <a:pt x="6489145" y="1870364"/>
                </a:cubicBezTo>
                <a:lnTo>
                  <a:pt x="5988154" y="1870364"/>
                </a:lnTo>
                <a:lnTo>
                  <a:pt x="6050977" y="1876697"/>
                </a:lnTo>
                <a:cubicBezTo>
                  <a:pt x="6193026" y="1905764"/>
                  <a:pt x="6299881" y="2031449"/>
                  <a:pt x="6299881" y="2182091"/>
                </a:cubicBezTo>
                <a:cubicBezTo>
                  <a:pt x="6299881" y="2354253"/>
                  <a:pt x="6160315" y="2493818"/>
                  <a:pt x="5988153" y="2493818"/>
                </a:cubicBezTo>
                <a:lnTo>
                  <a:pt x="6776748" y="2493818"/>
                </a:lnTo>
                <a:cubicBezTo>
                  <a:pt x="6948910" y="2493818"/>
                  <a:pt x="7088475" y="2633383"/>
                  <a:pt x="7088475" y="2805545"/>
                </a:cubicBezTo>
                <a:cubicBezTo>
                  <a:pt x="7088475" y="2977707"/>
                  <a:pt x="6948910" y="3117272"/>
                  <a:pt x="6776748" y="3117272"/>
                </a:cubicBezTo>
                <a:lnTo>
                  <a:pt x="4995449" y="3117272"/>
                </a:lnTo>
                <a:cubicBezTo>
                  <a:pt x="5167611" y="3117272"/>
                  <a:pt x="5307176" y="3256837"/>
                  <a:pt x="5307176" y="3428999"/>
                </a:cubicBezTo>
                <a:cubicBezTo>
                  <a:pt x="5307176" y="3601161"/>
                  <a:pt x="5167611" y="3740726"/>
                  <a:pt x="4995449" y="3740726"/>
                </a:cubicBezTo>
                <a:lnTo>
                  <a:pt x="5997428" y="3740726"/>
                </a:lnTo>
                <a:cubicBezTo>
                  <a:pt x="6169590" y="3740726"/>
                  <a:pt x="6309155" y="3880292"/>
                  <a:pt x="6309155" y="4052454"/>
                </a:cubicBezTo>
                <a:cubicBezTo>
                  <a:pt x="6309155" y="4224616"/>
                  <a:pt x="6169590" y="4364181"/>
                  <a:pt x="5997428" y="4364181"/>
                </a:cubicBezTo>
                <a:lnTo>
                  <a:pt x="6405641" y="4364181"/>
                </a:lnTo>
                <a:cubicBezTo>
                  <a:pt x="6577803" y="4364181"/>
                  <a:pt x="6717369" y="4503746"/>
                  <a:pt x="6717369" y="4675908"/>
                </a:cubicBezTo>
                <a:cubicBezTo>
                  <a:pt x="6717369" y="4848070"/>
                  <a:pt x="6577803" y="4987636"/>
                  <a:pt x="6405641" y="4987636"/>
                </a:cubicBezTo>
                <a:lnTo>
                  <a:pt x="5719098" y="4987636"/>
                </a:lnTo>
                <a:cubicBezTo>
                  <a:pt x="5891260" y="4987636"/>
                  <a:pt x="6030826" y="5127201"/>
                  <a:pt x="6030826" y="5299363"/>
                </a:cubicBezTo>
                <a:cubicBezTo>
                  <a:pt x="6030826" y="5471525"/>
                  <a:pt x="5891260" y="5611090"/>
                  <a:pt x="5719098" y="5611090"/>
                </a:cubicBezTo>
                <a:lnTo>
                  <a:pt x="4939779" y="5611090"/>
                </a:lnTo>
                <a:cubicBezTo>
                  <a:pt x="5111941" y="5611090"/>
                  <a:pt x="5251506" y="5750655"/>
                  <a:pt x="5251506" y="5922817"/>
                </a:cubicBezTo>
                <a:cubicBezTo>
                  <a:pt x="5251506" y="6094979"/>
                  <a:pt x="5111941" y="6234545"/>
                  <a:pt x="4939779" y="6234545"/>
                </a:cubicBezTo>
                <a:lnTo>
                  <a:pt x="5988147" y="6234545"/>
                </a:lnTo>
                <a:cubicBezTo>
                  <a:pt x="6160309" y="6234545"/>
                  <a:pt x="6299874" y="6374110"/>
                  <a:pt x="6299874" y="6546272"/>
                </a:cubicBezTo>
                <a:cubicBezTo>
                  <a:pt x="6299874" y="6718434"/>
                  <a:pt x="6160309" y="6857999"/>
                  <a:pt x="5988147" y="6857999"/>
                </a:cubicBez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64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1999" y="1531249"/>
            <a:ext cx="32004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E4681DE-5BAF-4822-8702-F6863C3B7855}"/>
              </a:ext>
            </a:extLst>
          </p:cNvPr>
          <p:cNvSpPr/>
          <p:nvPr userDrawn="1"/>
        </p:nvSpPr>
        <p:spPr>
          <a:xfrm>
            <a:off x="4694736" y="1531249"/>
            <a:ext cx="32004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57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4825" y="1332216"/>
            <a:ext cx="11182350" cy="357315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6407270D-F30C-4E59-9885-1E887CCE4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A4DC7-F11A-4541-A572-7A34738C1B1F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96DEA2-6335-4441-A09A-752E3B0015FB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DA0B-E07D-4E09-AE22-3469EAEAA8EE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571AC3-3CCE-45CA-9497-D1A2E9AFDB5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8D4E70-D86A-445E-A33A-B73125D722E2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7AA03-5328-44D4-8731-2D09AD5AA3B5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E2F231-94D5-4DA1-B177-CD8A7088D1F9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71F45D-FE25-4FFD-8A01-ACAD85E5EB2B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731872-8762-44D6-9338-C60692946BA5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4B4439-FC9B-44DC-A628-E4D77E08144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175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96C2180-A0A3-439D-A7BE-7DF7EC20B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A0BEDF-FF07-48FC-938B-4E1D5246EEC3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FB6824-E3BB-4844-B9D8-0AD7FC59981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4CB2B7-7190-4933-BC14-4098CBB0847C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7CA79-6371-4421-B743-5C9A4E61CF1E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174F3-7B89-4BF0-963D-C2D507FE4C8A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90BFE3-3161-4AF5-8145-B91610252E0C}"/>
              </a:ext>
            </a:extLst>
          </p:cNvPr>
          <p:cNvGrpSpPr/>
          <p:nvPr userDrawn="1"/>
        </p:nvGrpSpPr>
        <p:grpSpPr>
          <a:xfrm>
            <a:off x="5655129" y="6509779"/>
            <a:ext cx="881742" cy="137160"/>
            <a:chOff x="5215346" y="150098"/>
            <a:chExt cx="881742" cy="1371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BB593F-C860-4130-8008-FAED8E927A74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BBF7F4-0D96-4085-8274-0DD80BB0E140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8DA952-2EC3-4F14-A106-5346AA3196A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123D6F-D506-480A-85BF-02E32B787F77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50EDDC6-EAE8-47F8-99EA-830DDBDA08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0047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A8B2CB-ECBC-45C7-B5F2-8FAF569891F2}"/>
              </a:ext>
            </a:extLst>
          </p:cNvPr>
          <p:cNvGrpSpPr/>
          <p:nvPr userDrawn="1"/>
        </p:nvGrpSpPr>
        <p:grpSpPr>
          <a:xfrm>
            <a:off x="5655129" y="211061"/>
            <a:ext cx="881742" cy="137160"/>
            <a:chOff x="5215346" y="150098"/>
            <a:chExt cx="881742" cy="137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80589-E603-4F36-BDDB-87099F2F4A8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A82518-4BE1-4964-8186-30C1EDFB20C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2DD2AD-F0D8-4638-AF3F-93DE47FCBC2D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B676EE-2A24-469D-851F-9123B94D32DC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9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5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05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65" r:id="rId11"/>
    <p:sldLayoutId id="2147483669" r:id="rId12"/>
    <p:sldLayoutId id="2147483677" r:id="rId13"/>
    <p:sldLayoutId id="2147483679" r:id="rId14"/>
    <p:sldLayoutId id="2147483680" r:id="rId15"/>
    <p:sldLayoutId id="214748368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F19191-259F-46FD-80F2-53A5AF16BDEB}"/>
              </a:ext>
            </a:extLst>
          </p:cNvPr>
          <p:cNvSpPr/>
          <p:nvPr/>
        </p:nvSpPr>
        <p:spPr>
          <a:xfrm>
            <a:off x="0" y="767255"/>
            <a:ext cx="6917635" cy="275371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07BF4-ECA8-4EA5-8F22-1CD0DF00DF2D}"/>
              </a:ext>
            </a:extLst>
          </p:cNvPr>
          <p:cNvSpPr txBox="1"/>
          <p:nvPr/>
        </p:nvSpPr>
        <p:spPr>
          <a:xfrm>
            <a:off x="597807" y="2447349"/>
            <a:ext cx="61826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uk-UA" altLang="ko-KR" sz="2400" b="1" spc="600" dirty="0">
                <a:solidFill>
                  <a:schemeClr val="bg1"/>
                </a:solidFill>
                <a:cs typeface="Arial" pitchFamily="34" charset="0"/>
              </a:rPr>
              <a:t>Лекція №1.Введення</a:t>
            </a:r>
            <a:endParaRPr lang="ko-KR" altLang="en-US" sz="2400" spc="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ED435-36B6-4A02-9285-0CCAF4E39CA9}"/>
              </a:ext>
            </a:extLst>
          </p:cNvPr>
          <p:cNvSpPr txBox="1"/>
          <p:nvPr/>
        </p:nvSpPr>
        <p:spPr>
          <a:xfrm>
            <a:off x="1362483" y="834549"/>
            <a:ext cx="538037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r"/>
            <a:r>
              <a:rPr lang="uk-UA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УПРАВЛІННЯ </a:t>
            </a:r>
          </a:p>
          <a:p>
            <a:pPr lvl="1" algn="r"/>
            <a:r>
              <a:rPr lang="uk-UA" altLang="ko-KR" sz="4000" dirty="0">
                <a:solidFill>
                  <a:schemeClr val="bg1"/>
                </a:solidFill>
                <a:latin typeface="+mj-lt"/>
                <a:cs typeface="Arial" pitchFamily="34" charset="0"/>
              </a:rPr>
              <a:t>ІТ-ПРОЕКТАМИ</a:t>
            </a:r>
            <a:endParaRPr lang="en-US" altLang="ko-KR" sz="4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0D4EE-611E-41E9-B30B-58F5E4A84D53}"/>
              </a:ext>
            </a:extLst>
          </p:cNvPr>
          <p:cNvSpPr txBox="1"/>
          <p:nvPr/>
        </p:nvSpPr>
        <p:spPr>
          <a:xfrm>
            <a:off x="8447739" y="1849812"/>
            <a:ext cx="35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Telegram </a:t>
            </a:r>
            <a:r>
              <a:rPr lang="uk-UA" altLang="ko-KR" sz="1200" dirty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+380663624329</a:t>
            </a:r>
            <a:endParaRPr lang="ru-RU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Email </a:t>
            </a:r>
            <a:r>
              <a:rPr lang="uk-UA" altLang="ko-KR" sz="1200" dirty="0">
                <a:solidFill>
                  <a:schemeClr val="bg1"/>
                </a:solidFill>
              </a:rPr>
              <a:t>         </a:t>
            </a:r>
            <a:r>
              <a:rPr lang="en-US" altLang="ko-KR" sz="1200" dirty="0">
                <a:solidFill>
                  <a:schemeClr val="bg1"/>
                </a:solidFill>
              </a:rPr>
              <a:t>victoriait@ukr.net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         </a:t>
            </a:r>
            <a:r>
              <a:rPr lang="uk-UA" altLang="ko-KR" sz="1200" dirty="0">
                <a:solidFill>
                  <a:schemeClr val="bg1"/>
                </a:solidFill>
                <a:cs typeface="Arial" pitchFamily="34" charset="0"/>
              </a:rPr>
              <a:t>         </a:t>
            </a:r>
            <a:r>
              <a:rPr lang="ru-RU" altLang="ko-KR" sz="1200" dirty="0">
                <a:solidFill>
                  <a:schemeClr val="bg1"/>
                </a:solidFill>
                <a:cs typeface="Arial" pitchFamily="34" charset="0"/>
              </a:rPr>
              <a:t>Г-1308</a:t>
            </a:r>
            <a:r>
              <a:rPr lang="uk-UA" altLang="ko-KR" sz="1200" dirty="0">
                <a:solidFill>
                  <a:schemeClr val="bg1"/>
                </a:solidFill>
                <a:cs typeface="Arial" pitchFamily="34" charset="0"/>
              </a:rPr>
              <a:t>, Головний корпус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2862-B067-4A38-9115-A0015AB6E0B4}"/>
              </a:ext>
            </a:extLst>
          </p:cNvPr>
          <p:cNvSpPr txBox="1"/>
          <p:nvPr/>
        </p:nvSpPr>
        <p:spPr>
          <a:xfrm>
            <a:off x="7341704" y="1168565"/>
            <a:ext cx="4691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600" b="1" dirty="0">
                <a:solidFill>
                  <a:schemeClr val="bg1"/>
                </a:solidFill>
                <a:cs typeface="Arial" pitchFamily="34" charset="0"/>
              </a:rPr>
              <a:t>Антипенко Вікторія Петрівна, </a:t>
            </a:r>
            <a:r>
              <a:rPr lang="uk-UA" altLang="ko-KR" sz="1600" b="1" dirty="0" err="1">
                <a:solidFill>
                  <a:schemeClr val="bg1"/>
                </a:solidFill>
                <a:cs typeface="Arial" pitchFamily="34" charset="0"/>
              </a:rPr>
              <a:t>к.т.н</a:t>
            </a:r>
            <a:r>
              <a:rPr lang="uk-UA" altLang="ko-KR" sz="1600" b="1" dirty="0">
                <a:solidFill>
                  <a:schemeClr val="bg1"/>
                </a:solidFill>
                <a:cs typeface="Arial" pitchFamily="34" charset="0"/>
              </a:rPr>
              <a:t>., доцент, </a:t>
            </a:r>
          </a:p>
          <a:p>
            <a:pPr algn="ctr"/>
            <a:r>
              <a:rPr lang="uk-UA" altLang="ko-KR" sz="1600" dirty="0">
                <a:solidFill>
                  <a:schemeClr val="bg1"/>
                </a:solidFill>
                <a:cs typeface="Arial" pitchFamily="34" charset="0"/>
              </a:rPr>
              <a:t>доцент кафедри «Інформаційні технології»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601EB9D8-523F-41A9-BDC8-FE11801D8517}"/>
              </a:ext>
            </a:extLst>
          </p:cNvPr>
          <p:cNvSpPr>
            <a:spLocks noChangeAspect="1"/>
          </p:cNvSpPr>
          <p:nvPr/>
        </p:nvSpPr>
        <p:spPr>
          <a:xfrm>
            <a:off x="7925226" y="1861254"/>
            <a:ext cx="347052" cy="623448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uk-UA" dirty="0"/>
              <a:t>Український </a:t>
            </a:r>
            <a:r>
              <a:rPr lang="uk-UA" dirty="0" err="1"/>
              <a:t>ІТ-ринок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1827-D1FA-4FAD-AD69-0353FA400893}"/>
              </a:ext>
            </a:extLst>
          </p:cNvPr>
          <p:cNvSpPr txBox="1"/>
          <p:nvPr/>
        </p:nvSpPr>
        <p:spPr>
          <a:xfrm>
            <a:off x="3628635" y="1420456"/>
            <a:ext cx="787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/>
              <a:t>Однак</a:t>
            </a:r>
            <a:r>
              <a:rPr lang="ru-RU" sz="1600" b="1" dirty="0"/>
              <a:t> </a:t>
            </a:r>
            <a:r>
              <a:rPr lang="ru-RU" sz="1600" b="1" dirty="0" err="1"/>
              <a:t>тепер</a:t>
            </a:r>
            <a:r>
              <a:rPr lang="ru-RU" sz="1600" b="1" dirty="0"/>
              <a:t> на </a:t>
            </a:r>
            <a:r>
              <a:rPr lang="ru-RU" sz="1600" b="1" dirty="0" err="1"/>
              <a:t>глобальній</a:t>
            </a:r>
            <a:r>
              <a:rPr lang="ru-RU" sz="1600" b="1" dirty="0"/>
              <a:t> </a:t>
            </a:r>
            <a:r>
              <a:rPr lang="ru-RU" sz="1600" b="1" dirty="0" err="1"/>
              <a:t>арені</a:t>
            </a:r>
            <a:r>
              <a:rPr lang="ru-RU" sz="1600" b="1" dirty="0"/>
              <a:t> </a:t>
            </a:r>
            <a:r>
              <a:rPr lang="ru-RU" sz="1600" b="1" dirty="0" err="1"/>
              <a:t>Україна</a:t>
            </a:r>
            <a:r>
              <a:rPr lang="ru-RU" sz="1600" b="1" dirty="0"/>
              <a:t> </a:t>
            </a:r>
            <a:r>
              <a:rPr lang="ru-RU" sz="1600" b="1" dirty="0" err="1"/>
              <a:t>залишається</a:t>
            </a:r>
            <a:r>
              <a:rPr lang="ru-RU" sz="1600" b="1" dirty="0"/>
              <a:t> </a:t>
            </a:r>
            <a:r>
              <a:rPr lang="ru-RU" sz="1600" b="1" dirty="0" err="1"/>
              <a:t>незначним</a:t>
            </a:r>
            <a:r>
              <a:rPr lang="ru-RU" sz="1600" b="1" dirty="0"/>
              <a:t> </a:t>
            </a:r>
            <a:r>
              <a:rPr lang="ru-RU" sz="1600" b="1" dirty="0" err="1"/>
              <a:t>гравцем</a:t>
            </a:r>
            <a:r>
              <a:rPr lang="ru-RU" sz="1600" b="1" dirty="0"/>
              <a:t> з </a:t>
            </a:r>
            <a:r>
              <a:rPr lang="ru-RU" sz="1600" b="1" dirty="0" err="1"/>
              <a:t>величезним</a:t>
            </a:r>
            <a:r>
              <a:rPr lang="ru-RU" sz="1600" b="1" dirty="0"/>
              <a:t> </a:t>
            </a:r>
            <a:r>
              <a:rPr lang="ru-RU" sz="1600" b="1" dirty="0" err="1"/>
              <a:t>потенціалом</a:t>
            </a:r>
            <a:r>
              <a:rPr lang="ru-RU" sz="1600" dirty="0"/>
              <a:t>.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515E3-8344-47DD-B208-A6302E78C842}"/>
              </a:ext>
            </a:extLst>
          </p:cNvPr>
          <p:cNvSpPr txBox="1"/>
          <p:nvPr/>
        </p:nvSpPr>
        <p:spPr>
          <a:xfrm>
            <a:off x="3628632" y="2387756"/>
            <a:ext cx="7874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Основна</a:t>
            </a:r>
            <a:r>
              <a:rPr lang="ru-RU" sz="1600" dirty="0"/>
              <a:t> </a:t>
            </a:r>
            <a:r>
              <a:rPr lang="ru-RU" sz="1600" dirty="0" err="1"/>
              <a:t>частка</a:t>
            </a:r>
            <a:r>
              <a:rPr lang="ru-RU" sz="1600" dirty="0"/>
              <a:t> </a:t>
            </a:r>
            <a:r>
              <a:rPr lang="ru-RU" sz="1600" dirty="0" err="1"/>
              <a:t>світового</a:t>
            </a:r>
            <a:r>
              <a:rPr lang="ru-RU" sz="1600" dirty="0"/>
              <a:t> ІТ-ринку </a:t>
            </a:r>
            <a:r>
              <a:rPr lang="ru-RU" sz="1600" dirty="0" err="1"/>
              <a:t>припадає</a:t>
            </a:r>
            <a:r>
              <a:rPr lang="ru-RU" sz="1600" dirty="0"/>
              <a:t> на США (</a:t>
            </a:r>
            <a:r>
              <a:rPr lang="ru-RU" sz="1600" b="1" dirty="0">
                <a:solidFill>
                  <a:srgbClr val="FF0000"/>
                </a:solidFill>
              </a:rPr>
              <a:t>36,8%</a:t>
            </a:r>
            <a:r>
              <a:rPr lang="ru-RU" sz="1600" dirty="0"/>
              <a:t>), за ними</a:t>
            </a:r>
            <a:r>
              <a:rPr lang="en-US" sz="1600" dirty="0"/>
              <a:t> – </a:t>
            </a:r>
            <a:r>
              <a:rPr lang="ru-RU" sz="1600" dirty="0"/>
              <a:t>Китай (</a:t>
            </a:r>
            <a:r>
              <a:rPr lang="ru-RU" sz="1600" b="1" dirty="0">
                <a:solidFill>
                  <a:srgbClr val="FF0000"/>
                </a:solidFill>
              </a:rPr>
              <a:t>11,3%</a:t>
            </a:r>
            <a:r>
              <a:rPr lang="ru-RU" sz="1600" dirty="0"/>
              <a:t>)</a:t>
            </a:r>
            <a:r>
              <a:rPr lang="ru-RU" sz="1600" b="1" dirty="0">
                <a:solidFill>
                  <a:srgbClr val="FF0000"/>
                </a:solidFill>
              </a:rPr>
              <a:t> </a:t>
            </a:r>
            <a:r>
              <a:rPr lang="ru-RU" sz="1600" dirty="0"/>
              <a:t>і Велика </a:t>
            </a:r>
            <a:r>
              <a:rPr lang="ru-RU" sz="1600" dirty="0" err="1"/>
              <a:t>Британія</a:t>
            </a:r>
            <a:r>
              <a:rPr lang="ru-RU" sz="1600" dirty="0"/>
              <a:t> (</a:t>
            </a:r>
            <a:r>
              <a:rPr lang="ru-RU" sz="1600" b="1" dirty="0">
                <a:solidFill>
                  <a:srgbClr val="FF0000"/>
                </a:solidFill>
              </a:rPr>
              <a:t>5,8%</a:t>
            </a:r>
            <a:r>
              <a:rPr lang="ru-RU" sz="1600" dirty="0"/>
              <a:t>).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3628635" y="3351461"/>
            <a:ext cx="81094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Згідно</a:t>
            </a:r>
            <a:r>
              <a:rPr lang="ru-RU" sz="1600" dirty="0"/>
              <a:t> </a:t>
            </a:r>
            <a:r>
              <a:rPr lang="ru-RU" sz="1600" b="1" dirty="0" err="1">
                <a:solidFill>
                  <a:schemeClr val="accent4"/>
                </a:solidFill>
                <a:cs typeface="Arial" pitchFamily="34" charset="0"/>
              </a:rPr>
              <a:t>довіднику</a:t>
            </a:r>
            <a:r>
              <a:rPr lang="ru-RU" sz="1600" b="1" dirty="0">
                <a:solidFill>
                  <a:schemeClr val="accent4"/>
                </a:solidFill>
                <a:cs typeface="Arial" pitchFamily="34" charset="0"/>
              </a:rPr>
              <a:t> агентства </a:t>
            </a:r>
            <a:r>
              <a:rPr lang="en-GB" sz="1600" b="1" dirty="0">
                <a:solidFill>
                  <a:schemeClr val="accent4"/>
                </a:solidFill>
                <a:cs typeface="Arial" pitchFamily="34" charset="0"/>
              </a:rPr>
              <a:t>Top Lead</a:t>
            </a:r>
            <a:r>
              <a:rPr lang="en-GB" sz="1600" dirty="0"/>
              <a:t>, </a:t>
            </a:r>
            <a:r>
              <a:rPr lang="ru-RU" sz="1600" dirty="0"/>
              <a:t>за </a:t>
            </a:r>
            <a:r>
              <a:rPr lang="ru-RU" sz="1600" dirty="0" err="1"/>
              <a:t>обсягом</a:t>
            </a:r>
            <a:r>
              <a:rPr lang="ru-RU" sz="1600" dirty="0"/>
              <a:t> ринку </a:t>
            </a:r>
            <a:r>
              <a:rPr lang="uk-UA" sz="1600" dirty="0"/>
              <a:t>Україна</a:t>
            </a:r>
            <a:r>
              <a:rPr lang="ru-RU" sz="1600" dirty="0"/>
              <a:t> </a:t>
            </a:r>
            <a:r>
              <a:rPr lang="ru-RU" sz="1600" dirty="0" err="1"/>
              <a:t>змагається</a:t>
            </a:r>
            <a:r>
              <a:rPr lang="ru-RU" sz="1600" dirty="0"/>
              <a:t> з </a:t>
            </a:r>
            <a:r>
              <a:rPr lang="ru-RU" sz="1600" dirty="0" err="1"/>
              <a:t>Румунією</a:t>
            </a:r>
            <a:r>
              <a:rPr lang="ru-RU" sz="1600" dirty="0"/>
              <a:t> й </a:t>
            </a:r>
            <a:r>
              <a:rPr lang="ru-RU" sz="1600" dirty="0" err="1"/>
              <a:t>Польщею</a:t>
            </a:r>
            <a:r>
              <a:rPr lang="ru-RU" sz="1600" dirty="0"/>
              <a:t>, </a:t>
            </a:r>
            <a:r>
              <a:rPr lang="ru-RU" sz="1600" dirty="0" err="1"/>
              <a:t>відчутно</a:t>
            </a:r>
            <a:r>
              <a:rPr lang="ru-RU" sz="1600" dirty="0"/>
              <a:t> </a:t>
            </a:r>
            <a:r>
              <a:rPr lang="ru-RU" sz="1600" dirty="0" err="1"/>
              <a:t>поступаючись</a:t>
            </a:r>
            <a:r>
              <a:rPr lang="ru-RU" sz="1600" dirty="0"/>
              <a:t> </a:t>
            </a:r>
            <a:r>
              <a:rPr lang="ru-RU" sz="1600" dirty="0" err="1"/>
              <a:t>Індії</a:t>
            </a:r>
            <a:r>
              <a:rPr lang="ru-RU" sz="1600" dirty="0"/>
              <a:t> та Китаю.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64" y="1205033"/>
            <a:ext cx="1899285" cy="273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4989459" y="-837851"/>
            <a:ext cx="2213079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/>
              <a:t>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616951" y="5658258"/>
            <a:ext cx="726262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По-третє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компетентність</a:t>
            </a:r>
            <a:r>
              <a:rPr lang="ru-RU" dirty="0">
                <a:solidFill>
                  <a:schemeClr val="bg1"/>
                </a:solidFill>
              </a:rPr>
              <a:t> і культурна </a:t>
            </a:r>
            <a:r>
              <a:rPr lang="ru-RU" dirty="0" err="1">
                <a:solidFill>
                  <a:schemeClr val="bg1"/>
                </a:solidFill>
              </a:rPr>
              <a:t>близькість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ставлять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українських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розробників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набагато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вище</a:t>
            </a:r>
            <a:r>
              <a:rPr lang="ru-RU" dirty="0">
                <a:solidFill>
                  <a:schemeClr val="bg1"/>
                </a:solidFill>
              </a:rPr>
              <a:t> за </a:t>
            </a:r>
            <a:r>
              <a:rPr lang="ru-RU" dirty="0" err="1">
                <a:solidFill>
                  <a:schemeClr val="bg1"/>
                </a:solidFill>
              </a:rPr>
              <a:t>індійських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48" name="Прямоугольник 2047"/>
          <p:cNvSpPr/>
          <p:nvPr/>
        </p:nvSpPr>
        <p:spPr>
          <a:xfrm>
            <a:off x="182880" y="4519484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err="1">
                <a:solidFill>
                  <a:schemeClr val="bg1"/>
                </a:solidFill>
              </a:rPr>
              <a:t>Якщо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поставити</a:t>
            </a:r>
            <a:r>
              <a:rPr lang="ru-RU" b="1" dirty="0">
                <a:solidFill>
                  <a:schemeClr val="bg1"/>
                </a:solidFill>
              </a:rPr>
              <a:t> себе на </a:t>
            </a:r>
            <a:r>
              <a:rPr lang="ru-RU" b="1" dirty="0" err="1">
                <a:solidFill>
                  <a:schemeClr val="bg1"/>
                </a:solidFill>
              </a:rPr>
              <a:t>місце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американця</a:t>
            </a:r>
            <a:r>
              <a:rPr lang="ru-RU" b="1" dirty="0">
                <a:solidFill>
                  <a:schemeClr val="bg1"/>
                </a:solidFill>
              </a:rPr>
              <a:t>, то </a:t>
            </a:r>
            <a:r>
              <a:rPr lang="ru-RU" b="1" u="sng" dirty="0">
                <a:solidFill>
                  <a:schemeClr val="bg1"/>
                </a:solidFill>
              </a:rPr>
              <a:t>УКРАЇНА</a:t>
            </a:r>
            <a:r>
              <a:rPr lang="ru-RU" b="1" dirty="0">
                <a:solidFill>
                  <a:schemeClr val="bg1"/>
                </a:solidFill>
              </a:rPr>
              <a:t> все одно буде </a:t>
            </a:r>
            <a:r>
              <a:rPr lang="ru-RU" b="1" dirty="0" err="1">
                <a:solidFill>
                  <a:schemeClr val="bg1"/>
                </a:solidFill>
              </a:rPr>
              <a:t>привабливою</a:t>
            </a:r>
            <a:r>
              <a:rPr lang="ru-RU" b="1" dirty="0">
                <a:solidFill>
                  <a:schemeClr val="bg1"/>
                </a:solidFill>
              </a:rPr>
              <a:t> точкою </a:t>
            </a:r>
            <a:r>
              <a:rPr lang="ru-RU" b="1" dirty="0" err="1">
                <a:solidFill>
                  <a:schemeClr val="bg1"/>
                </a:solidFill>
              </a:rPr>
              <a:t>розвитку</a:t>
            </a:r>
            <a:r>
              <a:rPr lang="ru-RU" b="1" dirty="0">
                <a:solidFill>
                  <a:schemeClr val="bg1"/>
                </a:solidFill>
              </a:rPr>
              <a:t> ІТ-</a:t>
            </a:r>
            <a:r>
              <a:rPr lang="ru-RU" b="1" dirty="0" err="1">
                <a:solidFill>
                  <a:schemeClr val="bg1"/>
                </a:solidFill>
              </a:rPr>
              <a:t>бізнесу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серед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країн</a:t>
            </a:r>
            <a:r>
              <a:rPr lang="ru-RU" b="1" dirty="0">
                <a:solidFill>
                  <a:schemeClr val="bg1"/>
                </a:solidFill>
              </a:rPr>
              <a:t> з </a:t>
            </a:r>
            <a:r>
              <a:rPr lang="ru-RU" b="1" dirty="0" err="1">
                <a:solidFill>
                  <a:schemeClr val="bg1"/>
                </a:solidFill>
              </a:rPr>
              <a:t>розвитковою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економікою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049" name="Прямоугольник 2048"/>
          <p:cNvSpPr/>
          <p:nvPr/>
        </p:nvSpPr>
        <p:spPr>
          <a:xfrm>
            <a:off x="4517892" y="4343533"/>
            <a:ext cx="76741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По-перше</a:t>
            </a:r>
            <a:r>
              <a:rPr lang="ru-RU" dirty="0">
                <a:solidFill>
                  <a:schemeClr val="bg1"/>
                </a:solidFill>
              </a:rPr>
              <a:t>, ринки </a:t>
            </a:r>
            <a:r>
              <a:rPr lang="ru-RU" dirty="0" err="1">
                <a:solidFill>
                  <a:schemeClr val="bg1"/>
                </a:solidFill>
              </a:rPr>
              <a:t>праці</a:t>
            </a:r>
            <a:r>
              <a:rPr lang="ru-RU" dirty="0">
                <a:solidFill>
                  <a:schemeClr val="bg1"/>
                </a:solidFill>
              </a:rPr>
              <a:t> в </a:t>
            </a:r>
            <a:r>
              <a:rPr lang="ru-RU" dirty="0" err="1">
                <a:solidFill>
                  <a:schemeClr val="bg1"/>
                </a:solidFill>
              </a:rPr>
              <a:t>Польщі</a:t>
            </a:r>
            <a:r>
              <a:rPr lang="ru-RU" dirty="0">
                <a:solidFill>
                  <a:schemeClr val="bg1"/>
                </a:solidFill>
              </a:rPr>
              <a:t> й </a:t>
            </a:r>
            <a:r>
              <a:rPr lang="ru-RU" dirty="0" err="1">
                <a:solidFill>
                  <a:schemeClr val="bg1"/>
                </a:solidFill>
              </a:rPr>
              <a:t>Румунії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істотно</a:t>
            </a:r>
            <a:r>
              <a:rPr lang="ru-RU" dirty="0">
                <a:solidFill>
                  <a:schemeClr val="bg1"/>
                </a:solidFill>
              </a:rPr>
              <a:t> «</a:t>
            </a:r>
            <a:r>
              <a:rPr lang="ru-RU" dirty="0" err="1">
                <a:solidFill>
                  <a:schemeClr val="bg1"/>
                </a:solidFill>
              </a:rPr>
              <a:t>перегріті</a:t>
            </a:r>
            <a:r>
              <a:rPr lang="ru-RU" dirty="0">
                <a:solidFill>
                  <a:schemeClr val="bg1"/>
                </a:solidFill>
              </a:rPr>
              <a:t>» (</a:t>
            </a:r>
            <a:r>
              <a:rPr lang="ru-RU" dirty="0" err="1">
                <a:solidFill>
                  <a:schemeClr val="bg1"/>
                </a:solidFill>
              </a:rPr>
              <a:t>якщо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потрібна</a:t>
            </a:r>
            <a:r>
              <a:rPr lang="ru-RU" dirty="0">
                <a:solidFill>
                  <a:schemeClr val="bg1"/>
                </a:solidFill>
              </a:rPr>
              <a:t> команда з 10 </a:t>
            </a:r>
            <a:r>
              <a:rPr lang="ru-RU" dirty="0" err="1">
                <a:solidFill>
                  <a:schemeClr val="bg1"/>
                </a:solidFill>
              </a:rPr>
              <a:t>осіб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можна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йти</a:t>
            </a:r>
            <a:r>
              <a:rPr lang="ru-RU" dirty="0">
                <a:solidFill>
                  <a:schemeClr val="bg1"/>
                </a:solidFill>
              </a:rPr>
              <a:t> й </a:t>
            </a:r>
            <a:r>
              <a:rPr lang="ru-RU" dirty="0" err="1">
                <a:solidFill>
                  <a:schemeClr val="bg1"/>
                </a:solidFill>
              </a:rPr>
              <a:t>туди</a:t>
            </a:r>
            <a:r>
              <a:rPr lang="ru-RU" dirty="0">
                <a:solidFill>
                  <a:schemeClr val="bg1"/>
                </a:solidFill>
              </a:rPr>
              <a:t>, але </a:t>
            </a:r>
            <a:r>
              <a:rPr lang="ru-RU" dirty="0" err="1">
                <a:solidFill>
                  <a:schemeClr val="bg1"/>
                </a:solidFill>
              </a:rPr>
              <a:t>вже</a:t>
            </a:r>
            <a:r>
              <a:rPr lang="ru-RU" dirty="0">
                <a:solidFill>
                  <a:schemeClr val="bg1"/>
                </a:solidFill>
              </a:rPr>
              <a:t> на </a:t>
            </a:r>
            <a:r>
              <a:rPr lang="ru-RU" dirty="0" err="1">
                <a:solidFill>
                  <a:schemeClr val="bg1"/>
                </a:solidFill>
              </a:rPr>
              <a:t>рівні</a:t>
            </a:r>
            <a:r>
              <a:rPr lang="ru-RU" dirty="0">
                <a:solidFill>
                  <a:schemeClr val="bg1"/>
                </a:solidFill>
              </a:rPr>
              <a:t> 50–100 </a:t>
            </a:r>
            <a:r>
              <a:rPr lang="ru-RU" dirty="0" err="1">
                <a:solidFill>
                  <a:schemeClr val="bg1"/>
                </a:solidFill>
              </a:rPr>
              <a:t>осіб</a:t>
            </a:r>
            <a:r>
              <a:rPr lang="ru-RU" dirty="0">
                <a:solidFill>
                  <a:schemeClr val="bg1"/>
                </a:solidFill>
              </a:rPr>
              <a:t> явно </a:t>
            </a:r>
            <a:r>
              <a:rPr lang="ru-RU" dirty="0" err="1">
                <a:solidFill>
                  <a:schemeClr val="bg1"/>
                </a:solidFill>
              </a:rPr>
              <a:t>будуть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проблеми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2053" name="Прямоугольник 2052"/>
          <p:cNvSpPr/>
          <p:nvPr/>
        </p:nvSpPr>
        <p:spPr>
          <a:xfrm>
            <a:off x="6651737" y="5266863"/>
            <a:ext cx="5418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ru-RU" b="1" dirty="0" err="1">
                <a:solidFill>
                  <a:schemeClr val="bg1"/>
                </a:solidFill>
              </a:rPr>
              <a:t>По-друге</a:t>
            </a:r>
            <a:r>
              <a:rPr lang="ru-RU" dirty="0">
                <a:solidFill>
                  <a:schemeClr val="bg1"/>
                </a:solidFill>
              </a:rPr>
              <a:t>, в </a:t>
            </a:r>
            <a:r>
              <a:rPr lang="ru-RU" dirty="0" err="1">
                <a:solidFill>
                  <a:schemeClr val="bg1"/>
                </a:solidFill>
              </a:rPr>
              <a:t>Україні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дуже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вигідне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оподаткування</a:t>
            </a:r>
            <a:r>
              <a:rPr lang="ru-RU" dirty="0"/>
              <a:t>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630" y="861345"/>
            <a:ext cx="7011278" cy="525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1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58" grpId="0"/>
      <p:bldP spid="63" grpId="0"/>
      <p:bldP spid="2048" grpId="0"/>
      <p:bldP spid="20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err="1"/>
              <a:t>Майбутнє</a:t>
            </a:r>
            <a:r>
              <a:rPr lang="ru-RU" dirty="0"/>
              <a:t> </a:t>
            </a:r>
            <a:r>
              <a:rPr lang="ru-RU" dirty="0" err="1"/>
              <a:t>українського</a:t>
            </a:r>
            <a:r>
              <a:rPr lang="ru-RU" dirty="0"/>
              <a:t> </a:t>
            </a:r>
            <a:r>
              <a:rPr lang="en-GB" dirty="0"/>
              <a:t>IT</a:t>
            </a:r>
            <a:r>
              <a:rPr lang="uk-UA" dirty="0" err="1"/>
              <a:t>-ринку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1827-D1FA-4FAD-AD69-0353FA400893}"/>
              </a:ext>
            </a:extLst>
          </p:cNvPr>
          <p:cNvSpPr txBox="1"/>
          <p:nvPr/>
        </p:nvSpPr>
        <p:spPr>
          <a:xfrm>
            <a:off x="5456420" y="1600338"/>
            <a:ext cx="584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За прогнозами </a:t>
            </a:r>
            <a:r>
              <a:rPr lang="ru-RU" sz="1600" b="1" dirty="0" err="1">
                <a:solidFill>
                  <a:schemeClr val="accent4"/>
                </a:solidFill>
                <a:cs typeface="Arial" pitchFamily="34" charset="0"/>
              </a:rPr>
              <a:t>експертів</a:t>
            </a:r>
            <a:r>
              <a:rPr lang="ru-RU" sz="1600" b="1" dirty="0">
                <a:solidFill>
                  <a:schemeClr val="accent4"/>
                </a:solidFill>
                <a:cs typeface="Arial" pitchFamily="34" charset="0"/>
              </a:rPr>
              <a:t> IT Ukraine Association</a:t>
            </a:r>
            <a:r>
              <a:rPr lang="ru-RU" sz="1600" dirty="0"/>
              <a:t>, ІТ-</a:t>
            </a:r>
            <a:r>
              <a:rPr lang="ru-RU" sz="1600" dirty="0" err="1"/>
              <a:t>ринок</a:t>
            </a:r>
            <a:r>
              <a:rPr lang="ru-RU" sz="1600" dirty="0"/>
              <a:t> </a:t>
            </a:r>
            <a:r>
              <a:rPr lang="ru-RU" sz="1600" dirty="0" err="1"/>
              <a:t>України</a:t>
            </a:r>
            <a:r>
              <a:rPr lang="ru-RU" sz="1600" dirty="0"/>
              <a:t> </a:t>
            </a:r>
            <a:r>
              <a:rPr lang="ru-RU" sz="1600" dirty="0" err="1"/>
              <a:t>стабільно</a:t>
            </a:r>
            <a:r>
              <a:rPr lang="ru-RU" sz="1600" dirty="0"/>
              <a:t> </a:t>
            </a:r>
            <a:r>
              <a:rPr lang="ru-RU" sz="1600" dirty="0" err="1"/>
              <a:t>зростатиме</a:t>
            </a:r>
            <a:r>
              <a:rPr lang="ru-RU" sz="1600" dirty="0"/>
              <a:t> на </a:t>
            </a:r>
            <a:r>
              <a:rPr lang="ru-RU" sz="1600" b="1" dirty="0">
                <a:solidFill>
                  <a:srgbClr val="FF0000"/>
                </a:solidFill>
              </a:rPr>
              <a:t>22-30%</a:t>
            </a:r>
            <a:r>
              <a:rPr lang="ru-RU" sz="1600" dirty="0"/>
              <a:t> </a:t>
            </a:r>
            <a:r>
              <a:rPr lang="ru-RU" sz="1600" dirty="0" err="1"/>
              <a:t>щороку</a:t>
            </a:r>
            <a:r>
              <a:rPr lang="ru-RU" sz="1600" dirty="0"/>
              <a:t>, а 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фахівців</a:t>
            </a:r>
            <a:r>
              <a:rPr lang="ru-RU" sz="1600" dirty="0"/>
              <a:t> </a:t>
            </a:r>
            <a:r>
              <a:rPr lang="ru-RU" sz="1600" dirty="0" err="1"/>
              <a:t>збільшиться</a:t>
            </a:r>
            <a:r>
              <a:rPr lang="ru-RU" sz="1600" dirty="0"/>
              <a:t> у </a:t>
            </a:r>
            <a:r>
              <a:rPr lang="ru-RU" sz="1600" b="1" dirty="0"/>
              <a:t>два</a:t>
            </a:r>
            <a:r>
              <a:rPr lang="ru-RU" sz="1600" dirty="0"/>
              <a:t> рази до </a:t>
            </a:r>
            <a:r>
              <a:rPr lang="ru-RU" sz="1600" b="1" dirty="0">
                <a:solidFill>
                  <a:srgbClr val="FF0000"/>
                </a:solidFill>
              </a:rPr>
              <a:t>2024 року</a:t>
            </a:r>
            <a:r>
              <a:rPr lang="ru-RU" sz="1600" dirty="0"/>
              <a:t>.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515E3-8344-47DD-B208-A6302E78C842}"/>
              </a:ext>
            </a:extLst>
          </p:cNvPr>
          <p:cNvSpPr txBox="1"/>
          <p:nvPr/>
        </p:nvSpPr>
        <p:spPr>
          <a:xfrm>
            <a:off x="5518427" y="2847931"/>
            <a:ext cx="58807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сценарій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стати </a:t>
            </a:r>
            <a:r>
              <a:rPr lang="ru-RU" sz="1600" dirty="0" err="1"/>
              <a:t>ще</a:t>
            </a:r>
            <a:r>
              <a:rPr lang="ru-RU" sz="1600" dirty="0"/>
              <a:t> </a:t>
            </a:r>
            <a:r>
              <a:rPr lang="ru-RU" sz="1600" b="1" dirty="0" err="1"/>
              <a:t>оптимістичнішим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на </a:t>
            </a:r>
            <a:r>
              <a:rPr lang="ru-RU" sz="1600" dirty="0" err="1"/>
              <a:t>ринок</a:t>
            </a:r>
            <a:r>
              <a:rPr lang="ru-RU" sz="1600" dirty="0"/>
              <a:t> </a:t>
            </a:r>
            <a:r>
              <a:rPr lang="ru-RU" sz="1600" dirty="0" err="1"/>
              <a:t>заходитиме</a:t>
            </a:r>
            <a:r>
              <a:rPr lang="ru-RU" sz="1600" dirty="0"/>
              <a:t> все </a:t>
            </a:r>
            <a:r>
              <a:rPr lang="ru-RU" sz="1600" dirty="0" err="1"/>
              <a:t>більше</a:t>
            </a:r>
            <a:r>
              <a:rPr lang="ru-RU" sz="1600" dirty="0"/>
              <a:t> ІТ-</a:t>
            </a:r>
            <a:r>
              <a:rPr lang="ru-RU" sz="1600" dirty="0" err="1"/>
              <a:t>бізнесів</a:t>
            </a:r>
            <a:r>
              <a:rPr lang="ru-RU" sz="1600" dirty="0"/>
              <a:t> з </a:t>
            </a:r>
            <a:r>
              <a:rPr lang="ru-RU" sz="1600" dirty="0" err="1"/>
              <a:t>власним</a:t>
            </a:r>
            <a:r>
              <a:rPr lang="ru-RU" sz="1600" dirty="0"/>
              <a:t> продуктом. Але </a:t>
            </a:r>
            <a:r>
              <a:rPr lang="ru-RU" sz="1400" dirty="0"/>
              <a:t>все </a:t>
            </a:r>
            <a:r>
              <a:rPr lang="ru-RU" sz="1400" dirty="0" err="1"/>
              <a:t>може</a:t>
            </a:r>
            <a:r>
              <a:rPr lang="ru-RU" sz="1400" dirty="0"/>
              <a:t> </a:t>
            </a:r>
            <a:r>
              <a:rPr lang="ru-RU" sz="1400" dirty="0" err="1"/>
              <a:t>піти</a:t>
            </a:r>
            <a:r>
              <a:rPr lang="ru-RU" sz="1400" dirty="0"/>
              <a:t> й </a:t>
            </a:r>
            <a:r>
              <a:rPr lang="ru-RU" sz="1400" b="1" dirty="0"/>
              <a:t>не за таким </a:t>
            </a:r>
            <a:r>
              <a:rPr lang="ru-RU" sz="1400" dirty="0" err="1"/>
              <a:t>позитивним</a:t>
            </a:r>
            <a:r>
              <a:rPr lang="ru-RU" sz="1400" dirty="0"/>
              <a:t> </a:t>
            </a:r>
            <a:r>
              <a:rPr lang="ru-RU" sz="1400" dirty="0" err="1"/>
              <a:t>сценарієм</a:t>
            </a:r>
            <a:r>
              <a:rPr lang="ru-RU" sz="1400" dirty="0"/>
              <a:t>.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4989459" y="-837851"/>
            <a:ext cx="2213079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dirty="0"/>
              <a:t> </a:t>
            </a:r>
            <a:endParaRPr lang="ko-KR" altLang="en-US" sz="2000" dirty="0">
              <a:cs typeface="Arial" pitchFamily="34" charset="0"/>
            </a:endParaRPr>
          </a:p>
        </p:txBody>
      </p:sp>
      <p:sp>
        <p:nvSpPr>
          <p:cNvPr id="2048" name="Прямоугольник 2047"/>
          <p:cNvSpPr/>
          <p:nvPr/>
        </p:nvSpPr>
        <p:spPr>
          <a:xfrm>
            <a:off x="182880" y="4519484"/>
            <a:ext cx="52735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Уже </a:t>
            </a:r>
            <a:r>
              <a:rPr lang="ru-RU" b="1" dirty="0" err="1">
                <a:solidFill>
                  <a:schemeClr val="bg1"/>
                </a:solidFill>
              </a:rPr>
              <a:t>тепер</a:t>
            </a:r>
            <a:r>
              <a:rPr lang="ru-RU" b="1" dirty="0">
                <a:solidFill>
                  <a:schemeClr val="bg1"/>
                </a:solidFill>
              </a:rPr>
              <a:t> в </a:t>
            </a:r>
            <a:r>
              <a:rPr lang="ru-RU" b="1" dirty="0" err="1">
                <a:solidFill>
                  <a:schemeClr val="bg1"/>
                </a:solidFill>
              </a:rPr>
              <a:t>Україні</a:t>
            </a:r>
            <a:r>
              <a:rPr lang="ru-RU" b="1" dirty="0">
                <a:solidFill>
                  <a:schemeClr val="bg1"/>
                </a:solidFill>
              </a:rPr>
              <a:t> запит на ІТ-</a:t>
            </a:r>
            <a:r>
              <a:rPr lang="ru-RU" b="1" dirty="0" err="1">
                <a:solidFill>
                  <a:schemeClr val="bg1"/>
                </a:solidFill>
              </a:rPr>
              <a:t>фахівців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істотно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вищий</a:t>
            </a:r>
            <a:r>
              <a:rPr lang="ru-RU" b="1" dirty="0">
                <a:solidFill>
                  <a:schemeClr val="bg1"/>
                </a:solidFill>
              </a:rPr>
              <a:t> за </a:t>
            </a:r>
            <a:r>
              <a:rPr lang="ru-RU" b="1" dirty="0" err="1">
                <a:solidFill>
                  <a:schemeClr val="bg1"/>
                </a:solidFill>
              </a:rPr>
              <a:t>пропозицію</a:t>
            </a:r>
            <a:r>
              <a:rPr lang="ru-RU" b="1" dirty="0">
                <a:solidFill>
                  <a:schemeClr val="bg1"/>
                </a:solidFill>
              </a:rPr>
              <a:t>:</a:t>
            </a:r>
          </a:p>
          <a:p>
            <a:pPr algn="ctr"/>
            <a:endParaRPr lang="ru-RU" b="1" dirty="0">
              <a:solidFill>
                <a:schemeClr val="bg1"/>
              </a:solidFill>
            </a:endParaRPr>
          </a:p>
          <a:p>
            <a:pPr algn="ctr"/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якщо</a:t>
            </a:r>
            <a:r>
              <a:rPr lang="ru-RU" b="1" i="1" dirty="0">
                <a:solidFill>
                  <a:schemeClr val="bg1"/>
                </a:solidFill>
              </a:rPr>
              <a:t> не </a:t>
            </a:r>
            <a:r>
              <a:rPr lang="ru-RU" b="1" i="1" dirty="0" err="1">
                <a:solidFill>
                  <a:schemeClr val="bg1"/>
                </a:solidFill>
              </a:rPr>
              <a:t>розвиватимемо</a:t>
            </a:r>
            <a:r>
              <a:rPr lang="ru-RU" b="1" i="1" dirty="0">
                <a:solidFill>
                  <a:schemeClr val="bg1"/>
                </a:solidFill>
              </a:rPr>
              <a:t> ІТ-</a:t>
            </a:r>
            <a:r>
              <a:rPr lang="ru-RU" b="1" i="1" dirty="0" err="1">
                <a:solidFill>
                  <a:schemeClr val="bg1"/>
                </a:solidFill>
              </a:rPr>
              <a:t>освіту</a:t>
            </a:r>
            <a:r>
              <a:rPr lang="ru-RU" b="1" i="1" dirty="0">
                <a:solidFill>
                  <a:schemeClr val="bg1"/>
                </a:solidFill>
              </a:rPr>
              <a:t> й не </a:t>
            </a:r>
            <a:r>
              <a:rPr lang="ru-RU" b="1" i="1" dirty="0" err="1">
                <a:solidFill>
                  <a:schemeClr val="bg1"/>
                </a:solidFill>
              </a:rPr>
              <a:t>випускатимемо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більше</a:t>
            </a:r>
            <a:r>
              <a:rPr lang="ru-RU" b="1" i="1" dirty="0">
                <a:solidFill>
                  <a:schemeClr val="bg1"/>
                </a:solidFill>
              </a:rPr>
              <a:t> </a:t>
            </a:r>
            <a:r>
              <a:rPr lang="ru-RU" b="1" i="1" dirty="0" err="1">
                <a:solidFill>
                  <a:schemeClr val="bg1"/>
                </a:solidFill>
              </a:rPr>
              <a:t>фахівців</a:t>
            </a:r>
            <a:r>
              <a:rPr lang="ru-RU" b="1" i="1" dirty="0">
                <a:solidFill>
                  <a:schemeClr val="bg1"/>
                </a:solidFill>
              </a:rPr>
              <a:t>, нас </a:t>
            </a:r>
            <a:r>
              <a:rPr lang="ru-RU" b="1" i="1" dirty="0" err="1">
                <a:solidFill>
                  <a:schemeClr val="bg1"/>
                </a:solidFill>
              </a:rPr>
              <a:t>чекає</a:t>
            </a:r>
            <a:r>
              <a:rPr lang="ru-RU" b="1" i="1" dirty="0">
                <a:solidFill>
                  <a:schemeClr val="bg1"/>
                </a:solidFill>
              </a:rPr>
              <a:t> «</a:t>
            </a:r>
            <a:r>
              <a:rPr lang="ru-RU" b="1" i="1" dirty="0" err="1">
                <a:solidFill>
                  <a:schemeClr val="bg1"/>
                </a:solidFill>
              </a:rPr>
              <a:t>перегрітий</a:t>
            </a:r>
            <a:r>
              <a:rPr lang="ru-RU" b="1" i="1" dirty="0">
                <a:solidFill>
                  <a:schemeClr val="bg1"/>
                </a:solidFill>
              </a:rPr>
              <a:t>» </a:t>
            </a:r>
            <a:r>
              <a:rPr lang="ru-RU" b="1" i="1" dirty="0" err="1">
                <a:solidFill>
                  <a:schemeClr val="bg1"/>
                </a:solidFill>
              </a:rPr>
              <a:t>ринок</a:t>
            </a:r>
            <a:r>
              <a:rPr lang="ru-RU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220918" y="4734927"/>
            <a:ext cx="54338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err="1">
                <a:solidFill>
                  <a:schemeClr val="bg1"/>
                </a:solidFill>
              </a:rPr>
              <a:t>Серед</a:t>
            </a:r>
            <a:r>
              <a:rPr lang="ru-RU" sz="2000" b="1" dirty="0">
                <a:solidFill>
                  <a:schemeClr val="bg1"/>
                </a:solidFill>
              </a:rPr>
              <a:t> проблем </a:t>
            </a:r>
            <a:r>
              <a:rPr lang="ru-RU" sz="2000" b="1" dirty="0" err="1">
                <a:solidFill>
                  <a:schemeClr val="bg1"/>
                </a:solidFill>
              </a:rPr>
              <a:t>також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еміграційне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питання</a:t>
            </a:r>
            <a:r>
              <a:rPr lang="ru-RU" sz="2000" b="1" dirty="0">
                <a:solidFill>
                  <a:schemeClr val="bg1"/>
                </a:solidFill>
              </a:rPr>
              <a:t>: </a:t>
            </a:r>
            <a:r>
              <a:rPr lang="ru-RU" sz="2000" b="1" dirty="0" err="1">
                <a:solidFill>
                  <a:schemeClr val="bg1"/>
                </a:solidFill>
              </a:rPr>
              <a:t>чимало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висококваліфікованих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фахівців</a:t>
            </a:r>
            <a:r>
              <a:rPr lang="ru-RU" sz="2000" b="1" dirty="0">
                <a:solidFill>
                  <a:schemeClr val="bg1"/>
                </a:solidFill>
              </a:rPr>
              <a:t> </a:t>
            </a:r>
            <a:r>
              <a:rPr lang="ru-RU" sz="2000" b="1" dirty="0" err="1">
                <a:solidFill>
                  <a:schemeClr val="bg1"/>
                </a:solidFill>
              </a:rPr>
              <a:t>виїжджає</a:t>
            </a:r>
            <a:r>
              <a:rPr lang="ru-RU" sz="2000" b="1" dirty="0">
                <a:solidFill>
                  <a:schemeClr val="bg1"/>
                </a:solidFill>
              </a:rPr>
              <a:t>, і </a:t>
            </a:r>
            <a:r>
              <a:rPr lang="ru-RU" sz="2000" b="1" dirty="0" err="1">
                <a:solidFill>
                  <a:schemeClr val="bg1"/>
                </a:solidFill>
              </a:rPr>
              <a:t>це</a:t>
            </a:r>
            <a:r>
              <a:rPr lang="ru-RU" sz="2000" b="1" dirty="0">
                <a:solidFill>
                  <a:schemeClr val="bg1"/>
                </a:solidFill>
              </a:rPr>
              <a:t> </a:t>
            </a:r>
            <a:r>
              <a:rPr lang="ru-RU" sz="2000" b="1" dirty="0" err="1">
                <a:solidFill>
                  <a:schemeClr val="bg1"/>
                </a:solidFill>
              </a:rPr>
              <a:t>стосується</a:t>
            </a:r>
            <a:r>
              <a:rPr lang="ru-RU" sz="2000" b="1" dirty="0">
                <a:solidFill>
                  <a:schemeClr val="bg1"/>
                </a:solidFill>
              </a:rPr>
              <a:t> не </a:t>
            </a:r>
            <a:r>
              <a:rPr lang="ru-RU" sz="2000" b="1" dirty="0" err="1">
                <a:solidFill>
                  <a:schemeClr val="bg1"/>
                </a:solidFill>
              </a:rPr>
              <a:t>лише</a:t>
            </a:r>
            <a:r>
              <a:rPr lang="ru-RU" sz="2000" b="1" dirty="0">
                <a:solidFill>
                  <a:schemeClr val="bg1"/>
                </a:solidFill>
              </a:rPr>
              <a:t> ІТ.</a:t>
            </a:r>
          </a:p>
        </p:txBody>
      </p:sp>
      <p:pic>
        <p:nvPicPr>
          <p:cNvPr id="6146" name="Picture 2" descr="C:\Users\Vito4ka\Desktop\8z7PZi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8" b="26444"/>
          <a:stretch/>
        </p:blipFill>
        <p:spPr bwMode="auto">
          <a:xfrm>
            <a:off x="442826" y="1572170"/>
            <a:ext cx="4753647" cy="24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Vito4ka\Desktop\kjdqln8f4gyt9pbwmuw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66839"/>
            <a:ext cx="11364280" cy="640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04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331606" y="856143"/>
            <a:ext cx="8347698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altLang="ko-KR" sz="4400" b="1" dirty="0">
                <a:solidFill>
                  <a:schemeClr val="bg1"/>
                </a:solidFill>
                <a:cs typeface="Arial" pitchFamily="34" charset="0"/>
              </a:rPr>
              <a:t>УМОВИ УСПІШНОСТІ СУЧАСНОГО ІТ БІЗНЕСУ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170" name="Picture 2" descr="C:\Users\Vito4ka\Desktop\getty_956437954_3972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33" y="323932"/>
            <a:ext cx="4647197" cy="26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4329" y="2881461"/>
            <a:ext cx="722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Програмний продукт повинен виходити на ринок</a:t>
            </a: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9263" y="3475007"/>
            <a:ext cx="568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цікавим потенційним користувачам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8874" y="4092793"/>
            <a:ext cx="2959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indent="-433388" algn="just">
              <a:buFont typeface="Wingdings" panose="05000000000000000000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належної якості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59263" y="4704022"/>
            <a:ext cx="16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вчасно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64013" y="5353690"/>
            <a:ext cx="8022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2925" indent="-433388" algn="just">
              <a:buFont typeface="Wingdings" panose="05000000000000000000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витрати повинні відповідати початковому  бюджету</a:t>
            </a:r>
            <a:endParaRPr lang="uk-UA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331606" y="856143"/>
            <a:ext cx="8347698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altLang="ko-KR" sz="4400" b="1" dirty="0">
                <a:solidFill>
                  <a:schemeClr val="bg1"/>
                </a:solidFill>
                <a:cs typeface="Arial" pitchFamily="34" charset="0"/>
              </a:rPr>
              <a:t>УМОВИ УСПІШНОСТІ СУЧАСНОГО ІТ БІЗНЕСУ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170" name="Picture 2" descr="C:\Users\Vito4ka\Desktop\getty_956437954_3972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33" y="323932"/>
            <a:ext cx="4647197" cy="26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7369" y="2713821"/>
            <a:ext cx="7037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Щоб задовольнити цим вимогам, програмування (основа ПП) обростає додатковими видами діяльності:</a:t>
            </a:r>
            <a:endParaRPr lang="ru-RU" sz="2400" u="sng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0255" y="4171251"/>
            <a:ext cx="53010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розробкою вимог,</a:t>
            </a:r>
          </a:p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плануванням,</a:t>
            </a:r>
          </a:p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тестуванням,</a:t>
            </a:r>
          </a:p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конфігураційним керуванням,</a:t>
            </a:r>
          </a:p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моніторингом/контролем,</a:t>
            </a:r>
          </a:p>
          <a:p>
            <a:pPr marL="542925" indent="-433388" algn="just">
              <a:buFont typeface="Wingdings" pitchFamily="2" charset="2"/>
              <a:buChar char="ü"/>
              <a:defRPr/>
            </a:pPr>
            <a:r>
              <a:rPr lang="uk-UA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створенням різної документації.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5976078" y="4860718"/>
            <a:ext cx="1054309" cy="7156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94" name="Picture 2" descr="C:\Users\Vito4ka\Desktop\SqyzVAUY_400x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448" y="3849191"/>
            <a:ext cx="2528341" cy="25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8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9A8A43-BC89-43C2-9DC0-778E14A55427}"/>
              </a:ext>
            </a:extLst>
          </p:cNvPr>
          <p:cNvSpPr/>
          <p:nvPr/>
        </p:nvSpPr>
        <p:spPr>
          <a:xfrm>
            <a:off x="0" y="705679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CCFF808D-EDF7-432E-A2FB-2D2699968C69}"/>
              </a:ext>
            </a:extLst>
          </p:cNvPr>
          <p:cNvSpPr txBox="1">
            <a:spLocks/>
          </p:cNvSpPr>
          <p:nvPr/>
        </p:nvSpPr>
        <p:spPr>
          <a:xfrm>
            <a:off x="331606" y="856143"/>
            <a:ext cx="8347698" cy="154962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altLang="ko-KR" sz="4400" b="1" dirty="0">
                <a:solidFill>
                  <a:schemeClr val="bg1"/>
                </a:solidFill>
                <a:cs typeface="Arial" pitchFamily="34" charset="0"/>
              </a:rPr>
              <a:t>ЕКСПРЕС-ТЕСТ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A8940-F104-E908-C105-A8E9DB6C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74" y="3181897"/>
            <a:ext cx="3114320" cy="2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7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002146-F106-483B-8C4D-E251FF6B1B7F}"/>
              </a:ext>
            </a:extLst>
          </p:cNvPr>
          <p:cNvSpPr/>
          <p:nvPr/>
        </p:nvSpPr>
        <p:spPr>
          <a:xfrm>
            <a:off x="0" y="4584915"/>
            <a:ext cx="12191999" cy="185055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50023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95E6C6-E728-4964-884A-D05AE1EA6B1A}"/>
              </a:ext>
            </a:extLst>
          </p:cNvPr>
          <p:cNvGrpSpPr/>
          <p:nvPr/>
        </p:nvGrpSpPr>
        <p:grpSpPr>
          <a:xfrm>
            <a:off x="5652748" y="6509779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4EA634-8988-45C1-85E2-AF0B27F4A83E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C736D-D4E2-4A6E-AA8F-A39527332EED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68D6C-739E-4E50-A44F-D75A571CD193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A573B1-77EB-4AC0-8EBD-1465AB9FB4E4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0FA3AE-1B39-46DB-BAFE-D2046864A49D}"/>
              </a:ext>
            </a:extLst>
          </p:cNvPr>
          <p:cNvGrpSpPr/>
          <p:nvPr/>
        </p:nvGrpSpPr>
        <p:grpSpPr>
          <a:xfrm>
            <a:off x="5652748" y="4354601"/>
            <a:ext cx="881742" cy="137160"/>
            <a:chOff x="5215346" y="150098"/>
            <a:chExt cx="881742" cy="137160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10EB0C-9DDA-4075-8757-A5A0E29DAF88}"/>
                </a:ext>
              </a:extLst>
            </p:cNvPr>
            <p:cNvSpPr/>
            <p:nvPr userDrawn="1"/>
          </p:nvSpPr>
          <p:spPr>
            <a:xfrm>
              <a:off x="5215346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331E6-CA97-412D-8FE9-C2A5CB52D369}"/>
                </a:ext>
              </a:extLst>
            </p:cNvPr>
            <p:cNvSpPr/>
            <p:nvPr userDrawn="1"/>
          </p:nvSpPr>
          <p:spPr>
            <a:xfrm>
              <a:off x="5463540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FAFF58-7C0C-4719-940D-9F5B7CFFC068}"/>
                </a:ext>
              </a:extLst>
            </p:cNvPr>
            <p:cNvSpPr/>
            <p:nvPr userDrawn="1"/>
          </p:nvSpPr>
          <p:spPr>
            <a:xfrm>
              <a:off x="5711734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D800E5-985C-4788-AF1F-0565AA8BB2D3}"/>
                </a:ext>
              </a:extLst>
            </p:cNvPr>
            <p:cNvSpPr/>
            <p:nvPr userDrawn="1"/>
          </p:nvSpPr>
          <p:spPr>
            <a:xfrm>
              <a:off x="5959928" y="150098"/>
              <a:ext cx="137160" cy="137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CC4E829-C98C-406A-899E-9DF9815FA231}"/>
              </a:ext>
            </a:extLst>
          </p:cNvPr>
          <p:cNvSpPr/>
          <p:nvPr/>
        </p:nvSpPr>
        <p:spPr>
          <a:xfrm>
            <a:off x="1234136" y="0"/>
            <a:ext cx="466184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060836" y="981692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ru-RU" sz="2700" b="1" dirty="0" err="1">
                <a:solidFill>
                  <a:schemeClr val="bg1"/>
                </a:solidFill>
                <a:cs typeface="Arial" pitchFamily="34" charset="0"/>
              </a:rPr>
              <a:t>Актуальність</a:t>
            </a:r>
            <a:r>
              <a:rPr lang="ru-RU" sz="2700" b="1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6102987" y="858606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78414" y="2746778"/>
            <a:ext cx="466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Розподіл балів при виконанні завдань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9CA3D-1245-4812-BE2C-A17717D31459}"/>
              </a:ext>
            </a:extLst>
          </p:cNvPr>
          <p:cNvSpPr txBox="1"/>
          <p:nvPr/>
        </p:nvSpPr>
        <p:spPr>
          <a:xfrm>
            <a:off x="7084093" y="2288637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uk-UA" altLang="ko-KR" sz="2700" b="1" dirty="0">
                <a:solidFill>
                  <a:schemeClr val="bg1"/>
                </a:solidFill>
                <a:cs typeface="Arial" pitchFamily="34" charset="0"/>
              </a:rPr>
              <a:t>Бали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102987" y="2153798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78414" y="4026980"/>
            <a:ext cx="466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Динаміка розвитку українського </a:t>
            </a:r>
            <a:r>
              <a:rPr lang="uk-UA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ІТ-ринку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757E4-1723-4073-9FC5-1D351F20A151}"/>
              </a:ext>
            </a:extLst>
          </p:cNvPr>
          <p:cNvSpPr txBox="1"/>
          <p:nvPr/>
        </p:nvSpPr>
        <p:spPr>
          <a:xfrm>
            <a:off x="7060836" y="3583830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uk-UA" altLang="ko-KR" sz="2700" b="1" dirty="0">
                <a:solidFill>
                  <a:schemeClr val="bg1"/>
                </a:solidFill>
                <a:cs typeface="Arial" pitchFamily="34" charset="0"/>
              </a:rPr>
              <a:t>Український </a:t>
            </a:r>
            <a:r>
              <a:rPr lang="uk-UA" altLang="ko-KR" sz="2700" b="1" dirty="0" err="1">
                <a:solidFill>
                  <a:schemeClr val="bg1"/>
                </a:solidFill>
                <a:cs typeface="Arial" pitchFamily="34" charset="0"/>
              </a:rPr>
              <a:t>ІТ-ринок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6102987" y="3448990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78414" y="5352151"/>
            <a:ext cx="466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Умови успішності </a:t>
            </a:r>
            <a:r>
              <a:rPr lang="uk-UA" altLang="ko-KR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ІТ-бізнесу</a:t>
            </a:r>
            <a:endParaRPr lang="en-US" altLang="ko-KR" sz="1400" dirty="0">
              <a:solidFill>
                <a:schemeClr val="bg1"/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3DF382-44DD-45C3-9704-34E8893BC3AC}"/>
              </a:ext>
            </a:extLst>
          </p:cNvPr>
          <p:cNvSpPr txBox="1"/>
          <p:nvPr/>
        </p:nvSpPr>
        <p:spPr>
          <a:xfrm>
            <a:off x="7060836" y="4879021"/>
            <a:ext cx="466184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uk-UA" altLang="ko-KR" sz="2700" b="1" dirty="0">
                <a:solidFill>
                  <a:schemeClr val="bg1"/>
                </a:solidFill>
                <a:cs typeface="Arial" pitchFamily="34" charset="0"/>
              </a:rPr>
              <a:t>Успішність проектів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6102987" y="4744181"/>
            <a:ext cx="981106" cy="7775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2161284" y="1079861"/>
            <a:ext cx="30409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uk-UA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ПЛАН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84093" y="1430458"/>
            <a:ext cx="4280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вивчення дисципліни «Управління </a:t>
            </a:r>
            <a:r>
              <a:rPr lang="uk-UA" sz="1400" dirty="0" err="1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ІТ-проектами</a:t>
            </a:r>
            <a:r>
              <a:rPr lang="uk-UA" sz="14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63" y="400472"/>
            <a:ext cx="11812248" cy="724247"/>
          </a:xfrm>
          <a:prstGeom prst="rect">
            <a:avLst/>
          </a:prstGeom>
        </p:spPr>
        <p:txBody>
          <a:bodyPr/>
          <a:lstStyle/>
          <a:p>
            <a:r>
              <a:rPr lang="uk-UA" sz="5300" dirty="0"/>
              <a:t>Актуальність вивчення </a:t>
            </a:r>
            <a:r>
              <a:rPr lang="uk-UA" sz="5300" dirty="0" err="1"/>
              <a:t>дисц</a:t>
            </a:r>
            <a:r>
              <a:rPr lang="uk-UA" sz="5300" dirty="0"/>
              <a:t>. «УІТП»  </a:t>
            </a:r>
            <a:endParaRPr lang="en-US" sz="53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B1C653-5A36-4E77-9ED7-E44AB68645D3}"/>
              </a:ext>
            </a:extLst>
          </p:cNvPr>
          <p:cNvGrpSpPr/>
          <p:nvPr/>
        </p:nvGrpSpPr>
        <p:grpSpPr>
          <a:xfrm>
            <a:off x="4703100" y="2548378"/>
            <a:ext cx="2931576" cy="2442382"/>
            <a:chOff x="3690367" y="1823747"/>
            <a:chExt cx="5020109" cy="41824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7BAB1F-9B0A-438A-AAA5-3B3C536A9A12}"/>
                </a:ext>
              </a:extLst>
            </p:cNvPr>
            <p:cNvSpPr/>
            <p:nvPr/>
          </p:nvSpPr>
          <p:spPr>
            <a:xfrm>
              <a:off x="6083223" y="1823747"/>
              <a:ext cx="2627253" cy="4182400"/>
            </a:xfrm>
            <a:custGeom>
              <a:avLst/>
              <a:gdLst>
                <a:gd name="connsiteX0" fmla="*/ 1127628 w 1136356"/>
                <a:gd name="connsiteY0" fmla="*/ 671962 h 1808998"/>
                <a:gd name="connsiteX1" fmla="*/ 1015351 w 1136356"/>
                <a:gd name="connsiteY1" fmla="*/ 617607 h 1808998"/>
                <a:gd name="connsiteX2" fmla="*/ 995308 w 1136356"/>
                <a:gd name="connsiteY2" fmla="*/ 623383 h 1808998"/>
                <a:gd name="connsiteX3" fmla="*/ 953862 w 1136356"/>
                <a:gd name="connsiteY3" fmla="*/ 695573 h 1808998"/>
                <a:gd name="connsiteX4" fmla="*/ 846341 w 1136356"/>
                <a:gd name="connsiteY4" fmla="*/ 882418 h 1808998"/>
                <a:gd name="connsiteX5" fmla="*/ 833093 w 1136356"/>
                <a:gd name="connsiteY5" fmla="*/ 885305 h 1808998"/>
                <a:gd name="connsiteX6" fmla="*/ 778228 w 1136356"/>
                <a:gd name="connsiteY6" fmla="*/ 844029 h 1808998"/>
                <a:gd name="connsiteX7" fmla="*/ 725062 w 1136356"/>
                <a:gd name="connsiteY7" fmla="*/ 830441 h 1808998"/>
                <a:gd name="connsiteX8" fmla="*/ 715041 w 1136356"/>
                <a:gd name="connsiteY8" fmla="*/ 830271 h 1808998"/>
                <a:gd name="connsiteX9" fmla="*/ 698564 w 1136356"/>
                <a:gd name="connsiteY9" fmla="*/ 831120 h 1808998"/>
                <a:gd name="connsiteX10" fmla="*/ 680559 w 1136356"/>
                <a:gd name="connsiteY10" fmla="*/ 834687 h 1808998"/>
                <a:gd name="connsiteX11" fmla="*/ 614654 w 1136356"/>
                <a:gd name="connsiteY11" fmla="*/ 823137 h 1808998"/>
                <a:gd name="connsiteX12" fmla="*/ 606671 w 1136356"/>
                <a:gd name="connsiteY12" fmla="*/ 818551 h 1808998"/>
                <a:gd name="connsiteX13" fmla="*/ 584929 w 1136356"/>
                <a:gd name="connsiteY13" fmla="*/ 808189 h 1808998"/>
                <a:gd name="connsiteX14" fmla="*/ 552146 w 1136356"/>
                <a:gd name="connsiteY14" fmla="*/ 796639 h 1808998"/>
                <a:gd name="connsiteX15" fmla="*/ 545351 w 1136356"/>
                <a:gd name="connsiteY15" fmla="*/ 790524 h 1808998"/>
                <a:gd name="connsiteX16" fmla="*/ 499490 w 1136356"/>
                <a:gd name="connsiteY16" fmla="*/ 772689 h 1808998"/>
                <a:gd name="connsiteX17" fmla="*/ 475709 w 1136356"/>
                <a:gd name="connsiteY17" fmla="*/ 765555 h 1808998"/>
                <a:gd name="connsiteX18" fmla="*/ 449381 w 1136356"/>
                <a:gd name="connsiteY18" fmla="*/ 751796 h 1808998"/>
                <a:gd name="connsiteX19" fmla="*/ 440209 w 1136356"/>
                <a:gd name="connsiteY19" fmla="*/ 741944 h 1808998"/>
                <a:gd name="connsiteX20" fmla="*/ 428319 w 1136356"/>
                <a:gd name="connsiteY20" fmla="*/ 728865 h 1808998"/>
                <a:gd name="connsiteX21" fmla="*/ 418127 w 1136356"/>
                <a:gd name="connsiteY21" fmla="*/ 727846 h 1808998"/>
                <a:gd name="connsiteX22" fmla="*/ 406916 w 1136356"/>
                <a:gd name="connsiteY22" fmla="*/ 710520 h 1808998"/>
                <a:gd name="connsiteX23" fmla="*/ 413541 w 1136356"/>
                <a:gd name="connsiteY23" fmla="*/ 692175 h 1808998"/>
                <a:gd name="connsiteX24" fmla="*/ 421354 w 1136356"/>
                <a:gd name="connsiteY24" fmla="*/ 662620 h 1808998"/>
                <a:gd name="connsiteX25" fmla="*/ 419656 w 1136356"/>
                <a:gd name="connsiteY25" fmla="*/ 616928 h 1808998"/>
                <a:gd name="connsiteX26" fmla="*/ 403349 w 1136356"/>
                <a:gd name="connsiteY26" fmla="*/ 577011 h 1808998"/>
                <a:gd name="connsiteX27" fmla="*/ 389081 w 1136356"/>
                <a:gd name="connsiteY27" fmla="*/ 534376 h 1808998"/>
                <a:gd name="connsiteX28" fmla="*/ 367849 w 1136356"/>
                <a:gd name="connsiteY28" fmla="*/ 467452 h 1808998"/>
                <a:gd name="connsiteX29" fmla="*/ 373794 w 1136356"/>
                <a:gd name="connsiteY29" fmla="*/ 432631 h 1808998"/>
                <a:gd name="connsiteX30" fmla="*/ 376681 w 1136356"/>
                <a:gd name="connsiteY30" fmla="*/ 426516 h 1808998"/>
                <a:gd name="connsiteX31" fmla="*/ 372265 w 1136356"/>
                <a:gd name="connsiteY31" fmla="*/ 406812 h 1808998"/>
                <a:gd name="connsiteX32" fmla="*/ 350693 w 1136356"/>
                <a:gd name="connsiteY32" fmla="*/ 385240 h 1808998"/>
                <a:gd name="connsiteX33" fmla="*/ 351542 w 1136356"/>
                <a:gd name="connsiteY33" fmla="*/ 370123 h 1808998"/>
                <a:gd name="connsiteX34" fmla="*/ 370736 w 1136356"/>
                <a:gd name="connsiteY34" fmla="*/ 368764 h 1808998"/>
                <a:gd name="connsiteX35" fmla="*/ 400292 w 1136356"/>
                <a:gd name="connsiteY35" fmla="*/ 383542 h 1808998"/>
                <a:gd name="connsiteX36" fmla="*/ 430697 w 1136356"/>
                <a:gd name="connsiteY36" fmla="*/ 370972 h 1808998"/>
                <a:gd name="connsiteX37" fmla="*/ 444795 w 1136356"/>
                <a:gd name="connsiteY37" fmla="*/ 357383 h 1808998"/>
                <a:gd name="connsiteX38" fmla="*/ 468915 w 1136356"/>
                <a:gd name="connsiteY38" fmla="*/ 338529 h 1808998"/>
                <a:gd name="connsiteX39" fmla="*/ 470444 w 1136356"/>
                <a:gd name="connsiteY39" fmla="*/ 334622 h 1808998"/>
                <a:gd name="connsiteX40" fmla="*/ 485901 w 1136356"/>
                <a:gd name="connsiteY40" fmla="*/ 322732 h 1808998"/>
                <a:gd name="connsiteX41" fmla="*/ 506114 w 1136356"/>
                <a:gd name="connsiteY41" fmla="*/ 302689 h 1808998"/>
                <a:gd name="connsiteX42" fmla="*/ 503566 w 1136356"/>
                <a:gd name="connsiteY42" fmla="*/ 264640 h 1808998"/>
                <a:gd name="connsiteX43" fmla="*/ 510700 w 1136356"/>
                <a:gd name="connsiteY43" fmla="*/ 231518 h 1808998"/>
                <a:gd name="connsiteX44" fmla="*/ 514607 w 1136356"/>
                <a:gd name="connsiteY44" fmla="*/ 220477 h 1808998"/>
                <a:gd name="connsiteX45" fmla="*/ 518344 w 1136356"/>
                <a:gd name="connsiteY45" fmla="*/ 188543 h 1808998"/>
                <a:gd name="connsiteX46" fmla="*/ 532782 w 1136356"/>
                <a:gd name="connsiteY46" fmla="*/ 141153 h 1808998"/>
                <a:gd name="connsiteX47" fmla="*/ 534480 w 1136356"/>
                <a:gd name="connsiteY47" fmla="*/ 131301 h 1808998"/>
                <a:gd name="connsiteX48" fmla="*/ 527686 w 1136356"/>
                <a:gd name="connsiteY48" fmla="*/ 107860 h 1808998"/>
                <a:gd name="connsiteX49" fmla="*/ 498980 w 1136356"/>
                <a:gd name="connsiteY49" fmla="*/ 61829 h 1808998"/>
                <a:gd name="connsiteX50" fmla="*/ 496772 w 1136356"/>
                <a:gd name="connsiteY50" fmla="*/ 59281 h 1808998"/>
                <a:gd name="connsiteX51" fmla="*/ 471293 w 1136356"/>
                <a:gd name="connsiteY51" fmla="*/ 38728 h 1808998"/>
                <a:gd name="connsiteX52" fmla="*/ 445644 w 1136356"/>
                <a:gd name="connsiteY52" fmla="*/ 18345 h 1808998"/>
                <a:gd name="connsiteX53" fmla="*/ 423223 w 1136356"/>
                <a:gd name="connsiteY53" fmla="*/ 5945 h 1808998"/>
                <a:gd name="connsiteX54" fmla="*/ 381777 w 1136356"/>
                <a:gd name="connsiteY54" fmla="*/ 0 h 1808998"/>
                <a:gd name="connsiteX55" fmla="*/ 373284 w 1136356"/>
                <a:gd name="connsiteY55" fmla="*/ 0 h 1808998"/>
                <a:gd name="connsiteX56" fmla="*/ 344918 w 1136356"/>
                <a:gd name="connsiteY56" fmla="*/ 9852 h 1808998"/>
                <a:gd name="connsiteX57" fmla="*/ 300075 w 1136356"/>
                <a:gd name="connsiteY57" fmla="*/ 35161 h 1808998"/>
                <a:gd name="connsiteX58" fmla="*/ 273407 w 1136356"/>
                <a:gd name="connsiteY58" fmla="*/ 71001 h 1808998"/>
                <a:gd name="connsiteX59" fmla="*/ 251156 w 1136356"/>
                <a:gd name="connsiteY59" fmla="*/ 134358 h 1808998"/>
                <a:gd name="connsiteX60" fmla="*/ 243172 w 1136356"/>
                <a:gd name="connsiteY60" fmla="*/ 183618 h 1808998"/>
                <a:gd name="connsiteX61" fmla="*/ 237907 w 1136356"/>
                <a:gd name="connsiteY61" fmla="*/ 235594 h 1808998"/>
                <a:gd name="connsiteX62" fmla="*/ 227375 w 1136356"/>
                <a:gd name="connsiteY62" fmla="*/ 272794 h 1808998"/>
                <a:gd name="connsiteX63" fmla="*/ 214636 w 1136356"/>
                <a:gd name="connsiteY63" fmla="*/ 276530 h 1808998"/>
                <a:gd name="connsiteX64" fmla="*/ 194423 w 1136356"/>
                <a:gd name="connsiteY64" fmla="*/ 286382 h 1808998"/>
                <a:gd name="connsiteX65" fmla="*/ 167925 w 1136356"/>
                <a:gd name="connsiteY65" fmla="*/ 335641 h 1808998"/>
                <a:gd name="connsiteX66" fmla="*/ 153317 w 1136356"/>
                <a:gd name="connsiteY66" fmla="*/ 353307 h 1808998"/>
                <a:gd name="connsiteX67" fmla="*/ 115948 w 1136356"/>
                <a:gd name="connsiteY67" fmla="*/ 403585 h 1808998"/>
                <a:gd name="connsiteX68" fmla="*/ 59045 w 1136356"/>
                <a:gd name="connsiteY68" fmla="*/ 481550 h 1808998"/>
                <a:gd name="connsiteX69" fmla="*/ 49193 w 1136356"/>
                <a:gd name="connsiteY69" fmla="*/ 495139 h 1808998"/>
                <a:gd name="connsiteX70" fmla="*/ 29320 w 1136356"/>
                <a:gd name="connsiteY70" fmla="*/ 577181 h 1808998"/>
                <a:gd name="connsiteX71" fmla="*/ 29320 w 1136356"/>
                <a:gd name="connsiteY71" fmla="*/ 660752 h 1808998"/>
                <a:gd name="connsiteX72" fmla="*/ 25753 w 1136356"/>
                <a:gd name="connsiteY72" fmla="*/ 670264 h 1808998"/>
                <a:gd name="connsiteX73" fmla="*/ 614 w 1136356"/>
                <a:gd name="connsiteY73" fmla="*/ 734131 h 1808998"/>
                <a:gd name="connsiteX74" fmla="*/ 17600 w 1136356"/>
                <a:gd name="connsiteY74" fmla="*/ 818041 h 1808998"/>
                <a:gd name="connsiteX75" fmla="*/ 34416 w 1136356"/>
                <a:gd name="connsiteY75" fmla="*/ 881059 h 1808998"/>
                <a:gd name="connsiteX76" fmla="*/ 53949 w 1136356"/>
                <a:gd name="connsiteY76" fmla="*/ 945435 h 1808998"/>
                <a:gd name="connsiteX77" fmla="*/ 61763 w 1136356"/>
                <a:gd name="connsiteY77" fmla="*/ 982295 h 1808998"/>
                <a:gd name="connsiteX78" fmla="*/ 59894 w 1136356"/>
                <a:gd name="connsiteY78" fmla="*/ 1014398 h 1808998"/>
                <a:gd name="connsiteX79" fmla="*/ 54289 w 1136356"/>
                <a:gd name="connsiteY79" fmla="*/ 1099837 h 1808998"/>
                <a:gd name="connsiteX80" fmla="*/ 79768 w 1136356"/>
                <a:gd name="connsiteY80" fmla="*/ 1170498 h 1808998"/>
                <a:gd name="connsiteX81" fmla="*/ 97943 w 1136356"/>
                <a:gd name="connsiteY81" fmla="*/ 1188673 h 1808998"/>
                <a:gd name="connsiteX82" fmla="*/ 115269 w 1136356"/>
                <a:gd name="connsiteY82" fmla="*/ 1200903 h 1808998"/>
                <a:gd name="connsiteX83" fmla="*/ 140408 w 1136356"/>
                <a:gd name="connsiteY83" fmla="*/ 1210755 h 1808998"/>
                <a:gd name="connsiteX84" fmla="*/ 196801 w 1136356"/>
                <a:gd name="connsiteY84" fmla="*/ 1222985 h 1808998"/>
                <a:gd name="connsiteX85" fmla="*/ 239945 w 1136356"/>
                <a:gd name="connsiteY85" fmla="*/ 1225872 h 1808998"/>
                <a:gd name="connsiteX86" fmla="*/ 259649 w 1136356"/>
                <a:gd name="connsiteY86" fmla="*/ 1242349 h 1808998"/>
                <a:gd name="connsiteX87" fmla="*/ 270690 w 1136356"/>
                <a:gd name="connsiteY87" fmla="*/ 1256787 h 1808998"/>
                <a:gd name="connsiteX88" fmla="*/ 304661 w 1136356"/>
                <a:gd name="connsiteY88" fmla="*/ 1252031 h 1808998"/>
                <a:gd name="connsiteX89" fmla="*/ 314004 w 1136356"/>
                <a:gd name="connsiteY89" fmla="*/ 1237253 h 1808998"/>
                <a:gd name="connsiteX90" fmla="*/ 327762 w 1136356"/>
                <a:gd name="connsiteY90" fmla="*/ 1223494 h 1808998"/>
                <a:gd name="connsiteX91" fmla="*/ 337954 w 1136356"/>
                <a:gd name="connsiteY91" fmla="*/ 1224174 h 1808998"/>
                <a:gd name="connsiteX92" fmla="*/ 344578 w 1136356"/>
                <a:gd name="connsiteY92" fmla="*/ 1229779 h 1808998"/>
                <a:gd name="connsiteX93" fmla="*/ 359016 w 1136356"/>
                <a:gd name="connsiteY93" fmla="*/ 1241500 h 1808998"/>
                <a:gd name="connsiteX94" fmla="*/ 365811 w 1136356"/>
                <a:gd name="connsiteY94" fmla="*/ 1251861 h 1808998"/>
                <a:gd name="connsiteX95" fmla="*/ 353241 w 1136356"/>
                <a:gd name="connsiteY95" fmla="*/ 1261543 h 1808998"/>
                <a:gd name="connsiteX96" fmla="*/ 347636 w 1136356"/>
                <a:gd name="connsiteY96" fmla="*/ 1266639 h 1808998"/>
                <a:gd name="connsiteX97" fmla="*/ 348315 w 1136356"/>
                <a:gd name="connsiteY97" fmla="*/ 1298742 h 1808998"/>
                <a:gd name="connsiteX98" fmla="*/ 348994 w 1136356"/>
                <a:gd name="connsiteY98" fmla="*/ 1315558 h 1808998"/>
                <a:gd name="connsiteX99" fmla="*/ 349504 w 1136356"/>
                <a:gd name="connsiteY99" fmla="*/ 1334582 h 1808998"/>
                <a:gd name="connsiteX100" fmla="*/ 348994 w 1136356"/>
                <a:gd name="connsiteY100" fmla="*/ 1367365 h 1808998"/>
                <a:gd name="connsiteX101" fmla="*/ 349164 w 1136356"/>
                <a:gd name="connsiteY101" fmla="*/ 1383502 h 1808998"/>
                <a:gd name="connsiteX102" fmla="*/ 347975 w 1136356"/>
                <a:gd name="connsiteY102" fmla="*/ 1410679 h 1808998"/>
                <a:gd name="connsiteX103" fmla="*/ 349164 w 1136356"/>
                <a:gd name="connsiteY103" fmla="*/ 1443802 h 1808998"/>
                <a:gd name="connsiteX104" fmla="*/ 346616 w 1136356"/>
                <a:gd name="connsiteY104" fmla="*/ 1497137 h 1808998"/>
                <a:gd name="connsiteX105" fmla="*/ 336255 w 1136356"/>
                <a:gd name="connsiteY105" fmla="*/ 1503932 h 1808998"/>
                <a:gd name="connsiteX106" fmla="*/ 292431 w 1136356"/>
                <a:gd name="connsiteY106" fmla="*/ 1486096 h 1808998"/>
                <a:gd name="connsiteX107" fmla="*/ 216335 w 1136356"/>
                <a:gd name="connsiteY107" fmla="*/ 1454842 h 1808998"/>
                <a:gd name="connsiteX108" fmla="*/ 193743 w 1136356"/>
                <a:gd name="connsiteY108" fmla="*/ 1467922 h 1808998"/>
                <a:gd name="connsiteX109" fmla="*/ 201387 w 1136356"/>
                <a:gd name="connsiteY109" fmla="*/ 1533147 h 1808998"/>
                <a:gd name="connsiteX110" fmla="*/ 203086 w 1136356"/>
                <a:gd name="connsiteY110" fmla="*/ 1537903 h 1808998"/>
                <a:gd name="connsiteX111" fmla="*/ 208012 w 1136356"/>
                <a:gd name="connsiteY111" fmla="*/ 1545037 h 1808998"/>
                <a:gd name="connsiteX112" fmla="*/ 212598 w 1136356"/>
                <a:gd name="connsiteY112" fmla="*/ 1556078 h 1808998"/>
                <a:gd name="connsiteX113" fmla="*/ 205124 w 1136356"/>
                <a:gd name="connsiteY113" fmla="*/ 1561854 h 1808998"/>
                <a:gd name="connsiteX114" fmla="*/ 138369 w 1136356"/>
                <a:gd name="connsiteY114" fmla="*/ 1577650 h 1808998"/>
                <a:gd name="connsiteX115" fmla="*/ 73653 w 1136356"/>
                <a:gd name="connsiteY115" fmla="*/ 1591579 h 1808998"/>
                <a:gd name="connsiteX116" fmla="*/ 54119 w 1136356"/>
                <a:gd name="connsiteY116" fmla="*/ 1608055 h 1808998"/>
                <a:gd name="connsiteX117" fmla="*/ 66009 w 1136356"/>
                <a:gd name="connsiteY117" fmla="*/ 1685001 h 1808998"/>
                <a:gd name="connsiteX118" fmla="*/ 81467 w 1136356"/>
                <a:gd name="connsiteY118" fmla="*/ 1699949 h 1808998"/>
                <a:gd name="connsiteX119" fmla="*/ 115608 w 1136356"/>
                <a:gd name="connsiteY119" fmla="*/ 1695193 h 1808998"/>
                <a:gd name="connsiteX120" fmla="*/ 134123 w 1136356"/>
                <a:gd name="connsiteY120" fmla="*/ 1651199 h 1808998"/>
                <a:gd name="connsiteX121" fmla="*/ 131235 w 1136356"/>
                <a:gd name="connsiteY121" fmla="*/ 1640668 h 1808998"/>
                <a:gd name="connsiteX122" fmla="*/ 137860 w 1136356"/>
                <a:gd name="connsiteY122" fmla="*/ 1626400 h 1808998"/>
                <a:gd name="connsiteX123" fmla="*/ 239775 w 1136356"/>
                <a:gd name="connsiteY123" fmla="*/ 1615529 h 1808998"/>
                <a:gd name="connsiteX124" fmla="*/ 245550 w 1136356"/>
                <a:gd name="connsiteY124" fmla="*/ 1614680 h 1808998"/>
                <a:gd name="connsiteX125" fmla="*/ 265933 w 1136356"/>
                <a:gd name="connsiteY125" fmla="*/ 1608395 h 1808998"/>
                <a:gd name="connsiteX126" fmla="*/ 316042 w 1136356"/>
                <a:gd name="connsiteY126" fmla="*/ 1599902 h 1808998"/>
                <a:gd name="connsiteX127" fmla="*/ 348994 w 1136356"/>
                <a:gd name="connsiteY127" fmla="*/ 1599053 h 1808998"/>
                <a:gd name="connsiteX128" fmla="*/ 364112 w 1136356"/>
                <a:gd name="connsiteY128" fmla="*/ 1612132 h 1808998"/>
                <a:gd name="connsiteX129" fmla="*/ 368528 w 1136356"/>
                <a:gd name="connsiteY129" fmla="*/ 1668015 h 1808998"/>
                <a:gd name="connsiteX130" fmla="*/ 353750 w 1136356"/>
                <a:gd name="connsiteY130" fmla="*/ 1679906 h 1808998"/>
                <a:gd name="connsiteX131" fmla="*/ 345427 w 1136356"/>
                <a:gd name="connsiteY131" fmla="*/ 1685171 h 1808998"/>
                <a:gd name="connsiteX132" fmla="*/ 344578 w 1136356"/>
                <a:gd name="connsiteY132" fmla="*/ 1694513 h 1808998"/>
                <a:gd name="connsiteX133" fmla="*/ 361394 w 1136356"/>
                <a:gd name="connsiteY133" fmla="*/ 1786067 h 1808998"/>
                <a:gd name="connsiteX134" fmla="*/ 372435 w 1136356"/>
                <a:gd name="connsiteY134" fmla="*/ 1798297 h 1808998"/>
                <a:gd name="connsiteX135" fmla="*/ 419995 w 1136356"/>
                <a:gd name="connsiteY135" fmla="*/ 1808998 h 1808998"/>
                <a:gd name="connsiteX136" fmla="*/ 435453 w 1136356"/>
                <a:gd name="connsiteY136" fmla="*/ 1803223 h 1808998"/>
                <a:gd name="connsiteX137" fmla="*/ 456006 w 1136356"/>
                <a:gd name="connsiteY137" fmla="*/ 1753624 h 1808998"/>
                <a:gd name="connsiteX138" fmla="*/ 441568 w 1136356"/>
                <a:gd name="connsiteY138" fmla="*/ 1732562 h 1808998"/>
                <a:gd name="connsiteX139" fmla="*/ 432056 w 1136356"/>
                <a:gd name="connsiteY139" fmla="*/ 1729165 h 1808998"/>
                <a:gd name="connsiteX140" fmla="*/ 417108 w 1136356"/>
                <a:gd name="connsiteY140" fmla="*/ 1711499 h 1808998"/>
                <a:gd name="connsiteX141" fmla="*/ 410653 w 1136356"/>
                <a:gd name="connsiteY141" fmla="*/ 1615869 h 1808998"/>
                <a:gd name="connsiteX142" fmla="*/ 425771 w 1136356"/>
                <a:gd name="connsiteY142" fmla="*/ 1597694 h 1808998"/>
                <a:gd name="connsiteX143" fmla="*/ 475709 w 1136356"/>
                <a:gd name="connsiteY143" fmla="*/ 1599053 h 1808998"/>
                <a:gd name="connsiteX144" fmla="*/ 555713 w 1136356"/>
                <a:gd name="connsiteY144" fmla="*/ 1608395 h 1808998"/>
                <a:gd name="connsiteX145" fmla="*/ 662894 w 1136356"/>
                <a:gd name="connsiteY145" fmla="*/ 1618926 h 1808998"/>
                <a:gd name="connsiteX146" fmla="*/ 671726 w 1136356"/>
                <a:gd name="connsiteY146" fmla="*/ 1630477 h 1808998"/>
                <a:gd name="connsiteX147" fmla="*/ 680389 w 1136356"/>
                <a:gd name="connsiteY147" fmla="*/ 1677188 h 1808998"/>
                <a:gd name="connsiteX148" fmla="*/ 694488 w 1136356"/>
                <a:gd name="connsiteY148" fmla="*/ 1714896 h 1808998"/>
                <a:gd name="connsiteX149" fmla="*/ 733725 w 1136356"/>
                <a:gd name="connsiteY149" fmla="*/ 1752945 h 1808998"/>
                <a:gd name="connsiteX150" fmla="*/ 800140 w 1136356"/>
                <a:gd name="connsiteY150" fmla="*/ 1760758 h 1808998"/>
                <a:gd name="connsiteX151" fmla="*/ 808463 w 1136356"/>
                <a:gd name="connsiteY151" fmla="*/ 1759739 h 1808998"/>
                <a:gd name="connsiteX152" fmla="*/ 825449 w 1136356"/>
                <a:gd name="connsiteY152" fmla="*/ 1757022 h 1808998"/>
                <a:gd name="connsiteX153" fmla="*/ 875217 w 1136356"/>
                <a:gd name="connsiteY153" fmla="*/ 1766873 h 1808998"/>
                <a:gd name="connsiteX154" fmla="*/ 972207 w 1136356"/>
                <a:gd name="connsiteY154" fmla="*/ 1778594 h 1808998"/>
                <a:gd name="connsiteX155" fmla="*/ 1054589 w 1136356"/>
                <a:gd name="connsiteY155" fmla="*/ 1768572 h 1808998"/>
                <a:gd name="connsiteX156" fmla="*/ 1096204 w 1136356"/>
                <a:gd name="connsiteY156" fmla="*/ 1747339 h 1808998"/>
                <a:gd name="connsiteX157" fmla="*/ 1099771 w 1136356"/>
                <a:gd name="connsiteY157" fmla="*/ 1719483 h 1808998"/>
                <a:gd name="connsiteX158" fmla="*/ 1043038 w 1136356"/>
                <a:gd name="connsiteY158" fmla="*/ 1684662 h 1808998"/>
                <a:gd name="connsiteX159" fmla="*/ 1022145 w 1136356"/>
                <a:gd name="connsiteY159" fmla="*/ 1682623 h 1808998"/>
                <a:gd name="connsiteX160" fmla="*/ 1001253 w 1136356"/>
                <a:gd name="connsiteY160" fmla="*/ 1681434 h 1808998"/>
                <a:gd name="connsiteX161" fmla="*/ 995308 w 1136356"/>
                <a:gd name="connsiteY161" fmla="*/ 1680755 h 1808998"/>
                <a:gd name="connsiteX162" fmla="*/ 980870 w 1136356"/>
                <a:gd name="connsiteY162" fmla="*/ 1671243 h 1808998"/>
                <a:gd name="connsiteX163" fmla="*/ 948257 w 1136356"/>
                <a:gd name="connsiteY163" fmla="*/ 1655616 h 1808998"/>
                <a:gd name="connsiteX164" fmla="*/ 945539 w 1136356"/>
                <a:gd name="connsiteY164" fmla="*/ 1651879 h 1808998"/>
                <a:gd name="connsiteX165" fmla="*/ 950295 w 1136356"/>
                <a:gd name="connsiteY165" fmla="*/ 1649331 h 1808998"/>
                <a:gd name="connsiteX166" fmla="*/ 964733 w 1136356"/>
                <a:gd name="connsiteY166" fmla="*/ 1648991 h 1808998"/>
                <a:gd name="connsiteX167" fmla="*/ 1037773 w 1136356"/>
                <a:gd name="connsiteY167" fmla="*/ 1646783 h 1808998"/>
                <a:gd name="connsiteX168" fmla="*/ 1088560 w 1136356"/>
                <a:gd name="connsiteY168" fmla="*/ 1626740 h 1808998"/>
                <a:gd name="connsiteX169" fmla="*/ 1092467 w 1136356"/>
                <a:gd name="connsiteY169" fmla="*/ 1607206 h 1808998"/>
                <a:gd name="connsiteX170" fmla="*/ 1071235 w 1136356"/>
                <a:gd name="connsiteY170" fmla="*/ 1587842 h 1808998"/>
                <a:gd name="connsiteX171" fmla="*/ 1058326 w 1136356"/>
                <a:gd name="connsiteY171" fmla="*/ 1584105 h 1808998"/>
                <a:gd name="connsiteX172" fmla="*/ 1055947 w 1136356"/>
                <a:gd name="connsiteY172" fmla="*/ 1584615 h 1808998"/>
                <a:gd name="connsiteX173" fmla="*/ 1044737 w 1136356"/>
                <a:gd name="connsiteY173" fmla="*/ 1587332 h 1808998"/>
                <a:gd name="connsiteX174" fmla="*/ 1029959 w 1136356"/>
                <a:gd name="connsiteY174" fmla="*/ 1581387 h 1808998"/>
                <a:gd name="connsiteX175" fmla="*/ 1003461 w 1136356"/>
                <a:gd name="connsiteY175" fmla="*/ 1570347 h 1808998"/>
                <a:gd name="connsiteX176" fmla="*/ 994968 w 1136356"/>
                <a:gd name="connsiteY176" fmla="*/ 1561514 h 1808998"/>
                <a:gd name="connsiteX177" fmla="*/ 995987 w 1136356"/>
                <a:gd name="connsiteY177" fmla="*/ 1489324 h 1808998"/>
                <a:gd name="connsiteX178" fmla="*/ 1001253 w 1136356"/>
                <a:gd name="connsiteY178" fmla="*/ 1482360 h 1808998"/>
                <a:gd name="connsiteX179" fmla="*/ 1008047 w 1136356"/>
                <a:gd name="connsiteY179" fmla="*/ 1468941 h 1808998"/>
                <a:gd name="connsiteX180" fmla="*/ 1006519 w 1136356"/>
                <a:gd name="connsiteY180" fmla="*/ 1457220 h 1808998"/>
                <a:gd name="connsiteX181" fmla="*/ 1002442 w 1136356"/>
                <a:gd name="connsiteY181" fmla="*/ 1390296 h 1808998"/>
                <a:gd name="connsiteX182" fmla="*/ 1006519 w 1136356"/>
                <a:gd name="connsiteY182" fmla="*/ 1229439 h 1808998"/>
                <a:gd name="connsiteX183" fmla="*/ 1015691 w 1136356"/>
                <a:gd name="connsiteY183" fmla="*/ 1100856 h 1808998"/>
                <a:gd name="connsiteX184" fmla="*/ 999724 w 1136356"/>
                <a:gd name="connsiteY184" fmla="*/ 1050238 h 1808998"/>
                <a:gd name="connsiteX185" fmla="*/ 992760 w 1136356"/>
                <a:gd name="connsiteY185" fmla="*/ 1032403 h 1808998"/>
                <a:gd name="connsiteX186" fmla="*/ 983248 w 1136356"/>
                <a:gd name="connsiteY186" fmla="*/ 1004037 h 1808998"/>
                <a:gd name="connsiteX187" fmla="*/ 981719 w 1136356"/>
                <a:gd name="connsiteY187" fmla="*/ 990957 h 1808998"/>
                <a:gd name="connsiteX188" fmla="*/ 1133403 w 1136356"/>
                <a:gd name="connsiteY188" fmla="*/ 687759 h 1808998"/>
                <a:gd name="connsiteX189" fmla="*/ 1137819 w 1136356"/>
                <a:gd name="connsiteY189" fmla="*/ 680795 h 1808998"/>
                <a:gd name="connsiteX190" fmla="*/ 1137819 w 1136356"/>
                <a:gd name="connsiteY190" fmla="*/ 679096 h 1808998"/>
                <a:gd name="connsiteX191" fmla="*/ 1127628 w 1136356"/>
                <a:gd name="connsiteY191" fmla="*/ 671962 h 1808998"/>
                <a:gd name="connsiteX192" fmla="*/ 187798 w 1136356"/>
                <a:gd name="connsiteY192" fmla="*/ 1154022 h 1808998"/>
                <a:gd name="connsiteX193" fmla="*/ 143125 w 1136356"/>
                <a:gd name="connsiteY193" fmla="*/ 1155891 h 1808998"/>
                <a:gd name="connsiteX194" fmla="*/ 125630 w 1136356"/>
                <a:gd name="connsiteY194" fmla="*/ 1144000 h 1808998"/>
                <a:gd name="connsiteX195" fmla="*/ 103548 w 1136356"/>
                <a:gd name="connsiteY195" fmla="*/ 1086079 h 1808998"/>
                <a:gd name="connsiteX196" fmla="*/ 103548 w 1136356"/>
                <a:gd name="connsiteY196" fmla="*/ 1069942 h 1808998"/>
                <a:gd name="connsiteX197" fmla="*/ 107795 w 1136356"/>
                <a:gd name="connsiteY197" fmla="*/ 997242 h 1808998"/>
                <a:gd name="connsiteX198" fmla="*/ 120364 w 1136356"/>
                <a:gd name="connsiteY198" fmla="*/ 987051 h 1808998"/>
                <a:gd name="connsiteX199" fmla="*/ 128687 w 1136356"/>
                <a:gd name="connsiteY199" fmla="*/ 997072 h 1808998"/>
                <a:gd name="connsiteX200" fmla="*/ 152128 w 1136356"/>
                <a:gd name="connsiteY200" fmla="*/ 1027817 h 1808998"/>
                <a:gd name="connsiteX201" fmla="*/ 176078 w 1136356"/>
                <a:gd name="connsiteY201" fmla="*/ 1063317 h 1808998"/>
                <a:gd name="connsiteX202" fmla="*/ 176758 w 1136356"/>
                <a:gd name="connsiteY202" fmla="*/ 1066545 h 1808998"/>
                <a:gd name="connsiteX203" fmla="*/ 192215 w 1136356"/>
                <a:gd name="connsiteY203" fmla="*/ 1124636 h 1808998"/>
                <a:gd name="connsiteX204" fmla="*/ 187798 w 1136356"/>
                <a:gd name="connsiteY204" fmla="*/ 1154022 h 1808998"/>
                <a:gd name="connsiteX205" fmla="*/ 795724 w 1136356"/>
                <a:gd name="connsiteY205" fmla="*/ 1195638 h 1808998"/>
                <a:gd name="connsiteX206" fmla="*/ 783663 w 1136356"/>
                <a:gd name="connsiteY206" fmla="*/ 1278699 h 1808998"/>
                <a:gd name="connsiteX207" fmla="*/ 782305 w 1136356"/>
                <a:gd name="connsiteY207" fmla="*/ 1330506 h 1808998"/>
                <a:gd name="connsiteX208" fmla="*/ 772962 w 1136356"/>
                <a:gd name="connsiteY208" fmla="*/ 1370422 h 1808998"/>
                <a:gd name="connsiteX209" fmla="*/ 750201 w 1136356"/>
                <a:gd name="connsiteY209" fmla="*/ 1462486 h 1808998"/>
                <a:gd name="connsiteX210" fmla="*/ 721495 w 1136356"/>
                <a:gd name="connsiteY210" fmla="*/ 1605337 h 1808998"/>
                <a:gd name="connsiteX211" fmla="*/ 720306 w 1136356"/>
                <a:gd name="connsiteY211" fmla="*/ 1606526 h 1808998"/>
                <a:gd name="connsiteX212" fmla="*/ 715041 w 1136356"/>
                <a:gd name="connsiteY212" fmla="*/ 1586313 h 1808998"/>
                <a:gd name="connsiteX213" fmla="*/ 702981 w 1136356"/>
                <a:gd name="connsiteY213" fmla="*/ 1577820 h 1808998"/>
                <a:gd name="connsiteX214" fmla="*/ 615673 w 1136356"/>
                <a:gd name="connsiteY214" fmla="*/ 1561174 h 1808998"/>
                <a:gd name="connsiteX215" fmla="*/ 590024 w 1136356"/>
                <a:gd name="connsiteY215" fmla="*/ 1555739 h 1808998"/>
                <a:gd name="connsiteX216" fmla="*/ 585778 w 1136356"/>
                <a:gd name="connsiteY216" fmla="*/ 1550643 h 1808998"/>
                <a:gd name="connsiteX217" fmla="*/ 589515 w 1136356"/>
                <a:gd name="connsiteY217" fmla="*/ 1516671 h 1808998"/>
                <a:gd name="connsiteX218" fmla="*/ 585608 w 1136356"/>
                <a:gd name="connsiteY218" fmla="*/ 1479302 h 1808998"/>
                <a:gd name="connsiteX219" fmla="*/ 579493 w 1136356"/>
                <a:gd name="connsiteY219" fmla="*/ 1475395 h 1808998"/>
                <a:gd name="connsiteX220" fmla="*/ 569471 w 1136356"/>
                <a:gd name="connsiteY220" fmla="*/ 1463675 h 1808998"/>
                <a:gd name="connsiteX221" fmla="*/ 553335 w 1136356"/>
                <a:gd name="connsiteY221" fmla="*/ 1443292 h 1808998"/>
                <a:gd name="connsiteX222" fmla="*/ 541275 w 1136356"/>
                <a:gd name="connsiteY222" fmla="*/ 1444481 h 1808998"/>
                <a:gd name="connsiteX223" fmla="*/ 442077 w 1136356"/>
                <a:gd name="connsiteY223" fmla="*/ 1492381 h 1808998"/>
                <a:gd name="connsiteX224" fmla="*/ 424072 w 1136356"/>
                <a:gd name="connsiteY224" fmla="*/ 1481340 h 1808998"/>
                <a:gd name="connsiteX225" fmla="*/ 423053 w 1136356"/>
                <a:gd name="connsiteY225" fmla="*/ 1308933 h 1808998"/>
                <a:gd name="connsiteX226" fmla="*/ 423393 w 1136356"/>
                <a:gd name="connsiteY226" fmla="*/ 1264261 h 1808998"/>
                <a:gd name="connsiteX227" fmla="*/ 419486 w 1136356"/>
                <a:gd name="connsiteY227" fmla="*/ 1258485 h 1808998"/>
                <a:gd name="connsiteX228" fmla="*/ 409294 w 1136356"/>
                <a:gd name="connsiteY228" fmla="*/ 1254239 h 1808998"/>
                <a:gd name="connsiteX229" fmla="*/ 404708 w 1136356"/>
                <a:gd name="connsiteY229" fmla="*/ 1251012 h 1808998"/>
                <a:gd name="connsiteX230" fmla="*/ 408275 w 1136356"/>
                <a:gd name="connsiteY230" fmla="*/ 1246086 h 1808998"/>
                <a:gd name="connsiteX231" fmla="*/ 413371 w 1136356"/>
                <a:gd name="connsiteY231" fmla="*/ 1241669 h 1808998"/>
                <a:gd name="connsiteX232" fmla="*/ 440039 w 1136356"/>
                <a:gd name="connsiteY232" fmla="*/ 1229439 h 1808998"/>
                <a:gd name="connsiteX233" fmla="*/ 585268 w 1136356"/>
                <a:gd name="connsiteY233" fmla="*/ 1229100 h 1808998"/>
                <a:gd name="connsiteX234" fmla="*/ 658987 w 1136356"/>
                <a:gd name="connsiteY234" fmla="*/ 1213133 h 1808998"/>
                <a:gd name="connsiteX235" fmla="*/ 680559 w 1136356"/>
                <a:gd name="connsiteY235" fmla="*/ 1196996 h 1808998"/>
                <a:gd name="connsiteX236" fmla="*/ 690241 w 1136356"/>
                <a:gd name="connsiteY236" fmla="*/ 1192580 h 1808998"/>
                <a:gd name="connsiteX237" fmla="*/ 788589 w 1136356"/>
                <a:gd name="connsiteY237" fmla="*/ 1186805 h 1808998"/>
                <a:gd name="connsiteX238" fmla="*/ 795724 w 1136356"/>
                <a:gd name="connsiteY238" fmla="*/ 1195638 h 180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1136356" h="1808998">
                  <a:moveTo>
                    <a:pt x="1127628" y="671962"/>
                  </a:moveTo>
                  <a:cubicBezTo>
                    <a:pt x="1090089" y="653957"/>
                    <a:pt x="1052720" y="635612"/>
                    <a:pt x="1015351" y="617607"/>
                  </a:cubicBezTo>
                  <a:cubicBezTo>
                    <a:pt x="1003121" y="611662"/>
                    <a:pt x="1001932" y="611832"/>
                    <a:pt x="995308" y="623383"/>
                  </a:cubicBezTo>
                  <a:cubicBezTo>
                    <a:pt x="981549" y="647503"/>
                    <a:pt x="967621" y="671453"/>
                    <a:pt x="953862" y="695573"/>
                  </a:cubicBezTo>
                  <a:cubicBezTo>
                    <a:pt x="918022" y="757911"/>
                    <a:pt x="882182" y="820079"/>
                    <a:pt x="846341" y="882418"/>
                  </a:cubicBezTo>
                  <a:cubicBezTo>
                    <a:pt x="841416" y="891080"/>
                    <a:pt x="840906" y="891080"/>
                    <a:pt x="833093" y="885305"/>
                  </a:cubicBezTo>
                  <a:cubicBezTo>
                    <a:pt x="814748" y="871547"/>
                    <a:pt x="796063" y="858128"/>
                    <a:pt x="778228" y="844029"/>
                  </a:cubicBezTo>
                  <a:cubicBezTo>
                    <a:pt x="762261" y="831460"/>
                    <a:pt x="744766" y="827043"/>
                    <a:pt x="725062" y="830441"/>
                  </a:cubicBezTo>
                  <a:cubicBezTo>
                    <a:pt x="721665" y="830950"/>
                    <a:pt x="718268" y="831630"/>
                    <a:pt x="715041" y="830271"/>
                  </a:cubicBezTo>
                  <a:cubicBezTo>
                    <a:pt x="709435" y="827893"/>
                    <a:pt x="704000" y="828912"/>
                    <a:pt x="698564" y="831120"/>
                  </a:cubicBezTo>
                  <a:cubicBezTo>
                    <a:pt x="692789" y="833328"/>
                    <a:pt x="687014" y="835536"/>
                    <a:pt x="680559" y="834687"/>
                  </a:cubicBezTo>
                  <a:cubicBezTo>
                    <a:pt x="658308" y="831969"/>
                    <a:pt x="636736" y="826194"/>
                    <a:pt x="614654" y="823137"/>
                  </a:cubicBezTo>
                  <a:cubicBezTo>
                    <a:pt x="611427" y="822627"/>
                    <a:pt x="608879" y="820929"/>
                    <a:pt x="606671" y="818551"/>
                  </a:cubicBezTo>
                  <a:cubicBezTo>
                    <a:pt x="600895" y="812096"/>
                    <a:pt x="593422" y="809208"/>
                    <a:pt x="584929" y="808189"/>
                  </a:cubicBezTo>
                  <a:cubicBezTo>
                    <a:pt x="573208" y="806830"/>
                    <a:pt x="563017" y="800715"/>
                    <a:pt x="552146" y="796639"/>
                  </a:cubicBezTo>
                  <a:cubicBezTo>
                    <a:pt x="549258" y="795620"/>
                    <a:pt x="546710" y="793411"/>
                    <a:pt x="545351" y="790524"/>
                  </a:cubicBezTo>
                  <a:cubicBezTo>
                    <a:pt x="535500" y="770990"/>
                    <a:pt x="516306" y="772349"/>
                    <a:pt x="499490" y="772689"/>
                  </a:cubicBezTo>
                  <a:cubicBezTo>
                    <a:pt x="489977" y="772858"/>
                    <a:pt x="482164" y="772519"/>
                    <a:pt x="475709" y="765555"/>
                  </a:cubicBezTo>
                  <a:cubicBezTo>
                    <a:pt x="468405" y="757571"/>
                    <a:pt x="459912" y="752815"/>
                    <a:pt x="449381" y="751796"/>
                  </a:cubicBezTo>
                  <a:cubicBezTo>
                    <a:pt x="443606" y="751286"/>
                    <a:pt x="439869" y="748399"/>
                    <a:pt x="440209" y="741944"/>
                  </a:cubicBezTo>
                  <a:cubicBezTo>
                    <a:pt x="440548" y="733961"/>
                    <a:pt x="435623" y="730394"/>
                    <a:pt x="428319" y="728865"/>
                  </a:cubicBezTo>
                  <a:cubicBezTo>
                    <a:pt x="424921" y="728186"/>
                    <a:pt x="421524" y="728016"/>
                    <a:pt x="418127" y="727846"/>
                  </a:cubicBezTo>
                  <a:cubicBezTo>
                    <a:pt x="407426" y="727336"/>
                    <a:pt x="402840" y="720542"/>
                    <a:pt x="406916" y="710520"/>
                  </a:cubicBezTo>
                  <a:cubicBezTo>
                    <a:pt x="409464" y="704405"/>
                    <a:pt x="411333" y="698290"/>
                    <a:pt x="413541" y="692175"/>
                  </a:cubicBezTo>
                  <a:cubicBezTo>
                    <a:pt x="417278" y="682663"/>
                    <a:pt x="417108" y="672132"/>
                    <a:pt x="421354" y="662620"/>
                  </a:cubicBezTo>
                  <a:cubicBezTo>
                    <a:pt x="428319" y="646993"/>
                    <a:pt x="427469" y="632045"/>
                    <a:pt x="419656" y="616928"/>
                  </a:cubicBezTo>
                  <a:cubicBezTo>
                    <a:pt x="413031" y="604189"/>
                    <a:pt x="406747" y="591109"/>
                    <a:pt x="403349" y="577011"/>
                  </a:cubicBezTo>
                  <a:cubicBezTo>
                    <a:pt x="399782" y="562403"/>
                    <a:pt x="394177" y="548475"/>
                    <a:pt x="389081" y="534376"/>
                  </a:cubicBezTo>
                  <a:cubicBezTo>
                    <a:pt x="381098" y="512295"/>
                    <a:pt x="370567" y="491062"/>
                    <a:pt x="367849" y="467452"/>
                  </a:cubicBezTo>
                  <a:cubicBezTo>
                    <a:pt x="366490" y="455392"/>
                    <a:pt x="364791" y="443162"/>
                    <a:pt x="373794" y="432631"/>
                  </a:cubicBezTo>
                  <a:cubicBezTo>
                    <a:pt x="375323" y="430932"/>
                    <a:pt x="375832" y="428554"/>
                    <a:pt x="376681" y="426516"/>
                  </a:cubicBezTo>
                  <a:cubicBezTo>
                    <a:pt x="379739" y="418872"/>
                    <a:pt x="379060" y="412588"/>
                    <a:pt x="372265" y="406812"/>
                  </a:cubicBezTo>
                  <a:cubicBezTo>
                    <a:pt x="364452" y="400188"/>
                    <a:pt x="357487" y="392884"/>
                    <a:pt x="350693" y="385240"/>
                  </a:cubicBezTo>
                  <a:cubicBezTo>
                    <a:pt x="345258" y="379125"/>
                    <a:pt x="345597" y="375558"/>
                    <a:pt x="351542" y="370123"/>
                  </a:cubicBezTo>
                  <a:cubicBezTo>
                    <a:pt x="357657" y="364517"/>
                    <a:pt x="362753" y="363838"/>
                    <a:pt x="370736" y="368764"/>
                  </a:cubicBezTo>
                  <a:cubicBezTo>
                    <a:pt x="380249" y="374539"/>
                    <a:pt x="389931" y="379635"/>
                    <a:pt x="400292" y="383542"/>
                  </a:cubicBezTo>
                  <a:cubicBezTo>
                    <a:pt x="414900" y="388977"/>
                    <a:pt x="424752" y="384901"/>
                    <a:pt x="430697" y="370972"/>
                  </a:cubicBezTo>
                  <a:cubicBezTo>
                    <a:pt x="433584" y="364178"/>
                    <a:pt x="438001" y="360101"/>
                    <a:pt x="444795" y="357383"/>
                  </a:cubicBezTo>
                  <a:cubicBezTo>
                    <a:pt x="454647" y="353646"/>
                    <a:pt x="459403" y="342945"/>
                    <a:pt x="468915" y="338529"/>
                  </a:cubicBezTo>
                  <a:cubicBezTo>
                    <a:pt x="469934" y="338019"/>
                    <a:pt x="470104" y="335981"/>
                    <a:pt x="470444" y="334622"/>
                  </a:cubicBezTo>
                  <a:cubicBezTo>
                    <a:pt x="474011" y="323921"/>
                    <a:pt x="475200" y="322902"/>
                    <a:pt x="485901" y="322732"/>
                  </a:cubicBezTo>
                  <a:cubicBezTo>
                    <a:pt x="500509" y="322392"/>
                    <a:pt x="505435" y="317466"/>
                    <a:pt x="506114" y="302689"/>
                  </a:cubicBezTo>
                  <a:cubicBezTo>
                    <a:pt x="506624" y="289949"/>
                    <a:pt x="505265" y="277210"/>
                    <a:pt x="503566" y="264640"/>
                  </a:cubicBezTo>
                  <a:cubicBezTo>
                    <a:pt x="501868" y="252580"/>
                    <a:pt x="503906" y="241539"/>
                    <a:pt x="510700" y="231518"/>
                  </a:cubicBezTo>
                  <a:cubicBezTo>
                    <a:pt x="512908" y="228121"/>
                    <a:pt x="514267" y="224554"/>
                    <a:pt x="514607" y="220477"/>
                  </a:cubicBezTo>
                  <a:cubicBezTo>
                    <a:pt x="515626" y="209776"/>
                    <a:pt x="516475" y="199075"/>
                    <a:pt x="518344" y="188543"/>
                  </a:cubicBezTo>
                  <a:cubicBezTo>
                    <a:pt x="521231" y="172237"/>
                    <a:pt x="522081" y="155251"/>
                    <a:pt x="532782" y="141153"/>
                  </a:cubicBezTo>
                  <a:cubicBezTo>
                    <a:pt x="534820" y="138435"/>
                    <a:pt x="535500" y="134698"/>
                    <a:pt x="534480" y="131301"/>
                  </a:cubicBezTo>
                  <a:cubicBezTo>
                    <a:pt x="531933" y="123487"/>
                    <a:pt x="531593" y="114655"/>
                    <a:pt x="527686" y="107860"/>
                  </a:cubicBezTo>
                  <a:cubicBezTo>
                    <a:pt x="518853" y="92233"/>
                    <a:pt x="514607" y="73379"/>
                    <a:pt x="498980" y="61829"/>
                  </a:cubicBezTo>
                  <a:cubicBezTo>
                    <a:pt x="498131" y="61149"/>
                    <a:pt x="497451" y="60130"/>
                    <a:pt x="496772" y="59281"/>
                  </a:cubicBezTo>
                  <a:cubicBezTo>
                    <a:pt x="490147" y="50108"/>
                    <a:pt x="481145" y="43484"/>
                    <a:pt x="471293" y="38728"/>
                  </a:cubicBezTo>
                  <a:cubicBezTo>
                    <a:pt x="461101" y="33802"/>
                    <a:pt x="452439" y="27008"/>
                    <a:pt x="445644" y="18345"/>
                  </a:cubicBezTo>
                  <a:cubicBezTo>
                    <a:pt x="439699" y="10871"/>
                    <a:pt x="432056" y="7983"/>
                    <a:pt x="423223" y="5945"/>
                  </a:cubicBezTo>
                  <a:cubicBezTo>
                    <a:pt x="409634" y="3397"/>
                    <a:pt x="395706" y="1868"/>
                    <a:pt x="381777" y="0"/>
                  </a:cubicBezTo>
                  <a:cubicBezTo>
                    <a:pt x="378890" y="0"/>
                    <a:pt x="376172" y="0"/>
                    <a:pt x="373284" y="0"/>
                  </a:cubicBezTo>
                  <a:cubicBezTo>
                    <a:pt x="363772" y="3227"/>
                    <a:pt x="354430" y="6964"/>
                    <a:pt x="344918" y="9852"/>
                  </a:cubicBezTo>
                  <a:cubicBezTo>
                    <a:pt x="327932" y="14778"/>
                    <a:pt x="313154" y="23780"/>
                    <a:pt x="300075" y="35161"/>
                  </a:cubicBezTo>
                  <a:cubicBezTo>
                    <a:pt x="288695" y="45013"/>
                    <a:pt x="280202" y="57412"/>
                    <a:pt x="273407" y="71001"/>
                  </a:cubicBezTo>
                  <a:cubicBezTo>
                    <a:pt x="263216" y="91214"/>
                    <a:pt x="253194" y="111088"/>
                    <a:pt x="251156" y="134358"/>
                  </a:cubicBezTo>
                  <a:cubicBezTo>
                    <a:pt x="249797" y="150835"/>
                    <a:pt x="246909" y="167311"/>
                    <a:pt x="243172" y="183618"/>
                  </a:cubicBezTo>
                  <a:cubicBezTo>
                    <a:pt x="239435" y="200603"/>
                    <a:pt x="234510" y="217929"/>
                    <a:pt x="237907" y="235594"/>
                  </a:cubicBezTo>
                  <a:cubicBezTo>
                    <a:pt x="240794" y="250202"/>
                    <a:pt x="234510" y="261583"/>
                    <a:pt x="227375" y="272794"/>
                  </a:cubicBezTo>
                  <a:cubicBezTo>
                    <a:pt x="224488" y="277380"/>
                    <a:pt x="221091" y="279758"/>
                    <a:pt x="214636" y="276530"/>
                  </a:cubicBezTo>
                  <a:cubicBezTo>
                    <a:pt x="205124" y="271605"/>
                    <a:pt x="196801" y="275681"/>
                    <a:pt x="194423" y="286382"/>
                  </a:cubicBezTo>
                  <a:cubicBezTo>
                    <a:pt x="190007" y="305237"/>
                    <a:pt x="181514" y="321713"/>
                    <a:pt x="167925" y="335641"/>
                  </a:cubicBezTo>
                  <a:cubicBezTo>
                    <a:pt x="162659" y="341077"/>
                    <a:pt x="157903" y="347192"/>
                    <a:pt x="153317" y="353307"/>
                  </a:cubicBezTo>
                  <a:cubicBezTo>
                    <a:pt x="140747" y="370123"/>
                    <a:pt x="126309" y="385240"/>
                    <a:pt x="115948" y="403585"/>
                  </a:cubicBezTo>
                  <a:cubicBezTo>
                    <a:pt x="99811" y="431612"/>
                    <a:pt x="81976" y="458449"/>
                    <a:pt x="59045" y="481550"/>
                  </a:cubicBezTo>
                  <a:cubicBezTo>
                    <a:pt x="55138" y="485627"/>
                    <a:pt x="51062" y="489703"/>
                    <a:pt x="49193" y="495139"/>
                  </a:cubicBezTo>
                  <a:cubicBezTo>
                    <a:pt x="39681" y="521807"/>
                    <a:pt x="33057" y="549494"/>
                    <a:pt x="29320" y="577181"/>
                  </a:cubicBezTo>
                  <a:cubicBezTo>
                    <a:pt x="25753" y="604698"/>
                    <a:pt x="23035" y="632895"/>
                    <a:pt x="29320" y="660752"/>
                  </a:cubicBezTo>
                  <a:cubicBezTo>
                    <a:pt x="30169" y="664658"/>
                    <a:pt x="29320" y="667546"/>
                    <a:pt x="25753" y="670264"/>
                  </a:cubicBezTo>
                  <a:cubicBezTo>
                    <a:pt x="3841" y="686230"/>
                    <a:pt x="-2104" y="709331"/>
                    <a:pt x="614" y="734131"/>
                  </a:cubicBezTo>
                  <a:cubicBezTo>
                    <a:pt x="3501" y="762497"/>
                    <a:pt x="10126" y="790354"/>
                    <a:pt x="17600" y="818041"/>
                  </a:cubicBezTo>
                  <a:cubicBezTo>
                    <a:pt x="23375" y="838934"/>
                    <a:pt x="30509" y="859656"/>
                    <a:pt x="34416" y="881059"/>
                  </a:cubicBezTo>
                  <a:cubicBezTo>
                    <a:pt x="38492" y="903480"/>
                    <a:pt x="44098" y="925052"/>
                    <a:pt x="53949" y="945435"/>
                  </a:cubicBezTo>
                  <a:cubicBezTo>
                    <a:pt x="59725" y="957325"/>
                    <a:pt x="61763" y="969555"/>
                    <a:pt x="61763" y="982295"/>
                  </a:cubicBezTo>
                  <a:cubicBezTo>
                    <a:pt x="61763" y="992996"/>
                    <a:pt x="60574" y="1003697"/>
                    <a:pt x="59894" y="1014398"/>
                  </a:cubicBezTo>
                  <a:cubicBezTo>
                    <a:pt x="57856" y="1042934"/>
                    <a:pt x="53440" y="1071131"/>
                    <a:pt x="54289" y="1099837"/>
                  </a:cubicBezTo>
                  <a:cubicBezTo>
                    <a:pt x="55138" y="1126335"/>
                    <a:pt x="63801" y="1149436"/>
                    <a:pt x="79768" y="1170498"/>
                  </a:cubicBezTo>
                  <a:cubicBezTo>
                    <a:pt x="85204" y="1177632"/>
                    <a:pt x="92847" y="1181709"/>
                    <a:pt x="97943" y="1188673"/>
                  </a:cubicBezTo>
                  <a:cubicBezTo>
                    <a:pt x="102189" y="1194449"/>
                    <a:pt x="108814" y="1197676"/>
                    <a:pt x="115269" y="1200903"/>
                  </a:cubicBezTo>
                  <a:cubicBezTo>
                    <a:pt x="123252" y="1205150"/>
                    <a:pt x="131575" y="1208377"/>
                    <a:pt x="140408" y="1210755"/>
                  </a:cubicBezTo>
                  <a:cubicBezTo>
                    <a:pt x="158922" y="1215851"/>
                    <a:pt x="177267" y="1221966"/>
                    <a:pt x="196801" y="1222985"/>
                  </a:cubicBezTo>
                  <a:cubicBezTo>
                    <a:pt x="211239" y="1223834"/>
                    <a:pt x="225677" y="1224514"/>
                    <a:pt x="239945" y="1225872"/>
                  </a:cubicBezTo>
                  <a:cubicBezTo>
                    <a:pt x="255402" y="1227401"/>
                    <a:pt x="255232" y="1227741"/>
                    <a:pt x="259649" y="1242349"/>
                  </a:cubicBezTo>
                  <a:cubicBezTo>
                    <a:pt x="261517" y="1248294"/>
                    <a:pt x="262536" y="1255428"/>
                    <a:pt x="270690" y="1256787"/>
                  </a:cubicBezTo>
                  <a:cubicBezTo>
                    <a:pt x="282410" y="1258655"/>
                    <a:pt x="293790" y="1257126"/>
                    <a:pt x="304661" y="1252031"/>
                  </a:cubicBezTo>
                  <a:cubicBezTo>
                    <a:pt x="310946" y="1249143"/>
                    <a:pt x="313834" y="1244387"/>
                    <a:pt x="314004" y="1237253"/>
                  </a:cubicBezTo>
                  <a:cubicBezTo>
                    <a:pt x="314004" y="1223834"/>
                    <a:pt x="314683" y="1223494"/>
                    <a:pt x="327762" y="1223494"/>
                  </a:cubicBezTo>
                  <a:cubicBezTo>
                    <a:pt x="331159" y="1223494"/>
                    <a:pt x="334556" y="1223834"/>
                    <a:pt x="337954" y="1224174"/>
                  </a:cubicBezTo>
                  <a:cubicBezTo>
                    <a:pt x="341351" y="1224514"/>
                    <a:pt x="344578" y="1226212"/>
                    <a:pt x="344578" y="1229779"/>
                  </a:cubicBezTo>
                  <a:cubicBezTo>
                    <a:pt x="344408" y="1240141"/>
                    <a:pt x="351203" y="1241160"/>
                    <a:pt x="359016" y="1241500"/>
                  </a:cubicBezTo>
                  <a:cubicBezTo>
                    <a:pt x="365980" y="1241839"/>
                    <a:pt x="367509" y="1245576"/>
                    <a:pt x="365811" y="1251861"/>
                  </a:cubicBezTo>
                  <a:cubicBezTo>
                    <a:pt x="364112" y="1258485"/>
                    <a:pt x="358846" y="1260184"/>
                    <a:pt x="353241" y="1261543"/>
                  </a:cubicBezTo>
                  <a:cubicBezTo>
                    <a:pt x="350693" y="1262222"/>
                    <a:pt x="346447" y="1261883"/>
                    <a:pt x="347636" y="1266639"/>
                  </a:cubicBezTo>
                  <a:cubicBezTo>
                    <a:pt x="350014" y="1277340"/>
                    <a:pt x="348655" y="1288041"/>
                    <a:pt x="348315" y="1298742"/>
                  </a:cubicBezTo>
                  <a:cubicBezTo>
                    <a:pt x="348145" y="1304347"/>
                    <a:pt x="346447" y="1310462"/>
                    <a:pt x="348994" y="1315558"/>
                  </a:cubicBezTo>
                  <a:cubicBezTo>
                    <a:pt x="352222" y="1322013"/>
                    <a:pt x="350014" y="1328807"/>
                    <a:pt x="349504" y="1334582"/>
                  </a:cubicBezTo>
                  <a:cubicBezTo>
                    <a:pt x="348485" y="1345623"/>
                    <a:pt x="347975" y="1356324"/>
                    <a:pt x="348994" y="1367365"/>
                  </a:cubicBezTo>
                  <a:cubicBezTo>
                    <a:pt x="349504" y="1372801"/>
                    <a:pt x="349504" y="1378236"/>
                    <a:pt x="349164" y="1383502"/>
                  </a:cubicBezTo>
                  <a:cubicBezTo>
                    <a:pt x="348825" y="1392504"/>
                    <a:pt x="346616" y="1401846"/>
                    <a:pt x="347975" y="1410679"/>
                  </a:cubicBezTo>
                  <a:cubicBezTo>
                    <a:pt x="349844" y="1421720"/>
                    <a:pt x="349674" y="1433100"/>
                    <a:pt x="349164" y="1443802"/>
                  </a:cubicBezTo>
                  <a:cubicBezTo>
                    <a:pt x="348145" y="1461637"/>
                    <a:pt x="348485" y="1479472"/>
                    <a:pt x="346616" y="1497137"/>
                  </a:cubicBezTo>
                  <a:cubicBezTo>
                    <a:pt x="345767" y="1505291"/>
                    <a:pt x="343559" y="1506989"/>
                    <a:pt x="336255" y="1503932"/>
                  </a:cubicBezTo>
                  <a:cubicBezTo>
                    <a:pt x="321647" y="1497987"/>
                    <a:pt x="306700" y="1493061"/>
                    <a:pt x="292431" y="1486096"/>
                  </a:cubicBezTo>
                  <a:cubicBezTo>
                    <a:pt x="267802" y="1474206"/>
                    <a:pt x="242323" y="1463845"/>
                    <a:pt x="216335" y="1454842"/>
                  </a:cubicBezTo>
                  <a:cubicBezTo>
                    <a:pt x="203425" y="1450426"/>
                    <a:pt x="194593" y="1454333"/>
                    <a:pt x="193743" y="1467922"/>
                  </a:cubicBezTo>
                  <a:cubicBezTo>
                    <a:pt x="192384" y="1489833"/>
                    <a:pt x="184911" y="1513104"/>
                    <a:pt x="201387" y="1533147"/>
                  </a:cubicBezTo>
                  <a:cubicBezTo>
                    <a:pt x="202406" y="1534336"/>
                    <a:pt x="202916" y="1536205"/>
                    <a:pt x="203086" y="1537903"/>
                  </a:cubicBezTo>
                  <a:cubicBezTo>
                    <a:pt x="203255" y="1541301"/>
                    <a:pt x="204614" y="1543509"/>
                    <a:pt x="208012" y="1545037"/>
                  </a:cubicBezTo>
                  <a:cubicBezTo>
                    <a:pt x="212598" y="1547076"/>
                    <a:pt x="212937" y="1551662"/>
                    <a:pt x="212598" y="1556078"/>
                  </a:cubicBezTo>
                  <a:cubicBezTo>
                    <a:pt x="212258" y="1560665"/>
                    <a:pt x="208181" y="1560834"/>
                    <a:pt x="205124" y="1561854"/>
                  </a:cubicBezTo>
                  <a:cubicBezTo>
                    <a:pt x="183212" y="1568478"/>
                    <a:pt x="160791" y="1572894"/>
                    <a:pt x="138369" y="1577650"/>
                  </a:cubicBezTo>
                  <a:cubicBezTo>
                    <a:pt x="116797" y="1582237"/>
                    <a:pt x="95225" y="1586653"/>
                    <a:pt x="73653" y="1591579"/>
                  </a:cubicBezTo>
                  <a:cubicBezTo>
                    <a:pt x="64651" y="1593617"/>
                    <a:pt x="55818" y="1597524"/>
                    <a:pt x="54119" y="1608055"/>
                  </a:cubicBezTo>
                  <a:cubicBezTo>
                    <a:pt x="49873" y="1634893"/>
                    <a:pt x="44098" y="1662070"/>
                    <a:pt x="66009" y="1685001"/>
                  </a:cubicBezTo>
                  <a:cubicBezTo>
                    <a:pt x="66009" y="1695363"/>
                    <a:pt x="74502" y="1696722"/>
                    <a:pt x="81467" y="1699949"/>
                  </a:cubicBezTo>
                  <a:cubicBezTo>
                    <a:pt x="91658" y="1704535"/>
                    <a:pt x="107625" y="1703006"/>
                    <a:pt x="115608" y="1695193"/>
                  </a:cubicBezTo>
                  <a:cubicBezTo>
                    <a:pt x="127838" y="1683303"/>
                    <a:pt x="134802" y="1668695"/>
                    <a:pt x="134123" y="1651199"/>
                  </a:cubicBezTo>
                  <a:cubicBezTo>
                    <a:pt x="133953" y="1647463"/>
                    <a:pt x="133274" y="1644065"/>
                    <a:pt x="131235" y="1640668"/>
                  </a:cubicBezTo>
                  <a:cubicBezTo>
                    <a:pt x="125290" y="1631156"/>
                    <a:pt x="126819" y="1627759"/>
                    <a:pt x="137860" y="1626400"/>
                  </a:cubicBezTo>
                  <a:cubicBezTo>
                    <a:pt x="171832" y="1621984"/>
                    <a:pt x="205634" y="1616548"/>
                    <a:pt x="239775" y="1615529"/>
                  </a:cubicBezTo>
                  <a:cubicBezTo>
                    <a:pt x="241813" y="1615529"/>
                    <a:pt x="244531" y="1615699"/>
                    <a:pt x="245550" y="1614680"/>
                  </a:cubicBezTo>
                  <a:cubicBezTo>
                    <a:pt x="250986" y="1608055"/>
                    <a:pt x="258969" y="1609754"/>
                    <a:pt x="265933" y="1608395"/>
                  </a:cubicBezTo>
                  <a:cubicBezTo>
                    <a:pt x="282580" y="1605337"/>
                    <a:pt x="299396" y="1602790"/>
                    <a:pt x="316042" y="1599902"/>
                  </a:cubicBezTo>
                  <a:cubicBezTo>
                    <a:pt x="327083" y="1598033"/>
                    <a:pt x="338124" y="1597694"/>
                    <a:pt x="348994" y="1599053"/>
                  </a:cubicBezTo>
                  <a:cubicBezTo>
                    <a:pt x="356468" y="1600072"/>
                    <a:pt x="363432" y="1602790"/>
                    <a:pt x="364112" y="1612132"/>
                  </a:cubicBezTo>
                  <a:cubicBezTo>
                    <a:pt x="365471" y="1630816"/>
                    <a:pt x="368698" y="1649161"/>
                    <a:pt x="368528" y="1668015"/>
                  </a:cubicBezTo>
                  <a:cubicBezTo>
                    <a:pt x="368358" y="1680585"/>
                    <a:pt x="366150" y="1682453"/>
                    <a:pt x="353750" y="1679906"/>
                  </a:cubicBezTo>
                  <a:cubicBezTo>
                    <a:pt x="348655" y="1678886"/>
                    <a:pt x="346107" y="1680075"/>
                    <a:pt x="345427" y="1685171"/>
                  </a:cubicBezTo>
                  <a:cubicBezTo>
                    <a:pt x="345088" y="1688229"/>
                    <a:pt x="344578" y="1691286"/>
                    <a:pt x="344578" y="1694513"/>
                  </a:cubicBezTo>
                  <a:cubicBezTo>
                    <a:pt x="344748" y="1726107"/>
                    <a:pt x="348825" y="1756852"/>
                    <a:pt x="361394" y="1786067"/>
                  </a:cubicBezTo>
                  <a:cubicBezTo>
                    <a:pt x="363772" y="1791503"/>
                    <a:pt x="367000" y="1796259"/>
                    <a:pt x="372435" y="1798297"/>
                  </a:cubicBezTo>
                  <a:cubicBezTo>
                    <a:pt x="387722" y="1804072"/>
                    <a:pt x="403349" y="1808829"/>
                    <a:pt x="419995" y="1808998"/>
                  </a:cubicBezTo>
                  <a:cubicBezTo>
                    <a:pt x="425771" y="1809168"/>
                    <a:pt x="431376" y="1807639"/>
                    <a:pt x="435453" y="1803223"/>
                  </a:cubicBezTo>
                  <a:cubicBezTo>
                    <a:pt x="448532" y="1789295"/>
                    <a:pt x="456006" y="1772988"/>
                    <a:pt x="456006" y="1753624"/>
                  </a:cubicBezTo>
                  <a:cubicBezTo>
                    <a:pt x="456006" y="1743263"/>
                    <a:pt x="450570" y="1736639"/>
                    <a:pt x="441568" y="1732562"/>
                  </a:cubicBezTo>
                  <a:cubicBezTo>
                    <a:pt x="438510" y="1731203"/>
                    <a:pt x="435283" y="1729844"/>
                    <a:pt x="432056" y="1729165"/>
                  </a:cubicBezTo>
                  <a:cubicBezTo>
                    <a:pt x="422374" y="1727126"/>
                    <a:pt x="418297" y="1721181"/>
                    <a:pt x="417108" y="1711499"/>
                  </a:cubicBezTo>
                  <a:cubicBezTo>
                    <a:pt x="413371" y="1679736"/>
                    <a:pt x="412692" y="1647632"/>
                    <a:pt x="410653" y="1615869"/>
                  </a:cubicBezTo>
                  <a:cubicBezTo>
                    <a:pt x="409804" y="1603299"/>
                    <a:pt x="413201" y="1599562"/>
                    <a:pt x="425771" y="1597694"/>
                  </a:cubicBezTo>
                  <a:cubicBezTo>
                    <a:pt x="442417" y="1595316"/>
                    <a:pt x="459063" y="1597524"/>
                    <a:pt x="475709" y="1599053"/>
                  </a:cubicBezTo>
                  <a:cubicBezTo>
                    <a:pt x="502377" y="1601770"/>
                    <a:pt x="529045" y="1605847"/>
                    <a:pt x="555713" y="1608395"/>
                  </a:cubicBezTo>
                  <a:cubicBezTo>
                    <a:pt x="591553" y="1611792"/>
                    <a:pt x="627223" y="1614850"/>
                    <a:pt x="662894" y="1618926"/>
                  </a:cubicBezTo>
                  <a:cubicBezTo>
                    <a:pt x="670537" y="1619775"/>
                    <a:pt x="674105" y="1623173"/>
                    <a:pt x="671726" y="1630477"/>
                  </a:cubicBezTo>
                  <a:cubicBezTo>
                    <a:pt x="665951" y="1647802"/>
                    <a:pt x="672916" y="1663259"/>
                    <a:pt x="680389" y="1677188"/>
                  </a:cubicBezTo>
                  <a:cubicBezTo>
                    <a:pt x="686844" y="1689418"/>
                    <a:pt x="691770" y="1701478"/>
                    <a:pt x="694488" y="1714896"/>
                  </a:cubicBezTo>
                  <a:cubicBezTo>
                    <a:pt x="698904" y="1736299"/>
                    <a:pt x="712493" y="1748019"/>
                    <a:pt x="733725" y="1752945"/>
                  </a:cubicBezTo>
                  <a:cubicBezTo>
                    <a:pt x="755637" y="1758041"/>
                    <a:pt x="777888" y="1758890"/>
                    <a:pt x="800140" y="1760758"/>
                  </a:cubicBezTo>
                  <a:cubicBezTo>
                    <a:pt x="802858" y="1760928"/>
                    <a:pt x="805915" y="1761438"/>
                    <a:pt x="808463" y="1759739"/>
                  </a:cubicBezTo>
                  <a:cubicBezTo>
                    <a:pt x="813729" y="1755832"/>
                    <a:pt x="819504" y="1756512"/>
                    <a:pt x="825449" y="1757022"/>
                  </a:cubicBezTo>
                  <a:cubicBezTo>
                    <a:pt x="842605" y="1758041"/>
                    <a:pt x="858911" y="1762117"/>
                    <a:pt x="875217" y="1766873"/>
                  </a:cubicBezTo>
                  <a:cubicBezTo>
                    <a:pt x="906981" y="1776386"/>
                    <a:pt x="939084" y="1781651"/>
                    <a:pt x="972207" y="1778594"/>
                  </a:cubicBezTo>
                  <a:cubicBezTo>
                    <a:pt x="999724" y="1776046"/>
                    <a:pt x="1027411" y="1773498"/>
                    <a:pt x="1054589" y="1768572"/>
                  </a:cubicBezTo>
                  <a:cubicBezTo>
                    <a:pt x="1070725" y="1765684"/>
                    <a:pt x="1085673" y="1761608"/>
                    <a:pt x="1096204" y="1747339"/>
                  </a:cubicBezTo>
                  <a:cubicBezTo>
                    <a:pt x="1101979" y="1739526"/>
                    <a:pt x="1104527" y="1727806"/>
                    <a:pt x="1099771" y="1719483"/>
                  </a:cubicBezTo>
                  <a:cubicBezTo>
                    <a:pt x="1087371" y="1697401"/>
                    <a:pt x="1068857" y="1685171"/>
                    <a:pt x="1043038" y="1684662"/>
                  </a:cubicBezTo>
                  <a:cubicBezTo>
                    <a:pt x="1036074" y="1684492"/>
                    <a:pt x="1028430" y="1685851"/>
                    <a:pt x="1022145" y="1682623"/>
                  </a:cubicBezTo>
                  <a:cubicBezTo>
                    <a:pt x="1015011" y="1678886"/>
                    <a:pt x="1008387" y="1677867"/>
                    <a:pt x="1001253" y="1681434"/>
                  </a:cubicBezTo>
                  <a:cubicBezTo>
                    <a:pt x="999215" y="1682453"/>
                    <a:pt x="995987" y="1683473"/>
                    <a:pt x="995308" y="1680755"/>
                  </a:cubicBezTo>
                  <a:cubicBezTo>
                    <a:pt x="993609" y="1672432"/>
                    <a:pt x="986305" y="1673111"/>
                    <a:pt x="980870" y="1671243"/>
                  </a:cubicBezTo>
                  <a:cubicBezTo>
                    <a:pt x="969319" y="1667336"/>
                    <a:pt x="957769" y="1663939"/>
                    <a:pt x="948257" y="1655616"/>
                  </a:cubicBezTo>
                  <a:cubicBezTo>
                    <a:pt x="947068" y="1654597"/>
                    <a:pt x="945029" y="1653917"/>
                    <a:pt x="945539" y="1651879"/>
                  </a:cubicBezTo>
                  <a:cubicBezTo>
                    <a:pt x="946049" y="1649501"/>
                    <a:pt x="948427" y="1649331"/>
                    <a:pt x="950295" y="1649331"/>
                  </a:cubicBezTo>
                  <a:cubicBezTo>
                    <a:pt x="955051" y="1649161"/>
                    <a:pt x="959977" y="1648991"/>
                    <a:pt x="964733" y="1648991"/>
                  </a:cubicBezTo>
                  <a:cubicBezTo>
                    <a:pt x="989023" y="1648991"/>
                    <a:pt x="1013483" y="1649840"/>
                    <a:pt x="1037773" y="1646783"/>
                  </a:cubicBezTo>
                  <a:cubicBezTo>
                    <a:pt x="1055947" y="1644575"/>
                    <a:pt x="1075821" y="1645084"/>
                    <a:pt x="1088560" y="1626740"/>
                  </a:cubicBezTo>
                  <a:cubicBezTo>
                    <a:pt x="1093147" y="1619945"/>
                    <a:pt x="1097053" y="1614510"/>
                    <a:pt x="1092467" y="1607206"/>
                  </a:cubicBezTo>
                  <a:cubicBezTo>
                    <a:pt x="1087202" y="1598883"/>
                    <a:pt x="1084144" y="1588182"/>
                    <a:pt x="1071235" y="1587842"/>
                  </a:cubicBezTo>
                  <a:cubicBezTo>
                    <a:pt x="1066819" y="1587842"/>
                    <a:pt x="1061383" y="1589880"/>
                    <a:pt x="1058326" y="1584105"/>
                  </a:cubicBezTo>
                  <a:cubicBezTo>
                    <a:pt x="1057646" y="1582916"/>
                    <a:pt x="1056627" y="1583426"/>
                    <a:pt x="1055947" y="1584615"/>
                  </a:cubicBezTo>
                  <a:cubicBezTo>
                    <a:pt x="1053230" y="1589880"/>
                    <a:pt x="1048474" y="1588012"/>
                    <a:pt x="1044737" y="1587332"/>
                  </a:cubicBezTo>
                  <a:cubicBezTo>
                    <a:pt x="1039471" y="1586483"/>
                    <a:pt x="1034715" y="1583595"/>
                    <a:pt x="1029959" y="1581387"/>
                  </a:cubicBezTo>
                  <a:cubicBezTo>
                    <a:pt x="1021296" y="1577650"/>
                    <a:pt x="1014332" y="1569667"/>
                    <a:pt x="1003461" y="1570347"/>
                  </a:cubicBezTo>
                  <a:cubicBezTo>
                    <a:pt x="998195" y="1570686"/>
                    <a:pt x="994968" y="1566610"/>
                    <a:pt x="994968" y="1561514"/>
                  </a:cubicBezTo>
                  <a:cubicBezTo>
                    <a:pt x="994459" y="1537394"/>
                    <a:pt x="994119" y="1513444"/>
                    <a:pt x="995987" y="1489324"/>
                  </a:cubicBezTo>
                  <a:cubicBezTo>
                    <a:pt x="996327" y="1485757"/>
                    <a:pt x="998026" y="1483209"/>
                    <a:pt x="1001253" y="1482360"/>
                  </a:cubicBezTo>
                  <a:cubicBezTo>
                    <a:pt x="1008727" y="1480321"/>
                    <a:pt x="1008727" y="1474886"/>
                    <a:pt x="1008047" y="1468941"/>
                  </a:cubicBezTo>
                  <a:cubicBezTo>
                    <a:pt x="1007538" y="1465034"/>
                    <a:pt x="1006688" y="1461127"/>
                    <a:pt x="1006519" y="1457220"/>
                  </a:cubicBezTo>
                  <a:cubicBezTo>
                    <a:pt x="1005160" y="1434969"/>
                    <a:pt x="1005329" y="1412378"/>
                    <a:pt x="1002442" y="1390296"/>
                  </a:cubicBezTo>
                  <a:cubicBezTo>
                    <a:pt x="995648" y="1336451"/>
                    <a:pt x="1001593" y="1282775"/>
                    <a:pt x="1006519" y="1229439"/>
                  </a:cubicBezTo>
                  <a:cubicBezTo>
                    <a:pt x="1010425" y="1186635"/>
                    <a:pt x="1016370" y="1144170"/>
                    <a:pt x="1015691" y="1100856"/>
                  </a:cubicBezTo>
                  <a:cubicBezTo>
                    <a:pt x="1015351" y="1081832"/>
                    <a:pt x="1010595" y="1065356"/>
                    <a:pt x="999724" y="1050238"/>
                  </a:cubicBezTo>
                  <a:cubicBezTo>
                    <a:pt x="995817" y="1044803"/>
                    <a:pt x="993609" y="1039028"/>
                    <a:pt x="992760" y="1032403"/>
                  </a:cubicBezTo>
                  <a:cubicBezTo>
                    <a:pt x="991231" y="1022381"/>
                    <a:pt x="990042" y="1011850"/>
                    <a:pt x="983248" y="1004037"/>
                  </a:cubicBezTo>
                  <a:cubicBezTo>
                    <a:pt x="979001" y="999111"/>
                    <a:pt x="979171" y="996053"/>
                    <a:pt x="981719" y="990957"/>
                  </a:cubicBezTo>
                  <a:cubicBezTo>
                    <a:pt x="1032337" y="889891"/>
                    <a:pt x="1082785" y="788825"/>
                    <a:pt x="1133403" y="687759"/>
                  </a:cubicBezTo>
                  <a:cubicBezTo>
                    <a:pt x="1134592" y="685381"/>
                    <a:pt x="1135102" y="682324"/>
                    <a:pt x="1137819" y="680795"/>
                  </a:cubicBezTo>
                  <a:cubicBezTo>
                    <a:pt x="1137819" y="680285"/>
                    <a:pt x="1137819" y="679606"/>
                    <a:pt x="1137819" y="679096"/>
                  </a:cubicBezTo>
                  <a:cubicBezTo>
                    <a:pt x="1135442" y="675359"/>
                    <a:pt x="1131365" y="673831"/>
                    <a:pt x="1127628" y="671962"/>
                  </a:cubicBezTo>
                  <a:close/>
                  <a:moveTo>
                    <a:pt x="187798" y="1154022"/>
                  </a:moveTo>
                  <a:cubicBezTo>
                    <a:pt x="172851" y="1168800"/>
                    <a:pt x="159432" y="1169479"/>
                    <a:pt x="143125" y="1155891"/>
                  </a:cubicBezTo>
                  <a:cubicBezTo>
                    <a:pt x="137690" y="1151304"/>
                    <a:pt x="130896" y="1148926"/>
                    <a:pt x="125630" y="1144000"/>
                  </a:cubicBezTo>
                  <a:cubicBezTo>
                    <a:pt x="108984" y="1128204"/>
                    <a:pt x="105417" y="1107481"/>
                    <a:pt x="103548" y="1086079"/>
                  </a:cubicBezTo>
                  <a:cubicBezTo>
                    <a:pt x="103039" y="1080813"/>
                    <a:pt x="103548" y="1075377"/>
                    <a:pt x="103548" y="1069942"/>
                  </a:cubicBezTo>
                  <a:cubicBezTo>
                    <a:pt x="104228" y="1045652"/>
                    <a:pt x="107455" y="1021532"/>
                    <a:pt x="107795" y="997242"/>
                  </a:cubicBezTo>
                  <a:cubicBezTo>
                    <a:pt x="107965" y="989938"/>
                    <a:pt x="113740" y="985012"/>
                    <a:pt x="120364" y="987051"/>
                  </a:cubicBezTo>
                  <a:cubicBezTo>
                    <a:pt x="125120" y="988410"/>
                    <a:pt x="126989" y="993335"/>
                    <a:pt x="128687" y="997072"/>
                  </a:cubicBezTo>
                  <a:cubicBezTo>
                    <a:pt x="134463" y="1008962"/>
                    <a:pt x="143125" y="1018135"/>
                    <a:pt x="152128" y="1027817"/>
                  </a:cubicBezTo>
                  <a:cubicBezTo>
                    <a:pt x="161810" y="1038178"/>
                    <a:pt x="168265" y="1051427"/>
                    <a:pt x="176078" y="1063317"/>
                  </a:cubicBezTo>
                  <a:cubicBezTo>
                    <a:pt x="176588" y="1064167"/>
                    <a:pt x="177097" y="1065695"/>
                    <a:pt x="176758" y="1066545"/>
                  </a:cubicBezTo>
                  <a:cubicBezTo>
                    <a:pt x="170643" y="1088796"/>
                    <a:pt x="183892" y="1106292"/>
                    <a:pt x="192215" y="1124636"/>
                  </a:cubicBezTo>
                  <a:cubicBezTo>
                    <a:pt x="199858" y="1141453"/>
                    <a:pt x="201047" y="1140943"/>
                    <a:pt x="187798" y="1154022"/>
                  </a:cubicBezTo>
                  <a:close/>
                  <a:moveTo>
                    <a:pt x="795724" y="1195638"/>
                  </a:moveTo>
                  <a:cubicBezTo>
                    <a:pt x="790458" y="1223155"/>
                    <a:pt x="786211" y="1250842"/>
                    <a:pt x="783663" y="1278699"/>
                  </a:cubicBezTo>
                  <a:cubicBezTo>
                    <a:pt x="782135" y="1295854"/>
                    <a:pt x="782305" y="1313180"/>
                    <a:pt x="782305" y="1330506"/>
                  </a:cubicBezTo>
                  <a:cubicBezTo>
                    <a:pt x="782305" y="1344604"/>
                    <a:pt x="780436" y="1358362"/>
                    <a:pt x="772962" y="1370422"/>
                  </a:cubicBezTo>
                  <a:cubicBezTo>
                    <a:pt x="755467" y="1398789"/>
                    <a:pt x="753599" y="1430553"/>
                    <a:pt x="750201" y="1462486"/>
                  </a:cubicBezTo>
                  <a:cubicBezTo>
                    <a:pt x="744936" y="1510896"/>
                    <a:pt x="732706" y="1558117"/>
                    <a:pt x="721495" y="1605337"/>
                  </a:cubicBezTo>
                  <a:cubicBezTo>
                    <a:pt x="721325" y="1605677"/>
                    <a:pt x="720816" y="1606017"/>
                    <a:pt x="720306" y="1606526"/>
                  </a:cubicBezTo>
                  <a:cubicBezTo>
                    <a:pt x="717418" y="1600242"/>
                    <a:pt x="720306" y="1592598"/>
                    <a:pt x="715041" y="1586313"/>
                  </a:cubicBezTo>
                  <a:cubicBezTo>
                    <a:pt x="711473" y="1582237"/>
                    <a:pt x="708076" y="1579179"/>
                    <a:pt x="702981" y="1577820"/>
                  </a:cubicBezTo>
                  <a:cubicBezTo>
                    <a:pt x="674274" y="1569837"/>
                    <a:pt x="644719" y="1567119"/>
                    <a:pt x="615673" y="1561174"/>
                  </a:cubicBezTo>
                  <a:cubicBezTo>
                    <a:pt x="607180" y="1559475"/>
                    <a:pt x="598517" y="1557437"/>
                    <a:pt x="590024" y="1555739"/>
                  </a:cubicBezTo>
                  <a:cubicBezTo>
                    <a:pt x="586967" y="1555229"/>
                    <a:pt x="585778" y="1553700"/>
                    <a:pt x="585778" y="1550643"/>
                  </a:cubicBezTo>
                  <a:cubicBezTo>
                    <a:pt x="585268" y="1539092"/>
                    <a:pt x="584419" y="1528221"/>
                    <a:pt x="589515" y="1516671"/>
                  </a:cubicBezTo>
                  <a:cubicBezTo>
                    <a:pt x="594950" y="1504611"/>
                    <a:pt x="593082" y="1491192"/>
                    <a:pt x="585608" y="1479302"/>
                  </a:cubicBezTo>
                  <a:cubicBezTo>
                    <a:pt x="584079" y="1476924"/>
                    <a:pt x="582041" y="1475225"/>
                    <a:pt x="579493" y="1475395"/>
                  </a:cubicBezTo>
                  <a:cubicBezTo>
                    <a:pt x="571170" y="1475565"/>
                    <a:pt x="569981" y="1470639"/>
                    <a:pt x="569471" y="1463675"/>
                  </a:cubicBezTo>
                  <a:cubicBezTo>
                    <a:pt x="568792" y="1453484"/>
                    <a:pt x="564036" y="1446349"/>
                    <a:pt x="553335" y="1443292"/>
                  </a:cubicBezTo>
                  <a:cubicBezTo>
                    <a:pt x="548749" y="1441933"/>
                    <a:pt x="545182" y="1442443"/>
                    <a:pt x="541275" y="1444481"/>
                  </a:cubicBezTo>
                  <a:cubicBezTo>
                    <a:pt x="508322" y="1460618"/>
                    <a:pt x="475200" y="1476584"/>
                    <a:pt x="442077" y="1492381"/>
                  </a:cubicBezTo>
                  <a:cubicBezTo>
                    <a:pt x="426110" y="1500025"/>
                    <a:pt x="424921" y="1499006"/>
                    <a:pt x="424072" y="1481340"/>
                  </a:cubicBezTo>
                  <a:cubicBezTo>
                    <a:pt x="421015" y="1423928"/>
                    <a:pt x="421864" y="1366346"/>
                    <a:pt x="423053" y="1308933"/>
                  </a:cubicBezTo>
                  <a:cubicBezTo>
                    <a:pt x="423393" y="1293986"/>
                    <a:pt x="421185" y="1279038"/>
                    <a:pt x="423393" y="1264261"/>
                  </a:cubicBezTo>
                  <a:cubicBezTo>
                    <a:pt x="423902" y="1261033"/>
                    <a:pt x="421864" y="1259505"/>
                    <a:pt x="419486" y="1258485"/>
                  </a:cubicBezTo>
                  <a:cubicBezTo>
                    <a:pt x="416259" y="1256957"/>
                    <a:pt x="412692" y="1255768"/>
                    <a:pt x="409294" y="1254239"/>
                  </a:cubicBezTo>
                  <a:cubicBezTo>
                    <a:pt x="407426" y="1253559"/>
                    <a:pt x="405218" y="1253220"/>
                    <a:pt x="404708" y="1251012"/>
                  </a:cubicBezTo>
                  <a:cubicBezTo>
                    <a:pt x="404199" y="1248294"/>
                    <a:pt x="406407" y="1247275"/>
                    <a:pt x="408275" y="1246086"/>
                  </a:cubicBezTo>
                  <a:cubicBezTo>
                    <a:pt x="410144" y="1244897"/>
                    <a:pt x="412522" y="1243538"/>
                    <a:pt x="413371" y="1241669"/>
                  </a:cubicBezTo>
                  <a:cubicBezTo>
                    <a:pt x="418807" y="1229609"/>
                    <a:pt x="428828" y="1229439"/>
                    <a:pt x="440039" y="1229439"/>
                  </a:cubicBezTo>
                  <a:cubicBezTo>
                    <a:pt x="488449" y="1229779"/>
                    <a:pt x="536859" y="1230459"/>
                    <a:pt x="585268" y="1229100"/>
                  </a:cubicBezTo>
                  <a:cubicBezTo>
                    <a:pt x="610577" y="1228420"/>
                    <a:pt x="635886" y="1224683"/>
                    <a:pt x="658987" y="1213133"/>
                  </a:cubicBezTo>
                  <a:cubicBezTo>
                    <a:pt x="667140" y="1209056"/>
                    <a:pt x="673935" y="1203111"/>
                    <a:pt x="680559" y="1196996"/>
                  </a:cubicBezTo>
                  <a:cubicBezTo>
                    <a:pt x="683447" y="1194449"/>
                    <a:pt x="686164" y="1192750"/>
                    <a:pt x="690241" y="1192580"/>
                  </a:cubicBezTo>
                  <a:cubicBezTo>
                    <a:pt x="723024" y="1190881"/>
                    <a:pt x="755807" y="1189183"/>
                    <a:pt x="788589" y="1186805"/>
                  </a:cubicBezTo>
                  <a:cubicBezTo>
                    <a:pt x="796743" y="1186295"/>
                    <a:pt x="797082" y="1189183"/>
                    <a:pt x="795724" y="1195638"/>
                  </a:cubicBezTo>
                  <a:close/>
                </a:path>
              </a:pathLst>
            </a:custGeom>
            <a:solidFill>
              <a:schemeClr val="accent6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7E21BD-3492-40D2-B673-580C17B68C73}"/>
                </a:ext>
              </a:extLst>
            </p:cNvPr>
            <p:cNvSpPr/>
            <p:nvPr/>
          </p:nvSpPr>
          <p:spPr>
            <a:xfrm>
              <a:off x="3690367" y="1839454"/>
              <a:ext cx="2336646" cy="4166693"/>
            </a:xfrm>
            <a:custGeom>
              <a:avLst/>
              <a:gdLst>
                <a:gd name="connsiteX0" fmla="*/ 1010278 w 1010660"/>
                <a:gd name="connsiteY0" fmla="*/ 1613160 h 1802203"/>
                <a:gd name="connsiteX1" fmla="*/ 998557 w 1010660"/>
                <a:gd name="connsiteY1" fmla="*/ 1603308 h 1802203"/>
                <a:gd name="connsiteX2" fmla="*/ 990404 w 1010660"/>
                <a:gd name="connsiteY2" fmla="*/ 1596344 h 1802203"/>
                <a:gd name="connsiteX3" fmla="*/ 988536 w 1010660"/>
                <a:gd name="connsiteY3" fmla="*/ 1584624 h 1802203"/>
                <a:gd name="connsiteX4" fmla="*/ 968322 w 1010660"/>
                <a:gd name="connsiteY4" fmla="*/ 1564241 h 1802203"/>
                <a:gd name="connsiteX5" fmla="*/ 871163 w 1010660"/>
                <a:gd name="connsiteY5" fmla="*/ 1548444 h 1802203"/>
                <a:gd name="connsiteX6" fmla="*/ 749714 w 1010660"/>
                <a:gd name="connsiteY6" fmla="*/ 1529589 h 1802203"/>
                <a:gd name="connsiteX7" fmla="*/ 717101 w 1010660"/>
                <a:gd name="connsiteY7" fmla="*/ 1522625 h 1802203"/>
                <a:gd name="connsiteX8" fmla="*/ 717441 w 1010660"/>
                <a:gd name="connsiteY8" fmla="*/ 1520417 h 1802203"/>
                <a:gd name="connsiteX9" fmla="*/ 740032 w 1010660"/>
                <a:gd name="connsiteY9" fmla="*/ 1517020 h 1802203"/>
                <a:gd name="connsiteX10" fmla="*/ 743769 w 1010660"/>
                <a:gd name="connsiteY10" fmla="*/ 1518379 h 1802203"/>
                <a:gd name="connsiteX11" fmla="*/ 750563 w 1010660"/>
                <a:gd name="connsiteY11" fmla="*/ 1523474 h 1802203"/>
                <a:gd name="connsiteX12" fmla="*/ 804069 w 1010660"/>
                <a:gd name="connsiteY12" fmla="*/ 1521946 h 1802203"/>
                <a:gd name="connsiteX13" fmla="*/ 813581 w 1010660"/>
                <a:gd name="connsiteY13" fmla="*/ 1509036 h 1802203"/>
                <a:gd name="connsiteX14" fmla="*/ 816129 w 1010660"/>
                <a:gd name="connsiteY14" fmla="*/ 1490522 h 1802203"/>
                <a:gd name="connsiteX15" fmla="*/ 806277 w 1010660"/>
                <a:gd name="connsiteY15" fmla="*/ 1469459 h 1802203"/>
                <a:gd name="connsiteX16" fmla="*/ 798124 w 1010660"/>
                <a:gd name="connsiteY16" fmla="*/ 1455871 h 1802203"/>
                <a:gd name="connsiteX17" fmla="*/ 797274 w 1010660"/>
                <a:gd name="connsiteY17" fmla="*/ 1445849 h 1802203"/>
                <a:gd name="connsiteX18" fmla="*/ 786064 w 1010660"/>
                <a:gd name="connsiteY18" fmla="*/ 1441772 h 1802203"/>
                <a:gd name="connsiteX19" fmla="*/ 758037 w 1010660"/>
                <a:gd name="connsiteY19" fmla="*/ 1457739 h 1802203"/>
                <a:gd name="connsiteX20" fmla="*/ 698586 w 1010660"/>
                <a:gd name="connsiteY20" fmla="*/ 1490012 h 1802203"/>
                <a:gd name="connsiteX21" fmla="*/ 685507 w 1010660"/>
                <a:gd name="connsiteY21" fmla="*/ 1481859 h 1802203"/>
                <a:gd name="connsiteX22" fmla="*/ 683299 w 1010660"/>
                <a:gd name="connsiteY22" fmla="*/ 1417313 h 1802203"/>
                <a:gd name="connsiteX23" fmla="*/ 692302 w 1010660"/>
                <a:gd name="connsiteY23" fmla="*/ 1403214 h 1802203"/>
                <a:gd name="connsiteX24" fmla="*/ 708608 w 1010660"/>
                <a:gd name="connsiteY24" fmla="*/ 1399138 h 1802203"/>
                <a:gd name="connsiteX25" fmla="*/ 784875 w 1010660"/>
                <a:gd name="connsiteY25" fmla="*/ 1387417 h 1802203"/>
                <a:gd name="connsiteX26" fmla="*/ 833794 w 1010660"/>
                <a:gd name="connsiteY26" fmla="*/ 1365675 h 1802203"/>
                <a:gd name="connsiteX27" fmla="*/ 910231 w 1010660"/>
                <a:gd name="connsiteY27" fmla="*/ 1264100 h 1802203"/>
                <a:gd name="connsiteX28" fmla="*/ 935540 w 1010660"/>
                <a:gd name="connsiteY28" fmla="*/ 1186474 h 1802203"/>
                <a:gd name="connsiteX29" fmla="*/ 939616 w 1010660"/>
                <a:gd name="connsiteY29" fmla="*/ 1178661 h 1802203"/>
                <a:gd name="connsiteX30" fmla="*/ 960679 w 1010660"/>
                <a:gd name="connsiteY30" fmla="*/ 1157768 h 1802203"/>
                <a:gd name="connsiteX31" fmla="*/ 976646 w 1010660"/>
                <a:gd name="connsiteY31" fmla="*/ 1104602 h 1802203"/>
                <a:gd name="connsiteX32" fmla="*/ 958301 w 1010660"/>
                <a:gd name="connsiteY32" fmla="*/ 973301 h 1802203"/>
                <a:gd name="connsiteX33" fmla="*/ 956942 w 1010660"/>
                <a:gd name="connsiteY33" fmla="*/ 961751 h 1802203"/>
                <a:gd name="connsiteX34" fmla="*/ 957451 w 1010660"/>
                <a:gd name="connsiteY34" fmla="*/ 937970 h 1802203"/>
                <a:gd name="connsiteX35" fmla="*/ 957961 w 1010660"/>
                <a:gd name="connsiteY35" fmla="*/ 901281 h 1802203"/>
                <a:gd name="connsiteX36" fmla="*/ 957621 w 1010660"/>
                <a:gd name="connsiteY36" fmla="*/ 891259 h 1802203"/>
                <a:gd name="connsiteX37" fmla="*/ 957112 w 1010660"/>
                <a:gd name="connsiteY37" fmla="*/ 861364 h 1802203"/>
                <a:gd name="connsiteX38" fmla="*/ 959829 w 1010660"/>
                <a:gd name="connsiteY38" fmla="*/ 813804 h 1802203"/>
                <a:gd name="connsiteX39" fmla="*/ 962547 w 1010660"/>
                <a:gd name="connsiteY39" fmla="*/ 801064 h 1802203"/>
                <a:gd name="connsiteX40" fmla="*/ 953205 w 1010660"/>
                <a:gd name="connsiteY40" fmla="*/ 776435 h 1802203"/>
                <a:gd name="connsiteX41" fmla="*/ 944882 w 1010660"/>
                <a:gd name="connsiteY41" fmla="*/ 774566 h 1802203"/>
                <a:gd name="connsiteX42" fmla="*/ 930784 w 1010660"/>
                <a:gd name="connsiteY42" fmla="*/ 756561 h 1802203"/>
                <a:gd name="connsiteX43" fmla="*/ 931463 w 1010660"/>
                <a:gd name="connsiteY43" fmla="*/ 743822 h 1802203"/>
                <a:gd name="connsiteX44" fmla="*/ 939107 w 1010660"/>
                <a:gd name="connsiteY44" fmla="*/ 650059 h 1802203"/>
                <a:gd name="connsiteX45" fmla="*/ 916685 w 1010660"/>
                <a:gd name="connsiteY45" fmla="*/ 635112 h 1802203"/>
                <a:gd name="connsiteX46" fmla="*/ 902077 w 1010660"/>
                <a:gd name="connsiteY46" fmla="*/ 624581 h 1802203"/>
                <a:gd name="connsiteX47" fmla="*/ 902417 w 1010660"/>
                <a:gd name="connsiteY47" fmla="*/ 621183 h 1802203"/>
                <a:gd name="connsiteX48" fmla="*/ 907173 w 1010660"/>
                <a:gd name="connsiteY48" fmla="*/ 545087 h 1802203"/>
                <a:gd name="connsiteX49" fmla="*/ 896132 w 1010660"/>
                <a:gd name="connsiteY49" fmla="*/ 478162 h 1802203"/>
                <a:gd name="connsiteX50" fmla="*/ 888489 w 1010660"/>
                <a:gd name="connsiteY50" fmla="*/ 462195 h 1802203"/>
                <a:gd name="connsiteX51" fmla="*/ 887300 w 1010660"/>
                <a:gd name="connsiteY51" fmla="*/ 448267 h 1802203"/>
                <a:gd name="connsiteX52" fmla="*/ 891376 w 1010660"/>
                <a:gd name="connsiteY52" fmla="*/ 426355 h 1802203"/>
                <a:gd name="connsiteX53" fmla="*/ 908702 w 1010660"/>
                <a:gd name="connsiteY53" fmla="*/ 416333 h 1802203"/>
                <a:gd name="connsiteX54" fmla="*/ 919233 w 1010660"/>
                <a:gd name="connsiteY54" fmla="*/ 418881 h 1802203"/>
                <a:gd name="connsiteX55" fmla="*/ 913798 w 1010660"/>
                <a:gd name="connsiteY55" fmla="*/ 397819 h 1802203"/>
                <a:gd name="connsiteX56" fmla="*/ 915836 w 1010660"/>
                <a:gd name="connsiteY56" fmla="*/ 361129 h 1802203"/>
                <a:gd name="connsiteX57" fmla="*/ 915157 w 1010660"/>
                <a:gd name="connsiteY57" fmla="*/ 340067 h 1802203"/>
                <a:gd name="connsiteX58" fmla="*/ 933501 w 1010660"/>
                <a:gd name="connsiteY58" fmla="*/ 275520 h 1802203"/>
                <a:gd name="connsiteX59" fmla="*/ 941315 w 1010660"/>
                <a:gd name="connsiteY59" fmla="*/ 225922 h 1802203"/>
                <a:gd name="connsiteX60" fmla="*/ 940635 w 1010660"/>
                <a:gd name="connsiteY60" fmla="*/ 202141 h 1802203"/>
                <a:gd name="connsiteX61" fmla="*/ 934521 w 1010660"/>
                <a:gd name="connsiteY61" fmla="*/ 161205 h 1802203"/>
                <a:gd name="connsiteX62" fmla="*/ 920592 w 1010660"/>
                <a:gd name="connsiteY62" fmla="*/ 124006 h 1802203"/>
                <a:gd name="connsiteX63" fmla="*/ 914477 w 1010660"/>
                <a:gd name="connsiteY63" fmla="*/ 105661 h 1802203"/>
                <a:gd name="connsiteX64" fmla="*/ 893415 w 1010660"/>
                <a:gd name="connsiteY64" fmla="*/ 67783 h 1802203"/>
                <a:gd name="connsiteX65" fmla="*/ 792858 w 1010660"/>
                <a:gd name="connsiteY65" fmla="*/ 9 h 1802203"/>
                <a:gd name="connsiteX66" fmla="*/ 773834 w 1010660"/>
                <a:gd name="connsiteY66" fmla="*/ 8332 h 1802203"/>
                <a:gd name="connsiteX67" fmla="*/ 760415 w 1010660"/>
                <a:gd name="connsiteY67" fmla="*/ 28885 h 1802203"/>
                <a:gd name="connsiteX68" fmla="*/ 741221 w 1010660"/>
                <a:gd name="connsiteY68" fmla="*/ 35849 h 1802203"/>
                <a:gd name="connsiteX69" fmla="*/ 724235 w 1010660"/>
                <a:gd name="connsiteY69" fmla="*/ 30923 h 1802203"/>
                <a:gd name="connsiteX70" fmla="*/ 656801 w 1010660"/>
                <a:gd name="connsiteY70" fmla="*/ 30074 h 1802203"/>
                <a:gd name="connsiteX71" fmla="*/ 585630 w 1010660"/>
                <a:gd name="connsiteY71" fmla="*/ 72029 h 1802203"/>
                <a:gd name="connsiteX72" fmla="*/ 566946 w 1010660"/>
                <a:gd name="connsiteY72" fmla="*/ 104812 h 1802203"/>
                <a:gd name="connsiteX73" fmla="*/ 560491 w 1010660"/>
                <a:gd name="connsiteY73" fmla="*/ 189232 h 1802203"/>
                <a:gd name="connsiteX74" fmla="*/ 563209 w 1010660"/>
                <a:gd name="connsiteY74" fmla="*/ 206558 h 1802203"/>
                <a:gd name="connsiteX75" fmla="*/ 563379 w 1010660"/>
                <a:gd name="connsiteY75" fmla="*/ 259554 h 1802203"/>
                <a:gd name="connsiteX76" fmla="*/ 561340 w 1010660"/>
                <a:gd name="connsiteY76" fmla="*/ 276370 h 1802203"/>
                <a:gd name="connsiteX77" fmla="*/ 570853 w 1010660"/>
                <a:gd name="connsiteY77" fmla="*/ 288260 h 1802203"/>
                <a:gd name="connsiteX78" fmla="*/ 584781 w 1010660"/>
                <a:gd name="connsiteY78" fmla="*/ 303887 h 1802203"/>
                <a:gd name="connsiteX79" fmla="*/ 590386 w 1010660"/>
                <a:gd name="connsiteY79" fmla="*/ 312380 h 1802203"/>
                <a:gd name="connsiteX80" fmla="*/ 601937 w 1010660"/>
                <a:gd name="connsiteY80" fmla="*/ 335311 h 1802203"/>
                <a:gd name="connsiteX81" fmla="*/ 603635 w 1010660"/>
                <a:gd name="connsiteY81" fmla="*/ 341595 h 1802203"/>
                <a:gd name="connsiteX82" fmla="*/ 616205 w 1010660"/>
                <a:gd name="connsiteY82" fmla="*/ 359940 h 1802203"/>
                <a:gd name="connsiteX83" fmla="*/ 637947 w 1010660"/>
                <a:gd name="connsiteY83" fmla="*/ 374888 h 1802203"/>
                <a:gd name="connsiteX84" fmla="*/ 660708 w 1010660"/>
                <a:gd name="connsiteY84" fmla="*/ 372510 h 1802203"/>
                <a:gd name="connsiteX85" fmla="*/ 685168 w 1010660"/>
                <a:gd name="connsiteY85" fmla="*/ 382362 h 1802203"/>
                <a:gd name="connsiteX86" fmla="*/ 698247 w 1010660"/>
                <a:gd name="connsiteY86" fmla="*/ 402065 h 1802203"/>
                <a:gd name="connsiteX87" fmla="*/ 694680 w 1010660"/>
                <a:gd name="connsiteY87" fmla="*/ 422788 h 1802203"/>
                <a:gd name="connsiteX88" fmla="*/ 690603 w 1010660"/>
                <a:gd name="connsiteY88" fmla="*/ 425846 h 1802203"/>
                <a:gd name="connsiteX89" fmla="*/ 656971 w 1010660"/>
                <a:gd name="connsiteY89" fmla="*/ 466442 h 1802203"/>
                <a:gd name="connsiteX90" fmla="*/ 637607 w 1010660"/>
                <a:gd name="connsiteY90" fmla="*/ 500414 h 1802203"/>
                <a:gd name="connsiteX91" fmla="*/ 635229 w 1010660"/>
                <a:gd name="connsiteY91" fmla="*/ 507378 h 1802203"/>
                <a:gd name="connsiteX92" fmla="*/ 628605 w 1010660"/>
                <a:gd name="connsiteY92" fmla="*/ 536084 h 1802203"/>
                <a:gd name="connsiteX93" fmla="*/ 601597 w 1010660"/>
                <a:gd name="connsiteY93" fmla="*/ 588910 h 1802203"/>
                <a:gd name="connsiteX94" fmla="*/ 576118 w 1010660"/>
                <a:gd name="connsiteY94" fmla="*/ 666876 h 1802203"/>
                <a:gd name="connsiteX95" fmla="*/ 566776 w 1010660"/>
                <a:gd name="connsiteY95" fmla="*/ 710699 h 1802203"/>
                <a:gd name="connsiteX96" fmla="*/ 552847 w 1010660"/>
                <a:gd name="connsiteY96" fmla="*/ 799535 h 1802203"/>
                <a:gd name="connsiteX97" fmla="*/ 547582 w 1010660"/>
                <a:gd name="connsiteY97" fmla="*/ 812784 h 1802203"/>
                <a:gd name="connsiteX98" fmla="*/ 532804 w 1010660"/>
                <a:gd name="connsiteY98" fmla="*/ 815332 h 1802203"/>
                <a:gd name="connsiteX99" fmla="*/ 491189 w 1010660"/>
                <a:gd name="connsiteY99" fmla="*/ 818220 h 1802203"/>
                <a:gd name="connsiteX100" fmla="*/ 458406 w 1010660"/>
                <a:gd name="connsiteY100" fmla="*/ 835885 h 1802203"/>
                <a:gd name="connsiteX101" fmla="*/ 411015 w 1010660"/>
                <a:gd name="connsiteY101" fmla="*/ 853720 h 1802203"/>
                <a:gd name="connsiteX102" fmla="*/ 394199 w 1010660"/>
                <a:gd name="connsiteY102" fmla="*/ 854400 h 1802203"/>
                <a:gd name="connsiteX103" fmla="*/ 375345 w 1010660"/>
                <a:gd name="connsiteY103" fmla="*/ 856948 h 1802203"/>
                <a:gd name="connsiteX104" fmla="*/ 367361 w 1010660"/>
                <a:gd name="connsiteY104" fmla="*/ 858646 h 1802203"/>
                <a:gd name="connsiteX105" fmla="*/ 355471 w 1010660"/>
                <a:gd name="connsiteY105" fmla="*/ 859156 h 1802203"/>
                <a:gd name="connsiteX106" fmla="*/ 346469 w 1010660"/>
                <a:gd name="connsiteY106" fmla="*/ 866800 h 1802203"/>
                <a:gd name="connsiteX107" fmla="*/ 318102 w 1010660"/>
                <a:gd name="connsiteY107" fmla="*/ 884125 h 1802203"/>
                <a:gd name="connsiteX108" fmla="*/ 274788 w 1010660"/>
                <a:gd name="connsiteY108" fmla="*/ 891259 h 1802203"/>
                <a:gd name="connsiteX109" fmla="*/ 219754 w 1010660"/>
                <a:gd name="connsiteY109" fmla="*/ 894487 h 1802203"/>
                <a:gd name="connsiteX110" fmla="*/ 211771 w 1010660"/>
                <a:gd name="connsiteY110" fmla="*/ 889391 h 1802203"/>
                <a:gd name="connsiteX111" fmla="*/ 186801 w 1010660"/>
                <a:gd name="connsiteY111" fmla="*/ 833677 h 1802203"/>
                <a:gd name="connsiteX112" fmla="*/ 87094 w 1010660"/>
                <a:gd name="connsiteY112" fmla="*/ 610992 h 1802203"/>
                <a:gd name="connsiteX113" fmla="*/ 76393 w 1010660"/>
                <a:gd name="connsiteY113" fmla="*/ 607255 h 1802203"/>
                <a:gd name="connsiteX114" fmla="*/ 5222 w 1010660"/>
                <a:gd name="connsiteY114" fmla="*/ 643095 h 1802203"/>
                <a:gd name="connsiteX115" fmla="*/ 1655 w 1010660"/>
                <a:gd name="connsiteY115" fmla="*/ 654306 h 1802203"/>
                <a:gd name="connsiteX116" fmla="*/ 35117 w 1010660"/>
                <a:gd name="connsiteY116" fmla="*/ 727515 h 1802203"/>
                <a:gd name="connsiteX117" fmla="*/ 141789 w 1010660"/>
                <a:gd name="connsiteY117" fmla="*/ 969394 h 1802203"/>
                <a:gd name="connsiteX118" fmla="*/ 138561 w 1010660"/>
                <a:gd name="connsiteY118" fmla="*/ 994194 h 1802203"/>
                <a:gd name="connsiteX119" fmla="*/ 135334 w 1010660"/>
                <a:gd name="connsiteY119" fmla="*/ 999969 h 1802203"/>
                <a:gd name="connsiteX120" fmla="*/ 125143 w 1010660"/>
                <a:gd name="connsiteY120" fmla="*/ 1013897 h 1802203"/>
                <a:gd name="connsiteX121" fmla="*/ 96436 w 1010660"/>
                <a:gd name="connsiteY121" fmla="*/ 1073178 h 1802203"/>
                <a:gd name="connsiteX122" fmla="*/ 96946 w 1010660"/>
                <a:gd name="connsiteY122" fmla="*/ 1119040 h 1802203"/>
                <a:gd name="connsiteX123" fmla="*/ 98305 w 1010660"/>
                <a:gd name="connsiteY123" fmla="*/ 1129062 h 1802203"/>
                <a:gd name="connsiteX124" fmla="*/ 105779 w 1010660"/>
                <a:gd name="connsiteY124" fmla="*/ 1168979 h 1802203"/>
                <a:gd name="connsiteX125" fmla="*/ 120726 w 1010660"/>
                <a:gd name="connsiteY125" fmla="*/ 1260872 h 1802203"/>
                <a:gd name="connsiteX126" fmla="*/ 157076 w 1010660"/>
                <a:gd name="connsiteY126" fmla="*/ 1380793 h 1802203"/>
                <a:gd name="connsiteX127" fmla="*/ 171514 w 1010660"/>
                <a:gd name="connsiteY127" fmla="*/ 1439224 h 1802203"/>
                <a:gd name="connsiteX128" fmla="*/ 162512 w 1010660"/>
                <a:gd name="connsiteY128" fmla="*/ 1504110 h 1802203"/>
                <a:gd name="connsiteX129" fmla="*/ 140430 w 1010660"/>
                <a:gd name="connsiteY129" fmla="*/ 1544197 h 1802203"/>
                <a:gd name="connsiteX130" fmla="*/ 123274 w 1010660"/>
                <a:gd name="connsiteY130" fmla="*/ 1557786 h 1802203"/>
                <a:gd name="connsiteX131" fmla="*/ 94228 w 1010660"/>
                <a:gd name="connsiteY131" fmla="*/ 1563731 h 1802203"/>
                <a:gd name="connsiteX132" fmla="*/ 85226 w 1010660"/>
                <a:gd name="connsiteY132" fmla="*/ 1569167 h 1802203"/>
                <a:gd name="connsiteX133" fmla="*/ 59917 w 1010660"/>
                <a:gd name="connsiteY133" fmla="*/ 1597533 h 1802203"/>
                <a:gd name="connsiteX134" fmla="*/ 47347 w 1010660"/>
                <a:gd name="connsiteY134" fmla="*/ 1636940 h 1802203"/>
                <a:gd name="connsiteX135" fmla="*/ 82848 w 1010660"/>
                <a:gd name="connsiteY135" fmla="*/ 1670233 h 1802203"/>
                <a:gd name="connsiteX136" fmla="*/ 168626 w 1010660"/>
                <a:gd name="connsiteY136" fmla="*/ 1675668 h 1802203"/>
                <a:gd name="connsiteX137" fmla="*/ 225699 w 1010660"/>
                <a:gd name="connsiteY137" fmla="*/ 1626239 h 1802203"/>
                <a:gd name="connsiteX138" fmla="*/ 241496 w 1010660"/>
                <a:gd name="connsiteY138" fmla="*/ 1605007 h 1802203"/>
                <a:gd name="connsiteX139" fmla="*/ 272750 w 1010660"/>
                <a:gd name="connsiteY139" fmla="*/ 1588021 h 1802203"/>
                <a:gd name="connsiteX140" fmla="*/ 282092 w 1010660"/>
                <a:gd name="connsiteY140" fmla="*/ 1593966 h 1802203"/>
                <a:gd name="connsiteX141" fmla="*/ 279884 w 1010660"/>
                <a:gd name="connsiteY141" fmla="*/ 1643055 h 1802203"/>
                <a:gd name="connsiteX142" fmla="*/ 287698 w 1010660"/>
                <a:gd name="connsiteY142" fmla="*/ 1653417 h 1802203"/>
                <a:gd name="connsiteX143" fmla="*/ 291095 w 1010660"/>
                <a:gd name="connsiteY143" fmla="*/ 1645943 h 1802203"/>
                <a:gd name="connsiteX144" fmla="*/ 292963 w 1010660"/>
                <a:gd name="connsiteY144" fmla="*/ 1604327 h 1802203"/>
                <a:gd name="connsiteX145" fmla="*/ 295681 w 1010660"/>
                <a:gd name="connsiteY145" fmla="*/ 1579188 h 1802203"/>
                <a:gd name="connsiteX146" fmla="*/ 311648 w 1010660"/>
                <a:gd name="connsiteY146" fmla="*/ 1549633 h 1802203"/>
                <a:gd name="connsiteX147" fmla="*/ 316234 w 1010660"/>
                <a:gd name="connsiteY147" fmla="*/ 1517190 h 1802203"/>
                <a:gd name="connsiteX148" fmla="*/ 316743 w 1010660"/>
                <a:gd name="connsiteY148" fmla="*/ 1507338 h 1802203"/>
                <a:gd name="connsiteX149" fmla="*/ 313686 w 1010660"/>
                <a:gd name="connsiteY149" fmla="*/ 1474385 h 1802203"/>
                <a:gd name="connsiteX150" fmla="*/ 294662 w 1010660"/>
                <a:gd name="connsiteY150" fmla="*/ 1451794 h 1802203"/>
                <a:gd name="connsiteX151" fmla="*/ 281073 w 1010660"/>
                <a:gd name="connsiteY151" fmla="*/ 1446189 h 1802203"/>
                <a:gd name="connsiteX152" fmla="*/ 272071 w 1010660"/>
                <a:gd name="connsiteY152" fmla="*/ 1439734 h 1802203"/>
                <a:gd name="connsiteX153" fmla="*/ 270542 w 1010660"/>
                <a:gd name="connsiteY153" fmla="*/ 1428863 h 1802203"/>
                <a:gd name="connsiteX154" fmla="*/ 278355 w 1010660"/>
                <a:gd name="connsiteY154" fmla="*/ 1303677 h 1802203"/>
                <a:gd name="connsiteX155" fmla="*/ 285659 w 1010660"/>
                <a:gd name="connsiteY155" fmla="*/ 1212293 h 1802203"/>
                <a:gd name="connsiteX156" fmla="*/ 280564 w 1010660"/>
                <a:gd name="connsiteY156" fmla="*/ 1182398 h 1802203"/>
                <a:gd name="connsiteX157" fmla="*/ 269862 w 1010660"/>
                <a:gd name="connsiteY157" fmla="*/ 1148596 h 1802203"/>
                <a:gd name="connsiteX158" fmla="*/ 278016 w 1010660"/>
                <a:gd name="connsiteY158" fmla="*/ 1137725 h 1802203"/>
                <a:gd name="connsiteX159" fmla="*/ 313686 w 1010660"/>
                <a:gd name="connsiteY159" fmla="*/ 1138234 h 1802203"/>
                <a:gd name="connsiteX160" fmla="*/ 323708 w 1010660"/>
                <a:gd name="connsiteY160" fmla="*/ 1148596 h 1802203"/>
                <a:gd name="connsiteX161" fmla="*/ 337296 w 1010660"/>
                <a:gd name="connsiteY161" fmla="*/ 1174414 h 1802203"/>
                <a:gd name="connsiteX162" fmla="*/ 383668 w 1010660"/>
                <a:gd name="connsiteY162" fmla="*/ 1187663 h 1802203"/>
                <a:gd name="connsiteX163" fmla="*/ 507325 w 1010660"/>
                <a:gd name="connsiteY163" fmla="*/ 1194797 h 1802203"/>
                <a:gd name="connsiteX164" fmla="*/ 517007 w 1010660"/>
                <a:gd name="connsiteY164" fmla="*/ 1204309 h 1802203"/>
                <a:gd name="connsiteX165" fmla="*/ 509194 w 1010660"/>
                <a:gd name="connsiteY165" fmla="*/ 1295524 h 1802203"/>
                <a:gd name="connsiteX166" fmla="*/ 499851 w 1010660"/>
                <a:gd name="connsiteY166" fmla="*/ 1395910 h 1802203"/>
                <a:gd name="connsiteX167" fmla="*/ 506816 w 1010660"/>
                <a:gd name="connsiteY167" fmla="*/ 1404064 h 1802203"/>
                <a:gd name="connsiteX168" fmla="*/ 593104 w 1010660"/>
                <a:gd name="connsiteY168" fmla="*/ 1408140 h 1802203"/>
                <a:gd name="connsiteX169" fmla="*/ 606693 w 1010660"/>
                <a:gd name="connsiteY169" fmla="*/ 1407970 h 1802203"/>
                <a:gd name="connsiteX170" fmla="*/ 615016 w 1010660"/>
                <a:gd name="connsiteY170" fmla="*/ 1416293 h 1802203"/>
                <a:gd name="connsiteX171" fmla="*/ 614167 w 1010660"/>
                <a:gd name="connsiteY171" fmla="*/ 1485936 h 1802203"/>
                <a:gd name="connsiteX172" fmla="*/ 610430 w 1010660"/>
                <a:gd name="connsiteY172" fmla="*/ 1490861 h 1802203"/>
                <a:gd name="connsiteX173" fmla="*/ 560831 w 1010660"/>
                <a:gd name="connsiteY173" fmla="*/ 1486105 h 1802203"/>
                <a:gd name="connsiteX174" fmla="*/ 452801 w 1010660"/>
                <a:gd name="connsiteY174" fmla="*/ 1450945 h 1802203"/>
                <a:gd name="connsiteX175" fmla="*/ 429870 w 1010660"/>
                <a:gd name="connsiteY175" fmla="*/ 1458928 h 1802203"/>
                <a:gd name="connsiteX176" fmla="*/ 428341 w 1010660"/>
                <a:gd name="connsiteY176" fmla="*/ 1467081 h 1802203"/>
                <a:gd name="connsiteX177" fmla="*/ 428171 w 1010660"/>
                <a:gd name="connsiteY177" fmla="*/ 1505300 h 1802203"/>
                <a:gd name="connsiteX178" fmla="*/ 434626 w 1010660"/>
                <a:gd name="connsiteY178" fmla="*/ 1523474 h 1802203"/>
                <a:gd name="connsiteX179" fmla="*/ 438193 w 1010660"/>
                <a:gd name="connsiteY179" fmla="*/ 1531628 h 1802203"/>
                <a:gd name="connsiteX180" fmla="*/ 448214 w 1010660"/>
                <a:gd name="connsiteY180" fmla="*/ 1551671 h 1802203"/>
                <a:gd name="connsiteX181" fmla="*/ 451611 w 1010660"/>
                <a:gd name="connsiteY181" fmla="*/ 1557956 h 1802203"/>
                <a:gd name="connsiteX182" fmla="*/ 446346 w 1010660"/>
                <a:gd name="connsiteY182" fmla="*/ 1561523 h 1802203"/>
                <a:gd name="connsiteX183" fmla="*/ 350715 w 1010660"/>
                <a:gd name="connsiteY183" fmla="*/ 1584454 h 1802203"/>
                <a:gd name="connsiteX184" fmla="*/ 327954 w 1010660"/>
                <a:gd name="connsiteY184" fmla="*/ 1610782 h 1802203"/>
                <a:gd name="connsiteX185" fmla="*/ 327954 w 1010660"/>
                <a:gd name="connsiteY185" fmla="*/ 1649850 h 1802203"/>
                <a:gd name="connsiteX186" fmla="*/ 335428 w 1010660"/>
                <a:gd name="connsiteY186" fmla="*/ 1668194 h 1802203"/>
                <a:gd name="connsiteX187" fmla="*/ 346809 w 1010660"/>
                <a:gd name="connsiteY187" fmla="*/ 1688407 h 1802203"/>
                <a:gd name="connsiteX188" fmla="*/ 351904 w 1010660"/>
                <a:gd name="connsiteY188" fmla="*/ 1693673 h 1802203"/>
                <a:gd name="connsiteX189" fmla="*/ 395558 w 1010660"/>
                <a:gd name="connsiteY189" fmla="*/ 1687219 h 1802203"/>
                <a:gd name="connsiteX190" fmla="*/ 410166 w 1010660"/>
                <a:gd name="connsiteY190" fmla="*/ 1651888 h 1802203"/>
                <a:gd name="connsiteX191" fmla="*/ 398615 w 1010660"/>
                <a:gd name="connsiteY191" fmla="*/ 1632354 h 1802203"/>
                <a:gd name="connsiteX192" fmla="*/ 395388 w 1010660"/>
                <a:gd name="connsiteY192" fmla="*/ 1623182 h 1802203"/>
                <a:gd name="connsiteX193" fmla="*/ 403032 w 1010660"/>
                <a:gd name="connsiteY193" fmla="*/ 1619445 h 1802203"/>
                <a:gd name="connsiteX194" fmla="*/ 500701 w 1010660"/>
                <a:gd name="connsiteY194" fmla="*/ 1603478 h 1802203"/>
                <a:gd name="connsiteX195" fmla="*/ 566606 w 1010660"/>
                <a:gd name="connsiteY195" fmla="*/ 1591928 h 1802203"/>
                <a:gd name="connsiteX196" fmla="*/ 616205 w 1010660"/>
                <a:gd name="connsiteY196" fmla="*/ 1587341 h 1802203"/>
                <a:gd name="connsiteX197" fmla="*/ 638626 w 1010660"/>
                <a:gd name="connsiteY197" fmla="*/ 1604667 h 1802203"/>
                <a:gd name="connsiteX198" fmla="*/ 663935 w 1010660"/>
                <a:gd name="connsiteY198" fmla="*/ 1683312 h 1802203"/>
                <a:gd name="connsiteX199" fmla="*/ 667502 w 1010660"/>
                <a:gd name="connsiteY199" fmla="*/ 1731891 h 1802203"/>
                <a:gd name="connsiteX200" fmla="*/ 665634 w 1010660"/>
                <a:gd name="connsiteY200" fmla="*/ 1757200 h 1802203"/>
                <a:gd name="connsiteX201" fmla="*/ 712345 w 1010660"/>
                <a:gd name="connsiteY201" fmla="*/ 1803402 h 1802203"/>
                <a:gd name="connsiteX202" fmla="*/ 763642 w 1010660"/>
                <a:gd name="connsiteY202" fmla="*/ 1762976 h 1802203"/>
                <a:gd name="connsiteX203" fmla="*/ 760415 w 1010660"/>
                <a:gd name="connsiteY203" fmla="*/ 1742423 h 1802203"/>
                <a:gd name="connsiteX204" fmla="*/ 730860 w 1010660"/>
                <a:gd name="connsiteY204" fmla="*/ 1710319 h 1802203"/>
                <a:gd name="connsiteX205" fmla="*/ 725934 w 1010660"/>
                <a:gd name="connsiteY205" fmla="*/ 1704204 h 1802203"/>
                <a:gd name="connsiteX206" fmla="*/ 695189 w 1010660"/>
                <a:gd name="connsiteY206" fmla="*/ 1594985 h 1802203"/>
                <a:gd name="connsiteX207" fmla="*/ 705890 w 1010660"/>
                <a:gd name="connsiteY207" fmla="*/ 1581736 h 1802203"/>
                <a:gd name="connsiteX208" fmla="*/ 711835 w 1010660"/>
                <a:gd name="connsiteY208" fmla="*/ 1582246 h 1802203"/>
                <a:gd name="connsiteX209" fmla="*/ 783516 w 1010660"/>
                <a:gd name="connsiteY209" fmla="*/ 1589719 h 1802203"/>
                <a:gd name="connsiteX210" fmla="*/ 928236 w 1010660"/>
                <a:gd name="connsiteY210" fmla="*/ 1601270 h 1802203"/>
                <a:gd name="connsiteX211" fmla="*/ 942844 w 1010660"/>
                <a:gd name="connsiteY211" fmla="*/ 1623182 h 1802203"/>
                <a:gd name="connsiteX212" fmla="*/ 943353 w 1010660"/>
                <a:gd name="connsiteY212" fmla="*/ 1639488 h 1802203"/>
                <a:gd name="connsiteX213" fmla="*/ 951506 w 1010660"/>
                <a:gd name="connsiteY213" fmla="*/ 1656984 h 1802203"/>
                <a:gd name="connsiteX214" fmla="*/ 958980 w 1010660"/>
                <a:gd name="connsiteY214" fmla="*/ 1663778 h 1802203"/>
                <a:gd name="connsiteX215" fmla="*/ 989385 w 1010660"/>
                <a:gd name="connsiteY215" fmla="*/ 1666496 h 1802203"/>
                <a:gd name="connsiteX216" fmla="*/ 1002974 w 1010660"/>
                <a:gd name="connsiteY216" fmla="*/ 1659531 h 1802203"/>
                <a:gd name="connsiteX217" fmla="*/ 1010278 w 1010660"/>
                <a:gd name="connsiteY217" fmla="*/ 1613160 h 1802203"/>
                <a:gd name="connsiteX218" fmla="*/ 893245 w 1010660"/>
                <a:gd name="connsiteY218" fmla="*/ 959203 h 1802203"/>
                <a:gd name="connsiteX219" fmla="*/ 911929 w 1010660"/>
                <a:gd name="connsiteY219" fmla="*/ 957674 h 1802203"/>
                <a:gd name="connsiteX220" fmla="*/ 923310 w 1010660"/>
                <a:gd name="connsiteY220" fmla="*/ 963110 h 1802203"/>
                <a:gd name="connsiteX221" fmla="*/ 941655 w 1010660"/>
                <a:gd name="connsiteY221" fmla="*/ 1071989 h 1802203"/>
                <a:gd name="connsiteX222" fmla="*/ 943183 w 1010660"/>
                <a:gd name="connsiteY222" fmla="*/ 1086257 h 1802203"/>
                <a:gd name="connsiteX223" fmla="*/ 942504 w 1010660"/>
                <a:gd name="connsiteY223" fmla="*/ 1086257 h 1802203"/>
                <a:gd name="connsiteX224" fmla="*/ 942504 w 1010660"/>
                <a:gd name="connsiteY224" fmla="*/ 1098147 h 1802203"/>
                <a:gd name="connsiteX225" fmla="*/ 937748 w 1010660"/>
                <a:gd name="connsiteY225" fmla="*/ 1103073 h 1802203"/>
                <a:gd name="connsiteX226" fmla="*/ 932822 w 1010660"/>
                <a:gd name="connsiteY226" fmla="*/ 1098317 h 1802203"/>
                <a:gd name="connsiteX227" fmla="*/ 912269 w 1010660"/>
                <a:gd name="connsiteY227" fmla="*/ 1033261 h 1802203"/>
                <a:gd name="connsiteX228" fmla="*/ 893245 w 1010660"/>
                <a:gd name="connsiteY228" fmla="*/ 974830 h 1802203"/>
                <a:gd name="connsiteX229" fmla="*/ 888998 w 1010660"/>
                <a:gd name="connsiteY229" fmla="*/ 962940 h 1802203"/>
                <a:gd name="connsiteX230" fmla="*/ 893245 w 1010660"/>
                <a:gd name="connsiteY230" fmla="*/ 959203 h 180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</a:cxnLst>
              <a:rect l="l" t="t" r="r" b="b"/>
              <a:pathLst>
                <a:path w="1010660" h="1802203">
                  <a:moveTo>
                    <a:pt x="1010278" y="1613160"/>
                  </a:moveTo>
                  <a:cubicBezTo>
                    <a:pt x="1009089" y="1607894"/>
                    <a:pt x="1006031" y="1602459"/>
                    <a:pt x="998557" y="1603308"/>
                  </a:cubicBezTo>
                  <a:cubicBezTo>
                    <a:pt x="993801" y="1603818"/>
                    <a:pt x="991253" y="1600760"/>
                    <a:pt x="990404" y="1596344"/>
                  </a:cubicBezTo>
                  <a:cubicBezTo>
                    <a:pt x="989725" y="1592437"/>
                    <a:pt x="989215" y="1588530"/>
                    <a:pt x="988536" y="1584624"/>
                  </a:cubicBezTo>
                  <a:cubicBezTo>
                    <a:pt x="986328" y="1571545"/>
                    <a:pt x="981232" y="1566449"/>
                    <a:pt x="968322" y="1564241"/>
                  </a:cubicBezTo>
                  <a:cubicBezTo>
                    <a:pt x="935879" y="1558975"/>
                    <a:pt x="903606" y="1553540"/>
                    <a:pt x="871163" y="1548444"/>
                  </a:cubicBezTo>
                  <a:cubicBezTo>
                    <a:pt x="830737" y="1542159"/>
                    <a:pt x="790140" y="1536214"/>
                    <a:pt x="749714" y="1529589"/>
                  </a:cubicBezTo>
                  <a:cubicBezTo>
                    <a:pt x="738843" y="1527721"/>
                    <a:pt x="728821" y="1521606"/>
                    <a:pt x="717101" y="1522625"/>
                  </a:cubicBezTo>
                  <a:cubicBezTo>
                    <a:pt x="717271" y="1521946"/>
                    <a:pt x="717441" y="1521096"/>
                    <a:pt x="717441" y="1520417"/>
                  </a:cubicBezTo>
                  <a:cubicBezTo>
                    <a:pt x="724915" y="1519228"/>
                    <a:pt x="732558" y="1518039"/>
                    <a:pt x="740032" y="1517020"/>
                  </a:cubicBezTo>
                  <a:cubicBezTo>
                    <a:pt x="741391" y="1516850"/>
                    <a:pt x="743599" y="1515491"/>
                    <a:pt x="743769" y="1518379"/>
                  </a:cubicBezTo>
                  <a:cubicBezTo>
                    <a:pt x="744109" y="1522795"/>
                    <a:pt x="748015" y="1522455"/>
                    <a:pt x="750563" y="1523474"/>
                  </a:cubicBezTo>
                  <a:cubicBezTo>
                    <a:pt x="768568" y="1530099"/>
                    <a:pt x="786404" y="1525853"/>
                    <a:pt x="804069" y="1521946"/>
                  </a:cubicBezTo>
                  <a:cubicBezTo>
                    <a:pt x="810354" y="1520587"/>
                    <a:pt x="812562" y="1514981"/>
                    <a:pt x="813581" y="1509036"/>
                  </a:cubicBezTo>
                  <a:cubicBezTo>
                    <a:pt x="814600" y="1502922"/>
                    <a:pt x="815110" y="1496637"/>
                    <a:pt x="816129" y="1490522"/>
                  </a:cubicBezTo>
                  <a:cubicBezTo>
                    <a:pt x="817827" y="1479821"/>
                    <a:pt x="815789" y="1474895"/>
                    <a:pt x="806277" y="1469459"/>
                  </a:cubicBezTo>
                  <a:cubicBezTo>
                    <a:pt x="800672" y="1466402"/>
                    <a:pt x="798124" y="1462155"/>
                    <a:pt x="798124" y="1455871"/>
                  </a:cubicBezTo>
                  <a:cubicBezTo>
                    <a:pt x="798124" y="1452473"/>
                    <a:pt x="798124" y="1449076"/>
                    <a:pt x="797274" y="1445849"/>
                  </a:cubicBezTo>
                  <a:cubicBezTo>
                    <a:pt x="795576" y="1439394"/>
                    <a:pt x="791839" y="1438375"/>
                    <a:pt x="786064" y="1441772"/>
                  </a:cubicBezTo>
                  <a:cubicBezTo>
                    <a:pt x="776722" y="1447208"/>
                    <a:pt x="767549" y="1452643"/>
                    <a:pt x="758037" y="1457739"/>
                  </a:cubicBezTo>
                  <a:cubicBezTo>
                    <a:pt x="738164" y="1468440"/>
                    <a:pt x="719649" y="1481349"/>
                    <a:pt x="698586" y="1490012"/>
                  </a:cubicBezTo>
                  <a:cubicBezTo>
                    <a:pt x="689584" y="1493749"/>
                    <a:pt x="685847" y="1491201"/>
                    <a:pt x="685507" y="1481859"/>
                  </a:cubicBezTo>
                  <a:cubicBezTo>
                    <a:pt x="684828" y="1460287"/>
                    <a:pt x="683979" y="1438885"/>
                    <a:pt x="683299" y="1417313"/>
                  </a:cubicBezTo>
                  <a:cubicBezTo>
                    <a:pt x="683129" y="1410688"/>
                    <a:pt x="686526" y="1405932"/>
                    <a:pt x="692302" y="1403214"/>
                  </a:cubicBezTo>
                  <a:cubicBezTo>
                    <a:pt x="697397" y="1400836"/>
                    <a:pt x="703003" y="1399817"/>
                    <a:pt x="708608" y="1399138"/>
                  </a:cubicBezTo>
                  <a:cubicBezTo>
                    <a:pt x="734087" y="1395910"/>
                    <a:pt x="759736" y="1392853"/>
                    <a:pt x="784875" y="1387417"/>
                  </a:cubicBezTo>
                  <a:cubicBezTo>
                    <a:pt x="802710" y="1383681"/>
                    <a:pt x="820375" y="1378755"/>
                    <a:pt x="833794" y="1365675"/>
                  </a:cubicBezTo>
                  <a:cubicBezTo>
                    <a:pt x="864369" y="1335780"/>
                    <a:pt x="892565" y="1303507"/>
                    <a:pt x="910231" y="1264100"/>
                  </a:cubicBezTo>
                  <a:cubicBezTo>
                    <a:pt x="921441" y="1239300"/>
                    <a:pt x="934011" y="1214671"/>
                    <a:pt x="935540" y="1186474"/>
                  </a:cubicBezTo>
                  <a:cubicBezTo>
                    <a:pt x="935710" y="1183417"/>
                    <a:pt x="936219" y="1180020"/>
                    <a:pt x="939616" y="1178661"/>
                  </a:cubicBezTo>
                  <a:cubicBezTo>
                    <a:pt x="949468" y="1174584"/>
                    <a:pt x="955243" y="1165582"/>
                    <a:pt x="960679" y="1157768"/>
                  </a:cubicBezTo>
                  <a:cubicBezTo>
                    <a:pt x="971380" y="1142141"/>
                    <a:pt x="975626" y="1123966"/>
                    <a:pt x="976646" y="1104602"/>
                  </a:cubicBezTo>
                  <a:cubicBezTo>
                    <a:pt x="978684" y="1059590"/>
                    <a:pt x="967473" y="1016615"/>
                    <a:pt x="958301" y="973301"/>
                  </a:cubicBezTo>
                  <a:cubicBezTo>
                    <a:pt x="957451" y="969564"/>
                    <a:pt x="954904" y="965318"/>
                    <a:pt x="956942" y="961751"/>
                  </a:cubicBezTo>
                  <a:cubicBezTo>
                    <a:pt x="961698" y="953767"/>
                    <a:pt x="959150" y="945784"/>
                    <a:pt x="957451" y="937970"/>
                  </a:cubicBezTo>
                  <a:cubicBezTo>
                    <a:pt x="954904" y="925571"/>
                    <a:pt x="953545" y="913511"/>
                    <a:pt x="957961" y="901281"/>
                  </a:cubicBezTo>
                  <a:cubicBezTo>
                    <a:pt x="959150" y="897884"/>
                    <a:pt x="958980" y="894656"/>
                    <a:pt x="957621" y="891259"/>
                  </a:cubicBezTo>
                  <a:cubicBezTo>
                    <a:pt x="953884" y="881407"/>
                    <a:pt x="954054" y="871046"/>
                    <a:pt x="957112" y="861364"/>
                  </a:cubicBezTo>
                  <a:cubicBezTo>
                    <a:pt x="961868" y="845567"/>
                    <a:pt x="962547" y="829770"/>
                    <a:pt x="959829" y="813804"/>
                  </a:cubicBezTo>
                  <a:cubicBezTo>
                    <a:pt x="958980" y="809047"/>
                    <a:pt x="959660" y="804971"/>
                    <a:pt x="962547" y="801064"/>
                  </a:cubicBezTo>
                  <a:cubicBezTo>
                    <a:pt x="971210" y="789174"/>
                    <a:pt x="967813" y="780171"/>
                    <a:pt x="953205" y="776435"/>
                  </a:cubicBezTo>
                  <a:cubicBezTo>
                    <a:pt x="950487" y="775755"/>
                    <a:pt x="947600" y="775246"/>
                    <a:pt x="944882" y="774566"/>
                  </a:cubicBezTo>
                  <a:cubicBezTo>
                    <a:pt x="930953" y="770999"/>
                    <a:pt x="930614" y="770489"/>
                    <a:pt x="930784" y="756561"/>
                  </a:cubicBezTo>
                  <a:cubicBezTo>
                    <a:pt x="930784" y="752315"/>
                    <a:pt x="931293" y="748068"/>
                    <a:pt x="931463" y="743822"/>
                  </a:cubicBezTo>
                  <a:cubicBezTo>
                    <a:pt x="932992" y="712398"/>
                    <a:pt x="939786" y="681483"/>
                    <a:pt x="939107" y="650059"/>
                  </a:cubicBezTo>
                  <a:cubicBezTo>
                    <a:pt x="938767" y="637490"/>
                    <a:pt x="928406" y="630526"/>
                    <a:pt x="916685" y="635112"/>
                  </a:cubicBezTo>
                  <a:cubicBezTo>
                    <a:pt x="902587" y="640547"/>
                    <a:pt x="901228" y="639698"/>
                    <a:pt x="902077" y="624581"/>
                  </a:cubicBezTo>
                  <a:cubicBezTo>
                    <a:pt x="902077" y="623392"/>
                    <a:pt x="902247" y="622372"/>
                    <a:pt x="902417" y="621183"/>
                  </a:cubicBezTo>
                  <a:cubicBezTo>
                    <a:pt x="908702" y="596044"/>
                    <a:pt x="906154" y="570565"/>
                    <a:pt x="907173" y="545087"/>
                  </a:cubicBezTo>
                  <a:cubicBezTo>
                    <a:pt x="908022" y="521816"/>
                    <a:pt x="906324" y="499395"/>
                    <a:pt x="896132" y="478162"/>
                  </a:cubicBezTo>
                  <a:cubicBezTo>
                    <a:pt x="893584" y="472896"/>
                    <a:pt x="890697" y="467631"/>
                    <a:pt x="888489" y="462195"/>
                  </a:cubicBezTo>
                  <a:cubicBezTo>
                    <a:pt x="886620" y="457779"/>
                    <a:pt x="884412" y="452344"/>
                    <a:pt x="887300" y="448267"/>
                  </a:cubicBezTo>
                  <a:cubicBezTo>
                    <a:pt x="892396" y="441303"/>
                    <a:pt x="891376" y="433829"/>
                    <a:pt x="891376" y="426355"/>
                  </a:cubicBezTo>
                  <a:cubicBezTo>
                    <a:pt x="891376" y="415484"/>
                    <a:pt x="898850" y="411238"/>
                    <a:pt x="908702" y="416333"/>
                  </a:cubicBezTo>
                  <a:cubicBezTo>
                    <a:pt x="911759" y="417862"/>
                    <a:pt x="914817" y="420240"/>
                    <a:pt x="919233" y="418881"/>
                  </a:cubicBezTo>
                  <a:cubicBezTo>
                    <a:pt x="916515" y="411747"/>
                    <a:pt x="910401" y="405462"/>
                    <a:pt x="913798" y="397819"/>
                  </a:cubicBezTo>
                  <a:cubicBezTo>
                    <a:pt x="919233" y="385759"/>
                    <a:pt x="916855" y="373359"/>
                    <a:pt x="915836" y="361129"/>
                  </a:cubicBezTo>
                  <a:cubicBezTo>
                    <a:pt x="915326" y="354165"/>
                    <a:pt x="912779" y="346861"/>
                    <a:pt x="915157" y="340067"/>
                  </a:cubicBezTo>
                  <a:cubicBezTo>
                    <a:pt x="922460" y="318834"/>
                    <a:pt x="918724" y="294545"/>
                    <a:pt x="933501" y="275520"/>
                  </a:cubicBezTo>
                  <a:cubicBezTo>
                    <a:pt x="933841" y="258704"/>
                    <a:pt x="943693" y="243417"/>
                    <a:pt x="941315" y="225922"/>
                  </a:cubicBezTo>
                  <a:cubicBezTo>
                    <a:pt x="940296" y="218108"/>
                    <a:pt x="940805" y="210125"/>
                    <a:pt x="940635" y="202141"/>
                  </a:cubicBezTo>
                  <a:cubicBezTo>
                    <a:pt x="940466" y="188213"/>
                    <a:pt x="939616" y="173945"/>
                    <a:pt x="934521" y="161205"/>
                  </a:cubicBezTo>
                  <a:cubicBezTo>
                    <a:pt x="929765" y="148806"/>
                    <a:pt x="933162" y="133348"/>
                    <a:pt x="920592" y="124006"/>
                  </a:cubicBezTo>
                  <a:cubicBezTo>
                    <a:pt x="914307" y="119250"/>
                    <a:pt x="917704" y="111437"/>
                    <a:pt x="914477" y="105661"/>
                  </a:cubicBezTo>
                  <a:cubicBezTo>
                    <a:pt x="907683" y="93262"/>
                    <a:pt x="900379" y="80692"/>
                    <a:pt x="893415" y="67783"/>
                  </a:cubicBezTo>
                  <a:cubicBezTo>
                    <a:pt x="871673" y="27696"/>
                    <a:pt x="841098" y="1028"/>
                    <a:pt x="792858" y="9"/>
                  </a:cubicBezTo>
                  <a:cubicBezTo>
                    <a:pt x="784535" y="-161"/>
                    <a:pt x="778420" y="2047"/>
                    <a:pt x="773834" y="8332"/>
                  </a:cubicBezTo>
                  <a:cubicBezTo>
                    <a:pt x="769078" y="14957"/>
                    <a:pt x="764322" y="21751"/>
                    <a:pt x="760415" y="28885"/>
                  </a:cubicBezTo>
                  <a:cubicBezTo>
                    <a:pt x="755659" y="37718"/>
                    <a:pt x="750393" y="40266"/>
                    <a:pt x="741221" y="35849"/>
                  </a:cubicBezTo>
                  <a:cubicBezTo>
                    <a:pt x="735786" y="33132"/>
                    <a:pt x="730010" y="32112"/>
                    <a:pt x="724235" y="30923"/>
                  </a:cubicBezTo>
                  <a:cubicBezTo>
                    <a:pt x="701814" y="26677"/>
                    <a:pt x="679053" y="25828"/>
                    <a:pt x="656801" y="30074"/>
                  </a:cubicBezTo>
                  <a:cubicBezTo>
                    <a:pt x="628435" y="35510"/>
                    <a:pt x="605674" y="52156"/>
                    <a:pt x="585630" y="72029"/>
                  </a:cubicBezTo>
                  <a:cubicBezTo>
                    <a:pt x="576628" y="81032"/>
                    <a:pt x="569833" y="91903"/>
                    <a:pt x="566946" y="104812"/>
                  </a:cubicBezTo>
                  <a:cubicBezTo>
                    <a:pt x="560831" y="132669"/>
                    <a:pt x="561171" y="161035"/>
                    <a:pt x="560491" y="189232"/>
                  </a:cubicBezTo>
                  <a:cubicBezTo>
                    <a:pt x="560321" y="195347"/>
                    <a:pt x="560831" y="200952"/>
                    <a:pt x="563209" y="206558"/>
                  </a:cubicBezTo>
                  <a:cubicBezTo>
                    <a:pt x="570853" y="224223"/>
                    <a:pt x="569324" y="241888"/>
                    <a:pt x="563379" y="259554"/>
                  </a:cubicBezTo>
                  <a:cubicBezTo>
                    <a:pt x="561510" y="264989"/>
                    <a:pt x="561680" y="270764"/>
                    <a:pt x="561340" y="276370"/>
                  </a:cubicBezTo>
                  <a:cubicBezTo>
                    <a:pt x="560831" y="283334"/>
                    <a:pt x="563039" y="287750"/>
                    <a:pt x="570853" y="288260"/>
                  </a:cubicBezTo>
                  <a:cubicBezTo>
                    <a:pt x="580534" y="288939"/>
                    <a:pt x="584951" y="294205"/>
                    <a:pt x="584781" y="303887"/>
                  </a:cubicBezTo>
                  <a:cubicBezTo>
                    <a:pt x="584781" y="307624"/>
                    <a:pt x="585970" y="311021"/>
                    <a:pt x="590386" y="312380"/>
                  </a:cubicBezTo>
                  <a:cubicBezTo>
                    <a:pt x="604654" y="317136"/>
                    <a:pt x="606353" y="320533"/>
                    <a:pt x="601937" y="335311"/>
                  </a:cubicBezTo>
                  <a:cubicBezTo>
                    <a:pt x="601087" y="338198"/>
                    <a:pt x="600918" y="339897"/>
                    <a:pt x="603635" y="341595"/>
                  </a:cubicBezTo>
                  <a:cubicBezTo>
                    <a:pt x="610599" y="345842"/>
                    <a:pt x="613827" y="352466"/>
                    <a:pt x="616205" y="359940"/>
                  </a:cubicBezTo>
                  <a:cubicBezTo>
                    <a:pt x="619772" y="370981"/>
                    <a:pt x="626227" y="375397"/>
                    <a:pt x="637947" y="374888"/>
                  </a:cubicBezTo>
                  <a:cubicBezTo>
                    <a:pt x="645590" y="374548"/>
                    <a:pt x="653234" y="373869"/>
                    <a:pt x="660708" y="372510"/>
                  </a:cubicBezTo>
                  <a:cubicBezTo>
                    <a:pt x="671239" y="370641"/>
                    <a:pt x="679222" y="374208"/>
                    <a:pt x="685168" y="382362"/>
                  </a:cubicBezTo>
                  <a:cubicBezTo>
                    <a:pt x="689924" y="388646"/>
                    <a:pt x="694000" y="395441"/>
                    <a:pt x="698247" y="402065"/>
                  </a:cubicBezTo>
                  <a:cubicBezTo>
                    <a:pt x="705381" y="413106"/>
                    <a:pt x="705041" y="414975"/>
                    <a:pt x="694680" y="422788"/>
                  </a:cubicBezTo>
                  <a:cubicBezTo>
                    <a:pt x="693321" y="423807"/>
                    <a:pt x="691962" y="424826"/>
                    <a:pt x="690603" y="425846"/>
                  </a:cubicBezTo>
                  <a:cubicBezTo>
                    <a:pt x="675995" y="436547"/>
                    <a:pt x="664954" y="450305"/>
                    <a:pt x="656971" y="466442"/>
                  </a:cubicBezTo>
                  <a:cubicBezTo>
                    <a:pt x="651196" y="478162"/>
                    <a:pt x="649327" y="492091"/>
                    <a:pt x="637607" y="500414"/>
                  </a:cubicBezTo>
                  <a:cubicBezTo>
                    <a:pt x="635399" y="501942"/>
                    <a:pt x="635908" y="505000"/>
                    <a:pt x="635229" y="507378"/>
                  </a:cubicBezTo>
                  <a:cubicBezTo>
                    <a:pt x="632851" y="516890"/>
                    <a:pt x="633021" y="527251"/>
                    <a:pt x="628605" y="536084"/>
                  </a:cubicBezTo>
                  <a:cubicBezTo>
                    <a:pt x="619942" y="553919"/>
                    <a:pt x="611449" y="571754"/>
                    <a:pt x="601597" y="588910"/>
                  </a:cubicBezTo>
                  <a:cubicBezTo>
                    <a:pt x="587499" y="613200"/>
                    <a:pt x="576798" y="638169"/>
                    <a:pt x="576118" y="666876"/>
                  </a:cubicBezTo>
                  <a:cubicBezTo>
                    <a:pt x="575778" y="681993"/>
                    <a:pt x="568474" y="695752"/>
                    <a:pt x="566776" y="710699"/>
                  </a:cubicBezTo>
                  <a:cubicBezTo>
                    <a:pt x="563209" y="740424"/>
                    <a:pt x="558453" y="769980"/>
                    <a:pt x="552847" y="799535"/>
                  </a:cubicBezTo>
                  <a:cubicBezTo>
                    <a:pt x="551998" y="804291"/>
                    <a:pt x="550300" y="808878"/>
                    <a:pt x="547582" y="812784"/>
                  </a:cubicBezTo>
                  <a:cubicBezTo>
                    <a:pt x="543505" y="818390"/>
                    <a:pt x="539768" y="819579"/>
                    <a:pt x="532804" y="815332"/>
                  </a:cubicBezTo>
                  <a:cubicBezTo>
                    <a:pt x="517177" y="805990"/>
                    <a:pt x="505457" y="802253"/>
                    <a:pt x="491189" y="818220"/>
                  </a:cubicBezTo>
                  <a:cubicBezTo>
                    <a:pt x="482866" y="827392"/>
                    <a:pt x="472334" y="835545"/>
                    <a:pt x="458406" y="835885"/>
                  </a:cubicBezTo>
                  <a:cubicBezTo>
                    <a:pt x="440571" y="836395"/>
                    <a:pt x="425114" y="844038"/>
                    <a:pt x="411015" y="853720"/>
                  </a:cubicBezTo>
                  <a:cubicBezTo>
                    <a:pt x="404391" y="858307"/>
                    <a:pt x="400654" y="861024"/>
                    <a:pt x="394199" y="854400"/>
                  </a:cubicBezTo>
                  <a:cubicBezTo>
                    <a:pt x="388424" y="848625"/>
                    <a:pt x="379761" y="850153"/>
                    <a:pt x="375345" y="856948"/>
                  </a:cubicBezTo>
                  <a:cubicBezTo>
                    <a:pt x="372967" y="860854"/>
                    <a:pt x="370249" y="861874"/>
                    <a:pt x="367361" y="858646"/>
                  </a:cubicBezTo>
                  <a:cubicBezTo>
                    <a:pt x="362945" y="853550"/>
                    <a:pt x="359208" y="855759"/>
                    <a:pt x="355471" y="859156"/>
                  </a:cubicBezTo>
                  <a:cubicBezTo>
                    <a:pt x="352414" y="861704"/>
                    <a:pt x="349526" y="864421"/>
                    <a:pt x="346469" y="866800"/>
                  </a:cubicBezTo>
                  <a:cubicBezTo>
                    <a:pt x="337806" y="873934"/>
                    <a:pt x="329143" y="882427"/>
                    <a:pt x="318102" y="884125"/>
                  </a:cubicBezTo>
                  <a:cubicBezTo>
                    <a:pt x="303664" y="886333"/>
                    <a:pt x="289566" y="890240"/>
                    <a:pt x="274788" y="891259"/>
                  </a:cubicBezTo>
                  <a:cubicBezTo>
                    <a:pt x="256444" y="892618"/>
                    <a:pt x="237929" y="891599"/>
                    <a:pt x="219754" y="894487"/>
                  </a:cubicBezTo>
                  <a:cubicBezTo>
                    <a:pt x="214998" y="895166"/>
                    <a:pt x="213469" y="893128"/>
                    <a:pt x="211771" y="889391"/>
                  </a:cubicBezTo>
                  <a:cubicBezTo>
                    <a:pt x="203617" y="870706"/>
                    <a:pt x="195124" y="852192"/>
                    <a:pt x="186801" y="833677"/>
                  </a:cubicBezTo>
                  <a:cubicBezTo>
                    <a:pt x="153509" y="759449"/>
                    <a:pt x="120047" y="685220"/>
                    <a:pt x="87094" y="610992"/>
                  </a:cubicBezTo>
                  <a:cubicBezTo>
                    <a:pt x="84207" y="604707"/>
                    <a:pt x="81998" y="604367"/>
                    <a:pt x="76393" y="607255"/>
                  </a:cubicBezTo>
                  <a:cubicBezTo>
                    <a:pt x="52783" y="619485"/>
                    <a:pt x="29172" y="631545"/>
                    <a:pt x="5222" y="643095"/>
                  </a:cubicBezTo>
                  <a:cubicBezTo>
                    <a:pt x="-1063" y="646153"/>
                    <a:pt x="-893" y="648701"/>
                    <a:pt x="1655" y="654306"/>
                  </a:cubicBezTo>
                  <a:cubicBezTo>
                    <a:pt x="13036" y="678596"/>
                    <a:pt x="23907" y="703225"/>
                    <a:pt x="35117" y="727515"/>
                  </a:cubicBezTo>
                  <a:cubicBezTo>
                    <a:pt x="71807" y="807689"/>
                    <a:pt x="107477" y="888202"/>
                    <a:pt x="141789" y="969394"/>
                  </a:cubicBezTo>
                  <a:cubicBezTo>
                    <a:pt x="145696" y="978567"/>
                    <a:pt x="147904" y="986890"/>
                    <a:pt x="138561" y="994194"/>
                  </a:cubicBezTo>
                  <a:cubicBezTo>
                    <a:pt x="136863" y="995553"/>
                    <a:pt x="135674" y="997931"/>
                    <a:pt x="135334" y="999969"/>
                  </a:cubicBezTo>
                  <a:cubicBezTo>
                    <a:pt x="133975" y="1006254"/>
                    <a:pt x="129729" y="1009991"/>
                    <a:pt x="125143" y="1013897"/>
                  </a:cubicBezTo>
                  <a:cubicBezTo>
                    <a:pt x="107138" y="1029524"/>
                    <a:pt x="94568" y="1047529"/>
                    <a:pt x="96436" y="1073178"/>
                  </a:cubicBezTo>
                  <a:cubicBezTo>
                    <a:pt x="97456" y="1088466"/>
                    <a:pt x="96776" y="1103753"/>
                    <a:pt x="96946" y="1119040"/>
                  </a:cubicBezTo>
                  <a:cubicBezTo>
                    <a:pt x="96946" y="1122437"/>
                    <a:pt x="97286" y="1125835"/>
                    <a:pt x="98305" y="1129062"/>
                  </a:cubicBezTo>
                  <a:cubicBezTo>
                    <a:pt x="102381" y="1142141"/>
                    <a:pt x="104760" y="1155390"/>
                    <a:pt x="105779" y="1168979"/>
                  </a:cubicBezTo>
                  <a:cubicBezTo>
                    <a:pt x="108157" y="1200063"/>
                    <a:pt x="112063" y="1230977"/>
                    <a:pt x="120726" y="1260872"/>
                  </a:cubicBezTo>
                  <a:cubicBezTo>
                    <a:pt x="132277" y="1300959"/>
                    <a:pt x="144676" y="1340876"/>
                    <a:pt x="157076" y="1380793"/>
                  </a:cubicBezTo>
                  <a:cubicBezTo>
                    <a:pt x="163021" y="1399987"/>
                    <a:pt x="167268" y="1419521"/>
                    <a:pt x="171514" y="1439224"/>
                  </a:cubicBezTo>
                  <a:cubicBezTo>
                    <a:pt x="176610" y="1461985"/>
                    <a:pt x="176270" y="1483727"/>
                    <a:pt x="162512" y="1504110"/>
                  </a:cubicBezTo>
                  <a:cubicBezTo>
                    <a:pt x="154019" y="1516680"/>
                    <a:pt x="147394" y="1530609"/>
                    <a:pt x="140430" y="1544197"/>
                  </a:cubicBezTo>
                  <a:cubicBezTo>
                    <a:pt x="136693" y="1551501"/>
                    <a:pt x="131597" y="1556257"/>
                    <a:pt x="123274" y="1557786"/>
                  </a:cubicBezTo>
                  <a:cubicBezTo>
                    <a:pt x="113592" y="1559485"/>
                    <a:pt x="103910" y="1561693"/>
                    <a:pt x="94228" y="1563731"/>
                  </a:cubicBezTo>
                  <a:cubicBezTo>
                    <a:pt x="90661" y="1564580"/>
                    <a:pt x="87604" y="1565599"/>
                    <a:pt x="85226" y="1569167"/>
                  </a:cubicBezTo>
                  <a:cubicBezTo>
                    <a:pt x="78092" y="1579698"/>
                    <a:pt x="70108" y="1589550"/>
                    <a:pt x="59917" y="1597533"/>
                  </a:cubicBezTo>
                  <a:cubicBezTo>
                    <a:pt x="47007" y="1607724"/>
                    <a:pt x="44120" y="1620974"/>
                    <a:pt x="47347" y="1636940"/>
                  </a:cubicBezTo>
                  <a:cubicBezTo>
                    <a:pt x="51424" y="1656984"/>
                    <a:pt x="66202" y="1666156"/>
                    <a:pt x="82848" y="1670233"/>
                  </a:cubicBezTo>
                  <a:cubicBezTo>
                    <a:pt x="110874" y="1677197"/>
                    <a:pt x="139750" y="1680764"/>
                    <a:pt x="168626" y="1675668"/>
                  </a:cubicBezTo>
                  <a:cubicBezTo>
                    <a:pt x="197333" y="1670572"/>
                    <a:pt x="219754" y="1658003"/>
                    <a:pt x="225699" y="1626239"/>
                  </a:cubicBezTo>
                  <a:cubicBezTo>
                    <a:pt x="227398" y="1616897"/>
                    <a:pt x="233343" y="1609763"/>
                    <a:pt x="241496" y="1605007"/>
                  </a:cubicBezTo>
                  <a:cubicBezTo>
                    <a:pt x="251687" y="1599062"/>
                    <a:pt x="262389" y="1593626"/>
                    <a:pt x="272750" y="1588021"/>
                  </a:cubicBezTo>
                  <a:cubicBezTo>
                    <a:pt x="280733" y="1583774"/>
                    <a:pt x="282092" y="1584284"/>
                    <a:pt x="282092" y="1593966"/>
                  </a:cubicBezTo>
                  <a:cubicBezTo>
                    <a:pt x="282262" y="1610272"/>
                    <a:pt x="283621" y="1626749"/>
                    <a:pt x="279884" y="1643055"/>
                  </a:cubicBezTo>
                  <a:cubicBezTo>
                    <a:pt x="278355" y="1649340"/>
                    <a:pt x="284300" y="1652397"/>
                    <a:pt x="287698" y="1653417"/>
                  </a:cubicBezTo>
                  <a:cubicBezTo>
                    <a:pt x="292114" y="1654606"/>
                    <a:pt x="290925" y="1648830"/>
                    <a:pt x="291095" y="1645943"/>
                  </a:cubicBezTo>
                  <a:cubicBezTo>
                    <a:pt x="291944" y="1632184"/>
                    <a:pt x="292284" y="1618256"/>
                    <a:pt x="292963" y="1604327"/>
                  </a:cubicBezTo>
                  <a:cubicBezTo>
                    <a:pt x="293473" y="1595834"/>
                    <a:pt x="293813" y="1587511"/>
                    <a:pt x="295681" y="1579188"/>
                  </a:cubicBezTo>
                  <a:cubicBezTo>
                    <a:pt x="298229" y="1567638"/>
                    <a:pt x="305363" y="1558805"/>
                    <a:pt x="311648" y="1549633"/>
                  </a:cubicBezTo>
                  <a:cubicBezTo>
                    <a:pt x="318612" y="1539441"/>
                    <a:pt x="322349" y="1529250"/>
                    <a:pt x="316234" y="1517190"/>
                  </a:cubicBezTo>
                  <a:cubicBezTo>
                    <a:pt x="314535" y="1513962"/>
                    <a:pt x="315045" y="1510395"/>
                    <a:pt x="316743" y="1507338"/>
                  </a:cubicBezTo>
                  <a:cubicBezTo>
                    <a:pt x="323028" y="1495618"/>
                    <a:pt x="319631" y="1484916"/>
                    <a:pt x="313686" y="1474385"/>
                  </a:cubicBezTo>
                  <a:cubicBezTo>
                    <a:pt x="308760" y="1465553"/>
                    <a:pt x="300947" y="1459268"/>
                    <a:pt x="294662" y="1451794"/>
                  </a:cubicBezTo>
                  <a:cubicBezTo>
                    <a:pt x="290755" y="1447378"/>
                    <a:pt x="287528" y="1444490"/>
                    <a:pt x="281073" y="1446189"/>
                  </a:cubicBezTo>
                  <a:cubicBezTo>
                    <a:pt x="276317" y="1447378"/>
                    <a:pt x="272920" y="1444830"/>
                    <a:pt x="272071" y="1439734"/>
                  </a:cubicBezTo>
                  <a:cubicBezTo>
                    <a:pt x="271391" y="1436167"/>
                    <a:pt x="270882" y="1432430"/>
                    <a:pt x="270542" y="1428863"/>
                  </a:cubicBezTo>
                  <a:cubicBezTo>
                    <a:pt x="266975" y="1386738"/>
                    <a:pt x="275298" y="1345292"/>
                    <a:pt x="278355" y="1303677"/>
                  </a:cubicBezTo>
                  <a:cubicBezTo>
                    <a:pt x="280564" y="1273272"/>
                    <a:pt x="285829" y="1243037"/>
                    <a:pt x="285659" y="1212293"/>
                  </a:cubicBezTo>
                  <a:cubicBezTo>
                    <a:pt x="285659" y="1202101"/>
                    <a:pt x="285150" y="1191230"/>
                    <a:pt x="280564" y="1182398"/>
                  </a:cubicBezTo>
                  <a:cubicBezTo>
                    <a:pt x="274958" y="1171527"/>
                    <a:pt x="273769" y="1159806"/>
                    <a:pt x="269862" y="1148596"/>
                  </a:cubicBezTo>
                  <a:cubicBezTo>
                    <a:pt x="267315" y="1141292"/>
                    <a:pt x="270372" y="1137725"/>
                    <a:pt x="278016" y="1137725"/>
                  </a:cubicBezTo>
                  <a:cubicBezTo>
                    <a:pt x="289906" y="1137555"/>
                    <a:pt x="301796" y="1138404"/>
                    <a:pt x="313686" y="1138234"/>
                  </a:cubicBezTo>
                  <a:cubicBezTo>
                    <a:pt x="321160" y="1138064"/>
                    <a:pt x="324217" y="1140952"/>
                    <a:pt x="323708" y="1148596"/>
                  </a:cubicBezTo>
                  <a:cubicBezTo>
                    <a:pt x="323198" y="1159636"/>
                    <a:pt x="328803" y="1167280"/>
                    <a:pt x="337296" y="1174414"/>
                  </a:cubicBezTo>
                  <a:cubicBezTo>
                    <a:pt x="351055" y="1185625"/>
                    <a:pt x="368041" y="1187154"/>
                    <a:pt x="383668" y="1187663"/>
                  </a:cubicBezTo>
                  <a:cubicBezTo>
                    <a:pt x="424944" y="1189362"/>
                    <a:pt x="466049" y="1193269"/>
                    <a:pt x="507325" y="1194797"/>
                  </a:cubicBezTo>
                  <a:cubicBezTo>
                    <a:pt x="514120" y="1194967"/>
                    <a:pt x="517007" y="1197345"/>
                    <a:pt x="517007" y="1204309"/>
                  </a:cubicBezTo>
                  <a:cubicBezTo>
                    <a:pt x="516837" y="1234884"/>
                    <a:pt x="513100" y="1265289"/>
                    <a:pt x="509194" y="1295524"/>
                  </a:cubicBezTo>
                  <a:cubicBezTo>
                    <a:pt x="504947" y="1328986"/>
                    <a:pt x="502229" y="1362448"/>
                    <a:pt x="499851" y="1395910"/>
                  </a:cubicBezTo>
                  <a:cubicBezTo>
                    <a:pt x="499512" y="1401176"/>
                    <a:pt x="501210" y="1403724"/>
                    <a:pt x="506816" y="1404064"/>
                  </a:cubicBezTo>
                  <a:cubicBezTo>
                    <a:pt x="535522" y="1405592"/>
                    <a:pt x="564228" y="1410688"/>
                    <a:pt x="593104" y="1408140"/>
                  </a:cubicBezTo>
                  <a:cubicBezTo>
                    <a:pt x="597520" y="1407801"/>
                    <a:pt x="602107" y="1407970"/>
                    <a:pt x="606693" y="1407970"/>
                  </a:cubicBezTo>
                  <a:cubicBezTo>
                    <a:pt x="612128" y="1407970"/>
                    <a:pt x="615016" y="1410348"/>
                    <a:pt x="615016" y="1416293"/>
                  </a:cubicBezTo>
                  <a:cubicBezTo>
                    <a:pt x="614676" y="1439564"/>
                    <a:pt x="614506" y="1462665"/>
                    <a:pt x="614167" y="1485936"/>
                  </a:cubicBezTo>
                  <a:cubicBezTo>
                    <a:pt x="614167" y="1488484"/>
                    <a:pt x="614336" y="1491201"/>
                    <a:pt x="610430" y="1490861"/>
                  </a:cubicBezTo>
                  <a:cubicBezTo>
                    <a:pt x="593953" y="1489672"/>
                    <a:pt x="577137" y="1491541"/>
                    <a:pt x="560831" y="1486105"/>
                  </a:cubicBezTo>
                  <a:cubicBezTo>
                    <a:pt x="524991" y="1474046"/>
                    <a:pt x="488980" y="1462325"/>
                    <a:pt x="452801" y="1450945"/>
                  </a:cubicBezTo>
                  <a:cubicBezTo>
                    <a:pt x="438363" y="1446358"/>
                    <a:pt x="436154" y="1447717"/>
                    <a:pt x="429870" y="1458928"/>
                  </a:cubicBezTo>
                  <a:cubicBezTo>
                    <a:pt x="428341" y="1461646"/>
                    <a:pt x="428341" y="1464194"/>
                    <a:pt x="428341" y="1467081"/>
                  </a:cubicBezTo>
                  <a:cubicBezTo>
                    <a:pt x="428341" y="1479821"/>
                    <a:pt x="428511" y="1492560"/>
                    <a:pt x="428171" y="1505300"/>
                  </a:cubicBezTo>
                  <a:cubicBezTo>
                    <a:pt x="428001" y="1512264"/>
                    <a:pt x="428341" y="1518718"/>
                    <a:pt x="434626" y="1523474"/>
                  </a:cubicBezTo>
                  <a:cubicBezTo>
                    <a:pt x="437004" y="1525343"/>
                    <a:pt x="439042" y="1528570"/>
                    <a:pt x="438193" y="1531628"/>
                  </a:cubicBezTo>
                  <a:cubicBezTo>
                    <a:pt x="435645" y="1541479"/>
                    <a:pt x="440571" y="1547085"/>
                    <a:pt x="448214" y="1551671"/>
                  </a:cubicBezTo>
                  <a:cubicBezTo>
                    <a:pt x="450592" y="1553030"/>
                    <a:pt x="451951" y="1555238"/>
                    <a:pt x="451611" y="1557956"/>
                  </a:cubicBezTo>
                  <a:cubicBezTo>
                    <a:pt x="451272" y="1560843"/>
                    <a:pt x="448554" y="1560843"/>
                    <a:pt x="446346" y="1561523"/>
                  </a:cubicBezTo>
                  <a:cubicBezTo>
                    <a:pt x="414582" y="1569846"/>
                    <a:pt x="382988" y="1578679"/>
                    <a:pt x="350715" y="1584454"/>
                  </a:cubicBezTo>
                  <a:cubicBezTo>
                    <a:pt x="336277" y="1587002"/>
                    <a:pt x="327954" y="1598722"/>
                    <a:pt x="327954" y="1610782"/>
                  </a:cubicBezTo>
                  <a:cubicBezTo>
                    <a:pt x="327954" y="1623861"/>
                    <a:pt x="327784" y="1636770"/>
                    <a:pt x="327954" y="1649850"/>
                  </a:cubicBezTo>
                  <a:cubicBezTo>
                    <a:pt x="327954" y="1656984"/>
                    <a:pt x="330332" y="1662929"/>
                    <a:pt x="335428" y="1668194"/>
                  </a:cubicBezTo>
                  <a:cubicBezTo>
                    <a:pt x="340863" y="1673800"/>
                    <a:pt x="346639" y="1679575"/>
                    <a:pt x="346809" y="1688407"/>
                  </a:cubicBezTo>
                  <a:cubicBezTo>
                    <a:pt x="346809" y="1691125"/>
                    <a:pt x="349866" y="1692314"/>
                    <a:pt x="351904" y="1693673"/>
                  </a:cubicBezTo>
                  <a:cubicBezTo>
                    <a:pt x="363285" y="1701317"/>
                    <a:pt x="383498" y="1698259"/>
                    <a:pt x="395558" y="1687219"/>
                  </a:cubicBezTo>
                  <a:cubicBezTo>
                    <a:pt x="405919" y="1677706"/>
                    <a:pt x="408637" y="1664627"/>
                    <a:pt x="410166" y="1651888"/>
                  </a:cubicBezTo>
                  <a:cubicBezTo>
                    <a:pt x="411015" y="1643905"/>
                    <a:pt x="405070" y="1637450"/>
                    <a:pt x="398615" y="1632354"/>
                  </a:cubicBezTo>
                  <a:cubicBezTo>
                    <a:pt x="395728" y="1630146"/>
                    <a:pt x="394539" y="1626919"/>
                    <a:pt x="395388" y="1623182"/>
                  </a:cubicBezTo>
                  <a:cubicBezTo>
                    <a:pt x="396407" y="1619105"/>
                    <a:pt x="400314" y="1619785"/>
                    <a:pt x="403032" y="1619445"/>
                  </a:cubicBezTo>
                  <a:cubicBezTo>
                    <a:pt x="435645" y="1614349"/>
                    <a:pt x="468597" y="1611971"/>
                    <a:pt x="500701" y="1603478"/>
                  </a:cubicBezTo>
                  <a:cubicBezTo>
                    <a:pt x="522103" y="1597703"/>
                    <a:pt x="544694" y="1595665"/>
                    <a:pt x="566606" y="1591928"/>
                  </a:cubicBezTo>
                  <a:cubicBezTo>
                    <a:pt x="583082" y="1589210"/>
                    <a:pt x="599389" y="1584963"/>
                    <a:pt x="616205" y="1587341"/>
                  </a:cubicBezTo>
                  <a:cubicBezTo>
                    <a:pt x="626736" y="1588870"/>
                    <a:pt x="634719" y="1592947"/>
                    <a:pt x="638626" y="1604667"/>
                  </a:cubicBezTo>
                  <a:cubicBezTo>
                    <a:pt x="647629" y="1630655"/>
                    <a:pt x="655952" y="1656984"/>
                    <a:pt x="663935" y="1683312"/>
                  </a:cubicBezTo>
                  <a:cubicBezTo>
                    <a:pt x="668861" y="1699448"/>
                    <a:pt x="672938" y="1715075"/>
                    <a:pt x="667502" y="1731891"/>
                  </a:cubicBezTo>
                  <a:cubicBezTo>
                    <a:pt x="664954" y="1739875"/>
                    <a:pt x="665124" y="1748707"/>
                    <a:pt x="665634" y="1757200"/>
                  </a:cubicBezTo>
                  <a:cubicBezTo>
                    <a:pt x="666993" y="1780471"/>
                    <a:pt x="688735" y="1802043"/>
                    <a:pt x="712345" y="1803402"/>
                  </a:cubicBezTo>
                  <a:cubicBezTo>
                    <a:pt x="734257" y="1804591"/>
                    <a:pt x="759905" y="1784378"/>
                    <a:pt x="763642" y="1762976"/>
                  </a:cubicBezTo>
                  <a:cubicBezTo>
                    <a:pt x="765001" y="1755842"/>
                    <a:pt x="763642" y="1748877"/>
                    <a:pt x="760415" y="1742423"/>
                  </a:cubicBezTo>
                  <a:cubicBezTo>
                    <a:pt x="753791" y="1728664"/>
                    <a:pt x="742580" y="1719152"/>
                    <a:pt x="730860" y="1710319"/>
                  </a:cubicBezTo>
                  <a:cubicBezTo>
                    <a:pt x="728482" y="1708451"/>
                    <a:pt x="726783" y="1707092"/>
                    <a:pt x="725934" y="1704204"/>
                  </a:cubicBezTo>
                  <a:cubicBezTo>
                    <a:pt x="714553" y="1668024"/>
                    <a:pt x="702663" y="1632184"/>
                    <a:pt x="695189" y="1594985"/>
                  </a:cubicBezTo>
                  <a:cubicBezTo>
                    <a:pt x="692811" y="1583435"/>
                    <a:pt x="694000" y="1581906"/>
                    <a:pt x="705890" y="1581736"/>
                  </a:cubicBezTo>
                  <a:cubicBezTo>
                    <a:pt x="707929" y="1581736"/>
                    <a:pt x="709797" y="1582076"/>
                    <a:pt x="711835" y="1582246"/>
                  </a:cubicBezTo>
                  <a:cubicBezTo>
                    <a:pt x="735786" y="1584793"/>
                    <a:pt x="759566" y="1587681"/>
                    <a:pt x="783516" y="1589719"/>
                  </a:cubicBezTo>
                  <a:cubicBezTo>
                    <a:pt x="831756" y="1593626"/>
                    <a:pt x="879996" y="1596514"/>
                    <a:pt x="928236" y="1601270"/>
                  </a:cubicBezTo>
                  <a:cubicBezTo>
                    <a:pt x="948449" y="1603308"/>
                    <a:pt x="948449" y="1603138"/>
                    <a:pt x="942844" y="1623182"/>
                  </a:cubicBezTo>
                  <a:cubicBezTo>
                    <a:pt x="941315" y="1628617"/>
                    <a:pt x="939446" y="1634732"/>
                    <a:pt x="943353" y="1639488"/>
                  </a:cubicBezTo>
                  <a:cubicBezTo>
                    <a:pt x="947600" y="1644754"/>
                    <a:pt x="950148" y="1650529"/>
                    <a:pt x="951506" y="1656984"/>
                  </a:cubicBezTo>
                  <a:cubicBezTo>
                    <a:pt x="952356" y="1661060"/>
                    <a:pt x="954734" y="1662759"/>
                    <a:pt x="958980" y="1663778"/>
                  </a:cubicBezTo>
                  <a:cubicBezTo>
                    <a:pt x="969002" y="1665986"/>
                    <a:pt x="979193" y="1665816"/>
                    <a:pt x="989385" y="1666496"/>
                  </a:cubicBezTo>
                  <a:cubicBezTo>
                    <a:pt x="996179" y="1667005"/>
                    <a:pt x="999916" y="1664118"/>
                    <a:pt x="1002974" y="1659531"/>
                  </a:cubicBezTo>
                  <a:cubicBezTo>
                    <a:pt x="1012656" y="1645263"/>
                    <a:pt x="1014015" y="1629297"/>
                    <a:pt x="1010278" y="1613160"/>
                  </a:cubicBezTo>
                  <a:close/>
                  <a:moveTo>
                    <a:pt x="893245" y="959203"/>
                  </a:moveTo>
                  <a:cubicBezTo>
                    <a:pt x="900379" y="964808"/>
                    <a:pt x="906154" y="960732"/>
                    <a:pt x="911929" y="957674"/>
                  </a:cubicBezTo>
                  <a:cubicBezTo>
                    <a:pt x="921611" y="952748"/>
                    <a:pt x="921611" y="952578"/>
                    <a:pt x="923310" y="963110"/>
                  </a:cubicBezTo>
                  <a:cubicBezTo>
                    <a:pt x="929425" y="999459"/>
                    <a:pt x="935540" y="1035639"/>
                    <a:pt x="941655" y="1071989"/>
                  </a:cubicBezTo>
                  <a:cubicBezTo>
                    <a:pt x="942504" y="1076745"/>
                    <a:pt x="942674" y="1081501"/>
                    <a:pt x="943183" y="1086257"/>
                  </a:cubicBezTo>
                  <a:cubicBezTo>
                    <a:pt x="943013" y="1086257"/>
                    <a:pt x="942844" y="1086257"/>
                    <a:pt x="942504" y="1086257"/>
                  </a:cubicBezTo>
                  <a:cubicBezTo>
                    <a:pt x="942504" y="1090164"/>
                    <a:pt x="942674" y="1094241"/>
                    <a:pt x="942504" y="1098147"/>
                  </a:cubicBezTo>
                  <a:cubicBezTo>
                    <a:pt x="942334" y="1100865"/>
                    <a:pt x="940805" y="1103073"/>
                    <a:pt x="937748" y="1103073"/>
                  </a:cubicBezTo>
                  <a:cubicBezTo>
                    <a:pt x="934690" y="1103243"/>
                    <a:pt x="933501" y="1101205"/>
                    <a:pt x="932822" y="1098317"/>
                  </a:cubicBezTo>
                  <a:cubicBezTo>
                    <a:pt x="928066" y="1076066"/>
                    <a:pt x="919573" y="1054833"/>
                    <a:pt x="912269" y="1033261"/>
                  </a:cubicBezTo>
                  <a:cubicBezTo>
                    <a:pt x="905645" y="1013897"/>
                    <a:pt x="897152" y="995213"/>
                    <a:pt x="893245" y="974830"/>
                  </a:cubicBezTo>
                  <a:cubicBezTo>
                    <a:pt x="892565" y="970753"/>
                    <a:pt x="888828" y="967526"/>
                    <a:pt x="888998" y="962940"/>
                  </a:cubicBezTo>
                  <a:cubicBezTo>
                    <a:pt x="888998" y="960562"/>
                    <a:pt x="889508" y="956145"/>
                    <a:pt x="893245" y="959203"/>
                  </a:cubicBezTo>
                  <a:close/>
                </a:path>
              </a:pathLst>
            </a:custGeom>
            <a:solidFill>
              <a:schemeClr val="accent5"/>
            </a:solidFill>
            <a:ln w="1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5EFA2F4-6D13-4033-B969-489F4842C8DE}"/>
              </a:ext>
            </a:extLst>
          </p:cNvPr>
          <p:cNvSpPr txBox="1"/>
          <p:nvPr/>
        </p:nvSpPr>
        <p:spPr>
          <a:xfrm>
            <a:off x="736087" y="3703578"/>
            <a:ext cx="233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лідерські</a:t>
            </a:r>
            <a:r>
              <a:rPr lang="ru-RU" sz="1200" dirty="0"/>
              <a:t> </a:t>
            </a:r>
            <a:r>
              <a:rPr lang="ru-RU" sz="1200" dirty="0" err="1"/>
              <a:t>якостіі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people management</a:t>
            </a:r>
            <a:endParaRPr lang="uk-UA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навички</a:t>
            </a:r>
            <a:r>
              <a:rPr lang="ru-RU" sz="1200" dirty="0"/>
              <a:t> </a:t>
            </a:r>
            <a:r>
              <a:rPr lang="ru-RU" sz="1200" dirty="0" err="1"/>
              <a:t>командної</a:t>
            </a:r>
            <a:r>
              <a:rPr lang="ru-RU" sz="1200" dirty="0"/>
              <a:t> </a:t>
            </a:r>
            <a:r>
              <a:rPr lang="ru-RU" sz="1200" dirty="0" err="1"/>
              <a:t>роботи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планування</a:t>
            </a:r>
            <a:r>
              <a:rPr lang="ru-RU" sz="1200" dirty="0"/>
              <a:t> проекту (</a:t>
            </a:r>
            <a:r>
              <a:rPr lang="ru-RU" sz="1200" dirty="0" err="1"/>
              <a:t>планування</a:t>
            </a:r>
            <a:r>
              <a:rPr lang="ru-RU" sz="1200" dirty="0"/>
              <a:t> </a:t>
            </a:r>
            <a:r>
              <a:rPr lang="ru-RU" sz="1200" dirty="0" err="1"/>
              <a:t>змісту</a:t>
            </a:r>
            <a:r>
              <a:rPr lang="ru-RU" sz="1200" dirty="0"/>
              <a:t>, </a:t>
            </a:r>
            <a:r>
              <a:rPr lang="ru-RU" sz="1200" dirty="0" err="1"/>
              <a:t>виконавців</a:t>
            </a:r>
            <a:r>
              <a:rPr lang="ru-RU" sz="1200" dirty="0"/>
              <a:t>, часу, </a:t>
            </a:r>
            <a:r>
              <a:rPr lang="ru-RU" sz="1200" dirty="0" err="1"/>
              <a:t>якості</a:t>
            </a:r>
            <a:r>
              <a:rPr lang="ru-RU" sz="1200" dirty="0"/>
              <a:t>, бюджету, </a:t>
            </a:r>
            <a:r>
              <a:rPr lang="ru-RU" sz="1200" dirty="0" err="1"/>
              <a:t>ризиків</a:t>
            </a:r>
            <a:r>
              <a:rPr lang="ru-RU" sz="1200" dirty="0"/>
              <a:t> </a:t>
            </a:r>
            <a:r>
              <a:rPr lang="ru-RU" sz="1200" dirty="0" err="1"/>
              <a:t>тощо</a:t>
            </a:r>
            <a:r>
              <a:rPr lang="ru-RU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створення</a:t>
            </a:r>
            <a:r>
              <a:rPr lang="ru-RU" sz="1200" dirty="0"/>
              <a:t> прототипу </a:t>
            </a:r>
            <a:r>
              <a:rPr lang="ru-RU" sz="1200" dirty="0" err="1"/>
              <a:t>програмного</a:t>
            </a:r>
            <a:r>
              <a:rPr lang="ru-RU" sz="1200" dirty="0"/>
              <a:t> продукту.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EDDA6E-8395-4CB3-9E0D-13FAE9324816}"/>
              </a:ext>
            </a:extLst>
          </p:cNvPr>
          <p:cNvSpPr txBox="1"/>
          <p:nvPr/>
        </p:nvSpPr>
        <p:spPr>
          <a:xfrm>
            <a:off x="383249" y="2947328"/>
            <a:ext cx="28167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/>
              <a:t>Загальні</a:t>
            </a:r>
            <a:r>
              <a:rPr lang="ru-RU" sz="1400" dirty="0"/>
              <a:t> </a:t>
            </a:r>
            <a:r>
              <a:rPr lang="ru-RU" sz="1400" dirty="0" err="1"/>
              <a:t>компетентності</a:t>
            </a:r>
            <a:r>
              <a:rPr lang="ru-RU" sz="1400" dirty="0"/>
              <a:t> </a:t>
            </a:r>
            <a:r>
              <a:rPr lang="ru-RU" sz="1400" dirty="0" err="1"/>
              <a:t>студенти</a:t>
            </a:r>
            <a:r>
              <a:rPr lang="ru-RU" sz="1400" dirty="0"/>
              <a:t> </a:t>
            </a:r>
            <a:r>
              <a:rPr lang="ru-RU" sz="1400" dirty="0" err="1"/>
              <a:t>здобудуть</a:t>
            </a:r>
            <a:r>
              <a:rPr lang="ru-RU" sz="1400" dirty="0"/>
              <a:t> в </a:t>
            </a:r>
            <a:r>
              <a:rPr lang="ru-RU" sz="1400" dirty="0" err="1"/>
              <a:t>ході</a:t>
            </a:r>
            <a:r>
              <a:rPr lang="ru-RU" sz="1400" dirty="0"/>
              <a:t> </a:t>
            </a:r>
            <a:r>
              <a:rPr lang="ru-RU" sz="1400" dirty="0" err="1"/>
              <a:t>вивчення</a:t>
            </a:r>
            <a:r>
              <a:rPr lang="ru-RU" sz="1400" dirty="0"/>
              <a:t> </a:t>
            </a:r>
            <a:r>
              <a:rPr lang="ru-RU" sz="1400" dirty="0" err="1"/>
              <a:t>дисц</a:t>
            </a:r>
            <a:r>
              <a:rPr lang="ru-RU" sz="1400" dirty="0"/>
              <a:t>. «УІТП»: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CF7700-7CEF-4125-9B1E-61990A07D387}"/>
              </a:ext>
            </a:extLst>
          </p:cNvPr>
          <p:cNvSpPr/>
          <p:nvPr/>
        </p:nvSpPr>
        <p:spPr>
          <a:xfrm>
            <a:off x="3870918" y="1467222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742A5A-FEF0-4305-9EED-2C46AEF05010}"/>
              </a:ext>
            </a:extLst>
          </p:cNvPr>
          <p:cNvSpPr/>
          <p:nvPr/>
        </p:nvSpPr>
        <p:spPr>
          <a:xfrm>
            <a:off x="3182364" y="3202447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219CDA-EBB6-4E10-80E8-721811CF8D91}"/>
              </a:ext>
            </a:extLst>
          </p:cNvPr>
          <p:cNvSpPr/>
          <p:nvPr/>
        </p:nvSpPr>
        <p:spPr>
          <a:xfrm>
            <a:off x="3511147" y="5057643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72F386-8192-4C9D-85E8-80A9B4AEEAAC}"/>
              </a:ext>
            </a:extLst>
          </p:cNvPr>
          <p:cNvSpPr txBox="1"/>
          <p:nvPr/>
        </p:nvSpPr>
        <p:spPr>
          <a:xfrm>
            <a:off x="3474081" y="5211284"/>
            <a:ext cx="930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РМ - престиж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BE37D-5D31-41E1-850E-600883B8652B}"/>
              </a:ext>
            </a:extLst>
          </p:cNvPr>
          <p:cNvSpPr txBox="1"/>
          <p:nvPr/>
        </p:nvSpPr>
        <p:spPr>
          <a:xfrm>
            <a:off x="3177538" y="3416050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Знання/Вміння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A138E-6CBE-41BC-9A7F-F983BF67BDC1}"/>
              </a:ext>
            </a:extLst>
          </p:cNvPr>
          <p:cNvSpPr txBox="1"/>
          <p:nvPr/>
        </p:nvSpPr>
        <p:spPr>
          <a:xfrm>
            <a:off x="3900486" y="1680824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Висока ЗП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1DED47-1ECE-425E-A984-DD5C70158831}"/>
              </a:ext>
            </a:extLst>
          </p:cNvPr>
          <p:cNvCxnSpPr>
            <a:cxnSpLocks/>
          </p:cNvCxnSpPr>
          <p:nvPr/>
        </p:nvCxnSpPr>
        <p:spPr>
          <a:xfrm flipH="1" flipV="1">
            <a:off x="4584531" y="2490487"/>
            <a:ext cx="190353" cy="765803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DB6FA-228A-406D-A1AA-00B8D9B6B168}"/>
              </a:ext>
            </a:extLst>
          </p:cNvPr>
          <p:cNvCxnSpPr/>
          <p:nvPr/>
        </p:nvCxnSpPr>
        <p:spPr>
          <a:xfrm flipH="1">
            <a:off x="3739747" y="2381622"/>
            <a:ext cx="228601" cy="7176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34DD6B-5F23-4CC7-9E47-024A4962D246}"/>
              </a:ext>
            </a:extLst>
          </p:cNvPr>
          <p:cNvCxnSpPr>
            <a:cxnSpLocks/>
          </p:cNvCxnSpPr>
          <p:nvPr/>
        </p:nvCxnSpPr>
        <p:spPr>
          <a:xfrm flipH="1">
            <a:off x="4394180" y="4880065"/>
            <a:ext cx="380702" cy="31709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76F4B0-6406-47A1-B4D3-BF1A63B59316}"/>
              </a:ext>
            </a:extLst>
          </p:cNvPr>
          <p:cNvGrpSpPr/>
          <p:nvPr/>
        </p:nvGrpSpPr>
        <p:grpSpPr>
          <a:xfrm>
            <a:off x="534924" y="1385208"/>
            <a:ext cx="3248204" cy="1163170"/>
            <a:chOff x="1804068" y="4283312"/>
            <a:chExt cx="3248204" cy="116317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96F0AA-4C66-4C30-8749-5997E9E97E70}"/>
                </a:ext>
              </a:extLst>
            </p:cNvPr>
            <p:cNvSpPr txBox="1"/>
            <p:nvPr/>
          </p:nvSpPr>
          <p:spPr>
            <a:xfrm>
              <a:off x="2236916" y="4800151"/>
              <a:ext cx="2357002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Такою може бути  посада </a:t>
              </a:r>
              <a:r>
                <a:rPr lang="uk-UA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проектного менеджеру</a:t>
              </a:r>
              <a:r>
                <a:rPr lang="uk-UA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uk-UA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      </a:t>
              </a:r>
              <a:r>
                <a:rPr lang="uk-UA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ІТ-компанії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EDBAA-AF9B-4E43-961A-C364E0736B32}"/>
                </a:ext>
              </a:extLst>
            </p:cNvPr>
            <p:cNvSpPr txBox="1"/>
            <p:nvPr/>
          </p:nvSpPr>
          <p:spPr>
            <a:xfrm>
              <a:off x="1804068" y="4283312"/>
              <a:ext cx="3248204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dirty="0" err="1"/>
                <a:t>Кожен</a:t>
              </a:r>
              <a:r>
                <a:rPr lang="ru-RU" sz="1400" dirty="0"/>
                <a:t> студент </a:t>
              </a:r>
              <a:r>
                <a:rPr lang="ru-RU" sz="1400" dirty="0" err="1"/>
                <a:t>має</a:t>
              </a:r>
              <a:r>
                <a:rPr lang="ru-RU" sz="1400" dirty="0"/>
                <a:t> </a:t>
              </a:r>
              <a:r>
                <a:rPr lang="ru-RU" sz="1400" dirty="0" err="1"/>
                <a:t>надію</a:t>
              </a:r>
              <a:r>
                <a:rPr lang="ru-RU" sz="1400" dirty="0"/>
                <a:t> </a:t>
              </a:r>
              <a:r>
                <a:rPr lang="ru-RU" sz="1400" dirty="0" err="1"/>
                <a:t>отримати</a:t>
              </a:r>
              <a:r>
                <a:rPr lang="ru-RU" sz="1400" dirty="0"/>
                <a:t> </a:t>
              </a:r>
              <a:r>
                <a:rPr lang="ru-RU" sz="1400" dirty="0" err="1"/>
                <a:t>престижну</a:t>
              </a:r>
              <a:r>
                <a:rPr lang="ru-RU" sz="1400" dirty="0"/>
                <a:t> роботу з гарною ЗП</a:t>
              </a:r>
            </a:p>
            <a:p>
              <a:pPr algn="r"/>
              <a:endParaRPr lang="ru-RU" sz="1400" dirty="0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625A62DB-FA15-45E4-81C7-A16BBA07FFBB}"/>
              </a:ext>
            </a:extLst>
          </p:cNvPr>
          <p:cNvSpPr/>
          <p:nvPr/>
        </p:nvSpPr>
        <p:spPr>
          <a:xfrm>
            <a:off x="8255915" y="3453165"/>
            <a:ext cx="1041498" cy="9485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0A25F7-805C-4681-B95A-AE75E0E754F5}"/>
              </a:ext>
            </a:extLst>
          </p:cNvPr>
          <p:cNvSpPr/>
          <p:nvPr/>
        </p:nvSpPr>
        <p:spPr>
          <a:xfrm>
            <a:off x="7420114" y="1649610"/>
            <a:ext cx="1019813" cy="945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C29C7-B1AE-41E1-8DDC-9B7A76CA9039}"/>
              </a:ext>
            </a:extLst>
          </p:cNvPr>
          <p:cNvSpPr txBox="1"/>
          <p:nvPr/>
        </p:nvSpPr>
        <p:spPr>
          <a:xfrm>
            <a:off x="7486938" y="1894595"/>
            <a:ext cx="927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Сучасні підходи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DEF202-D8B0-42B1-9CD1-F5458650D48D}"/>
              </a:ext>
            </a:extLst>
          </p:cNvPr>
          <p:cNvSpPr txBox="1"/>
          <p:nvPr/>
        </p:nvSpPr>
        <p:spPr>
          <a:xfrm>
            <a:off x="8255915" y="3607053"/>
            <a:ext cx="10163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Самостійна робота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79A4714-64D8-413B-B4E0-BED7B1E8CC93}"/>
              </a:ext>
            </a:extLst>
          </p:cNvPr>
          <p:cNvSpPr/>
          <p:nvPr/>
        </p:nvSpPr>
        <p:spPr>
          <a:xfrm>
            <a:off x="7525527" y="5177222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9A531-53F1-4D1D-97BD-120DC2122757}"/>
              </a:ext>
            </a:extLst>
          </p:cNvPr>
          <p:cNvSpPr txBox="1"/>
          <p:nvPr/>
        </p:nvSpPr>
        <p:spPr>
          <a:xfrm>
            <a:off x="7460742" y="5390824"/>
            <a:ext cx="10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Власний проект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8BA501-0C4E-4F87-BCB3-F0462B9D5D96}"/>
              </a:ext>
            </a:extLst>
          </p:cNvPr>
          <p:cNvCxnSpPr>
            <a:cxnSpLocks/>
          </p:cNvCxnSpPr>
          <p:nvPr/>
        </p:nvCxnSpPr>
        <p:spPr>
          <a:xfrm flipV="1">
            <a:off x="7317898" y="2636513"/>
            <a:ext cx="338080" cy="648000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0B7FB-3CBD-41E5-B854-FA495457D448}"/>
              </a:ext>
            </a:extLst>
          </p:cNvPr>
          <p:cNvCxnSpPr/>
          <p:nvPr/>
        </p:nvCxnSpPr>
        <p:spPr>
          <a:xfrm>
            <a:off x="7547955" y="3935587"/>
            <a:ext cx="648000" cy="2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D37E19-E43A-48ED-93A4-6CAD7263D6B7}"/>
              </a:ext>
            </a:extLst>
          </p:cNvPr>
          <p:cNvCxnSpPr>
            <a:cxnSpLocks/>
          </p:cNvCxnSpPr>
          <p:nvPr/>
        </p:nvCxnSpPr>
        <p:spPr>
          <a:xfrm>
            <a:off x="7196011" y="5076353"/>
            <a:ext cx="254566" cy="528089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EC49FB0-4B23-4236-90DC-0A1D1934DA6B}"/>
              </a:ext>
            </a:extLst>
          </p:cNvPr>
          <p:cNvSpPr txBox="1"/>
          <p:nvPr/>
        </p:nvSpPr>
        <p:spPr>
          <a:xfrm>
            <a:off x="8608509" y="1326443"/>
            <a:ext cx="3383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     Модель </a:t>
            </a:r>
            <a:r>
              <a:rPr lang="ru-RU" sz="1400" dirty="0" err="1"/>
              <a:t>навчання</a:t>
            </a:r>
            <a:r>
              <a:rPr lang="ru-RU" sz="1400" dirty="0"/>
              <a:t> в рамках     </a:t>
            </a:r>
            <a:r>
              <a:rPr lang="ru-RU" sz="1400" dirty="0" err="1"/>
              <a:t>дисципліни</a:t>
            </a:r>
            <a:r>
              <a:rPr lang="ru-RU" sz="1400" dirty="0"/>
              <a:t> " УІТП " </a:t>
            </a:r>
            <a:r>
              <a:rPr lang="ru-RU" sz="1400" dirty="0" err="1"/>
              <a:t>поєднує</a:t>
            </a:r>
            <a:r>
              <a:rPr lang="ru-RU" sz="1400" dirty="0"/>
              <a:t> в </a:t>
            </a:r>
            <a:r>
              <a:rPr lang="ru-RU" sz="1400" dirty="0" err="1"/>
              <a:t>собі</a:t>
            </a:r>
            <a:r>
              <a:rPr lang="ru-RU" sz="1400" dirty="0"/>
              <a:t>: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8605A1-5C91-44BB-9682-1904472CA617}"/>
              </a:ext>
            </a:extLst>
          </p:cNvPr>
          <p:cNvSpPr txBox="1"/>
          <p:nvPr/>
        </p:nvSpPr>
        <p:spPr>
          <a:xfrm>
            <a:off x="8588474" y="5524706"/>
            <a:ext cx="274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 </a:t>
            </a:r>
            <a:r>
              <a:rPr lang="ru-RU" sz="1200" dirty="0" err="1"/>
              <a:t>фазі</a:t>
            </a:r>
            <a:r>
              <a:rPr lang="ru-RU" sz="1200" dirty="0"/>
              <a:t> </a:t>
            </a:r>
            <a:r>
              <a:rPr lang="ru-RU" sz="1200" dirty="0" err="1"/>
              <a:t>ініціалізації</a:t>
            </a:r>
            <a:r>
              <a:rPr lang="ru-RU" sz="1200" dirty="0"/>
              <a:t> та </a:t>
            </a:r>
            <a:r>
              <a:rPr lang="ru-RU" sz="1200" dirty="0" err="1"/>
              <a:t>фазі</a:t>
            </a:r>
            <a:r>
              <a:rPr lang="ru-RU" sz="1200" dirty="0"/>
              <a:t> </a:t>
            </a:r>
            <a:r>
              <a:rPr lang="ru-RU" sz="1200" dirty="0" err="1"/>
              <a:t>розроблення</a:t>
            </a:r>
            <a:r>
              <a:rPr lang="ru-RU" sz="1200" dirty="0"/>
              <a:t> та </a:t>
            </a:r>
            <a:r>
              <a:rPr lang="ru-RU" sz="1200" dirty="0" err="1"/>
              <a:t>виконання</a:t>
            </a:r>
            <a:r>
              <a:rPr lang="ru-RU" sz="1200" dirty="0"/>
              <a:t> </a:t>
            </a:r>
            <a:r>
              <a:rPr lang="ru-RU" sz="1200" dirty="0" err="1"/>
              <a:t>ролі</a:t>
            </a:r>
            <a:r>
              <a:rPr lang="ru-RU" sz="1200" dirty="0"/>
              <a:t> проектного менеджера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4440B3-BF30-4E06-8D8D-CB6BF01AD4CF}"/>
              </a:ext>
            </a:extLst>
          </p:cNvPr>
          <p:cNvSpPr txBox="1"/>
          <p:nvPr/>
        </p:nvSpPr>
        <p:spPr>
          <a:xfrm>
            <a:off x="8588473" y="5247707"/>
            <a:ext cx="272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Завдання – описати проект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192320" y="5830062"/>
            <a:ext cx="25175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Проектний</a:t>
            </a:r>
            <a:r>
              <a:rPr lang="ru-RU" sz="1400" dirty="0"/>
              <a:t> менеджмент - є одним </a:t>
            </a:r>
            <a:r>
              <a:rPr lang="ru-RU" sz="1400" dirty="0" err="1"/>
              <a:t>із</a:t>
            </a:r>
            <a:r>
              <a:rPr lang="ru-RU" sz="1400" dirty="0"/>
              <a:t> </a:t>
            </a:r>
            <a:r>
              <a:rPr lang="ru-RU" sz="1400" dirty="0" err="1"/>
              <a:t>популярних</a:t>
            </a:r>
            <a:r>
              <a:rPr lang="ru-RU" sz="1400" dirty="0"/>
              <a:t> </a:t>
            </a:r>
            <a:r>
              <a:rPr lang="ru-RU" sz="1400" dirty="0" err="1"/>
              <a:t>напрямів</a:t>
            </a:r>
            <a:r>
              <a:rPr lang="ru-RU" sz="1400" dirty="0"/>
              <a:t> </a:t>
            </a:r>
            <a:r>
              <a:rPr lang="ru-RU" sz="1400" dirty="0" err="1"/>
              <a:t>розвитку</a:t>
            </a:r>
            <a:r>
              <a:rPr lang="ru-RU" sz="1400" dirty="0"/>
              <a:t> ІТ </a:t>
            </a:r>
            <a:r>
              <a:rPr lang="ru-RU" sz="1400" dirty="0" err="1"/>
              <a:t>сфери</a:t>
            </a:r>
            <a:endParaRPr lang="ru-R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96F0AA-4C66-4C30-8749-5997E9E97E70}"/>
              </a:ext>
            </a:extLst>
          </p:cNvPr>
          <p:cNvSpPr txBox="1"/>
          <p:nvPr/>
        </p:nvSpPr>
        <p:spPr>
          <a:xfrm>
            <a:off x="8813995" y="1881205"/>
            <a:ext cx="2357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проектну</a:t>
            </a:r>
            <a:r>
              <a:rPr lang="ru-RU" sz="1200" dirty="0"/>
              <a:t> роботу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вирішення</a:t>
            </a:r>
            <a:r>
              <a:rPr lang="ru-RU" sz="1200" dirty="0"/>
              <a:t> </a:t>
            </a:r>
            <a:r>
              <a:rPr lang="ru-RU" sz="1200" dirty="0" err="1"/>
              <a:t>реальних</a:t>
            </a:r>
            <a:r>
              <a:rPr lang="ru-RU" sz="1200" dirty="0"/>
              <a:t> </a:t>
            </a:r>
            <a:r>
              <a:rPr lang="ru-RU" sz="1200" dirty="0" err="1"/>
              <a:t>кейсів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/>
              <a:t>оволодіння</a:t>
            </a:r>
            <a:r>
              <a:rPr lang="ru-RU" sz="1200" dirty="0"/>
              <a:t> </a:t>
            </a:r>
            <a:r>
              <a:rPr lang="ru-RU" sz="1200" dirty="0" err="1"/>
              <a:t>практичним</a:t>
            </a:r>
            <a:r>
              <a:rPr lang="ru-RU" sz="1200" dirty="0"/>
              <a:t> </a:t>
            </a:r>
            <a:r>
              <a:rPr lang="ru-RU" sz="1200" dirty="0" err="1"/>
              <a:t>інструментарієм</a:t>
            </a:r>
            <a:r>
              <a:rPr lang="ru-RU" sz="1200" dirty="0"/>
              <a:t> </a:t>
            </a:r>
            <a:r>
              <a:rPr lang="ru-RU" sz="1200" dirty="0" err="1"/>
              <a:t>планування</a:t>
            </a:r>
            <a:r>
              <a:rPr lang="ru-RU" sz="1200" dirty="0"/>
              <a:t> та </a:t>
            </a:r>
            <a:r>
              <a:rPr lang="ru-RU" sz="1200" dirty="0" err="1"/>
              <a:t>реалізації</a:t>
            </a:r>
            <a:r>
              <a:rPr lang="ru-RU" sz="1200" dirty="0"/>
              <a:t> ІТ </a:t>
            </a:r>
            <a:r>
              <a:rPr lang="ru-RU" sz="1200" dirty="0" err="1"/>
              <a:t>проектів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9328558" y="3316660"/>
            <a:ext cx="2668249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err="1"/>
              <a:t>Ознайомлення</a:t>
            </a:r>
            <a:r>
              <a:rPr lang="ru-RU" sz="1400" dirty="0"/>
              <a:t> з </a:t>
            </a:r>
            <a:r>
              <a:rPr lang="ru-RU" sz="1400" dirty="0" err="1"/>
              <a:t>теоретичним</a:t>
            </a:r>
            <a:r>
              <a:rPr lang="ru-RU" sz="1400" dirty="0"/>
              <a:t> </a:t>
            </a:r>
            <a:r>
              <a:rPr lang="ru-RU" sz="1400" dirty="0" err="1"/>
              <a:t>матеріалом</a:t>
            </a:r>
            <a:r>
              <a:rPr lang="ru-RU" sz="1400" dirty="0"/>
              <a:t>:</a:t>
            </a:r>
          </a:p>
          <a:p>
            <a:pPr algn="ctr"/>
            <a:endParaRPr lang="ru-RU" sz="9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ru-RU" sz="1200" dirty="0" err="1"/>
              <a:t>методологіями</a:t>
            </a:r>
            <a:r>
              <a:rPr lang="ru-RU" sz="1200" dirty="0"/>
              <a:t> </a:t>
            </a:r>
            <a:r>
              <a:rPr lang="ru-RU" sz="1200" dirty="0" err="1"/>
              <a:t>життєвого</a:t>
            </a:r>
            <a:r>
              <a:rPr lang="ru-RU" sz="1200" dirty="0"/>
              <a:t> циклу проекту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ru-RU" sz="1200" dirty="0"/>
              <a:t> </a:t>
            </a:r>
            <a:r>
              <a:rPr lang="ru-RU" sz="1200" dirty="0" err="1"/>
              <a:t>методологіями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r>
              <a:rPr lang="ru-RU" sz="1200" dirty="0"/>
              <a:t> (</a:t>
            </a:r>
            <a:r>
              <a:rPr lang="en-GB" sz="1200" dirty="0"/>
              <a:t>Agile, Waterfall, </a:t>
            </a:r>
            <a:r>
              <a:rPr lang="ru-RU" sz="1200" dirty="0" err="1"/>
              <a:t>тощо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894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26" grpId="0" animBg="1"/>
      <p:bldP spid="27" grpId="0" animBg="1"/>
      <p:bldP spid="28" grpId="0" animBg="1"/>
      <p:bldP spid="29" grpId="0"/>
      <p:bldP spid="30" grpId="0"/>
      <p:bldP spid="44" grpId="0" animBg="1"/>
      <p:bldP spid="45" grpId="0" animBg="1"/>
      <p:bldP spid="46" grpId="0"/>
      <p:bldP spid="47" grpId="0"/>
      <p:bldP spid="48" grpId="0" animBg="1"/>
      <p:bldP spid="49" grpId="0"/>
      <p:bldP spid="55" grpId="0"/>
      <p:bldP spid="60" grpId="0"/>
      <p:bldP spid="61" grpId="0"/>
      <p:bldP spid="25" grpId="0"/>
      <p:bldP spid="66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63" y="400472"/>
            <a:ext cx="11812248" cy="724247"/>
          </a:xfrm>
          <a:prstGeom prst="rect">
            <a:avLst/>
          </a:prstGeom>
        </p:spPr>
        <p:txBody>
          <a:bodyPr/>
          <a:lstStyle/>
          <a:p>
            <a:r>
              <a:rPr lang="uk-UA" sz="5300" dirty="0"/>
              <a:t>Актуальність вивчення </a:t>
            </a:r>
            <a:r>
              <a:rPr lang="uk-UA" sz="5300" dirty="0" err="1"/>
              <a:t>дисц</a:t>
            </a:r>
            <a:r>
              <a:rPr lang="uk-UA" sz="5300" dirty="0"/>
              <a:t>. «УІТП»  </a:t>
            </a:r>
            <a:endParaRPr lang="en-US" sz="5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A138E-6CBE-41BC-9A7F-F983BF67BDC1}"/>
              </a:ext>
            </a:extLst>
          </p:cNvPr>
          <p:cNvSpPr txBox="1"/>
          <p:nvPr/>
        </p:nvSpPr>
        <p:spPr>
          <a:xfrm>
            <a:off x="3900486" y="1680824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Висока ЗП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9A531-53F1-4D1D-97BD-120DC2122757}"/>
              </a:ext>
            </a:extLst>
          </p:cNvPr>
          <p:cNvSpPr txBox="1"/>
          <p:nvPr/>
        </p:nvSpPr>
        <p:spPr>
          <a:xfrm>
            <a:off x="7460742" y="5390824"/>
            <a:ext cx="10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Власний проект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40">
            <a:extLst>
              <a:ext uri="{FF2B5EF4-FFF2-40B4-BE49-F238E27FC236}">
                <a16:creationId xmlns:a16="http://schemas.microsoft.com/office/drawing/2014/main" id="{A2A120F8-423B-47DE-AC84-04955F45DC02}"/>
              </a:ext>
            </a:extLst>
          </p:cNvPr>
          <p:cNvGrpSpPr/>
          <p:nvPr/>
        </p:nvGrpSpPr>
        <p:grpSpPr>
          <a:xfrm>
            <a:off x="676909" y="1706888"/>
            <a:ext cx="4611973" cy="4199792"/>
            <a:chOff x="1569022" y="1657523"/>
            <a:chExt cx="5617573" cy="5088315"/>
          </a:xfrm>
        </p:grpSpPr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EE14C4C2-DAD8-496E-812F-D85502BC739B}"/>
                </a:ext>
              </a:extLst>
            </p:cNvPr>
            <p:cNvSpPr/>
            <p:nvPr/>
          </p:nvSpPr>
          <p:spPr>
            <a:xfrm>
              <a:off x="2923068" y="1665471"/>
              <a:ext cx="2967885" cy="2156018"/>
            </a:xfrm>
            <a:custGeom>
              <a:avLst/>
              <a:gdLst>
                <a:gd name="connsiteX0" fmla="*/ 1117322 w 2162559"/>
                <a:gd name="connsiteY0" fmla="*/ 0 h 1570989"/>
                <a:gd name="connsiteX1" fmla="*/ 1073836 w 2162559"/>
                <a:gd name="connsiteY1" fmla="*/ 10186 h 1570989"/>
                <a:gd name="connsiteX2" fmla="*/ 986864 w 2162559"/>
                <a:gd name="connsiteY2" fmla="*/ 48579 h 1570989"/>
                <a:gd name="connsiteX3" fmla="*/ 987255 w 2162559"/>
                <a:gd name="connsiteY3" fmla="*/ 48971 h 1570989"/>
                <a:gd name="connsiteX4" fmla="*/ 902242 w 2162559"/>
                <a:gd name="connsiteY4" fmla="*/ 75219 h 1570989"/>
                <a:gd name="connsiteX5" fmla="*/ 861498 w 2162559"/>
                <a:gd name="connsiteY5" fmla="*/ 91674 h 1570989"/>
                <a:gd name="connsiteX6" fmla="*/ 807434 w 2162559"/>
                <a:gd name="connsiteY6" fmla="*/ 134376 h 1570989"/>
                <a:gd name="connsiteX7" fmla="*/ 746318 w 2162559"/>
                <a:gd name="connsiteY7" fmla="*/ 155924 h 1570989"/>
                <a:gd name="connsiteX8" fmla="*/ 680893 w 2162559"/>
                <a:gd name="connsiteY8" fmla="*/ 180605 h 1570989"/>
                <a:gd name="connsiteX9" fmla="*/ 680893 w 2162559"/>
                <a:gd name="connsiteY9" fmla="*/ 180605 h 1570989"/>
                <a:gd name="connsiteX10" fmla="*/ 601364 w 2162559"/>
                <a:gd name="connsiteY10" fmla="*/ 193142 h 1570989"/>
                <a:gd name="connsiteX11" fmla="*/ 517526 w 2162559"/>
                <a:gd name="connsiteY11" fmla="*/ 244072 h 1570989"/>
                <a:gd name="connsiteX12" fmla="*/ 506556 w 2162559"/>
                <a:gd name="connsiteY12" fmla="*/ 249165 h 1570989"/>
                <a:gd name="connsiteX13" fmla="*/ 352591 w 2162559"/>
                <a:gd name="connsiteY13" fmla="*/ 363561 h 1570989"/>
                <a:gd name="connsiteX14" fmla="*/ 310280 w 2162559"/>
                <a:gd name="connsiteY14" fmla="*/ 418017 h 1570989"/>
                <a:gd name="connsiteX15" fmla="*/ 310280 w 2162559"/>
                <a:gd name="connsiteY15" fmla="*/ 418017 h 1570989"/>
                <a:gd name="connsiteX16" fmla="*/ 180605 w 2162559"/>
                <a:gd name="connsiteY16" fmla="*/ 607241 h 1570989"/>
                <a:gd name="connsiteX17" fmla="*/ 0 w 2162559"/>
                <a:gd name="connsiteY17" fmla="*/ 837992 h 1570989"/>
                <a:gd name="connsiteX18" fmla="*/ 65425 w 2162559"/>
                <a:gd name="connsiteY18" fmla="*/ 870900 h 1570989"/>
                <a:gd name="connsiteX19" fmla="*/ 159450 w 2162559"/>
                <a:gd name="connsiteY19" fmla="*/ 938285 h 1570989"/>
                <a:gd name="connsiteX20" fmla="*/ 225658 w 2162559"/>
                <a:gd name="connsiteY20" fmla="*/ 1012721 h 1570989"/>
                <a:gd name="connsiteX21" fmla="*/ 343189 w 2162559"/>
                <a:gd name="connsiteY21" fmla="*/ 907727 h 1570989"/>
                <a:gd name="connsiteX22" fmla="*/ 440347 w 2162559"/>
                <a:gd name="connsiteY22" fmla="*/ 865807 h 1570989"/>
                <a:gd name="connsiteX23" fmla="*/ 490102 w 2162559"/>
                <a:gd name="connsiteY23" fmla="*/ 868942 h 1570989"/>
                <a:gd name="connsiteX24" fmla="*/ 501855 w 2162559"/>
                <a:gd name="connsiteY24" fmla="*/ 914778 h 1570989"/>
                <a:gd name="connsiteX25" fmla="*/ 539856 w 2162559"/>
                <a:gd name="connsiteY25" fmla="*/ 1009978 h 1570989"/>
                <a:gd name="connsiteX26" fmla="*/ 609983 w 2162559"/>
                <a:gd name="connsiteY26" fmla="*/ 1037402 h 1570989"/>
                <a:gd name="connsiteX27" fmla="*/ 669532 w 2162559"/>
                <a:gd name="connsiteY27" fmla="*/ 1015463 h 1570989"/>
                <a:gd name="connsiteX28" fmla="*/ 679718 w 2162559"/>
                <a:gd name="connsiteY28" fmla="*/ 1020556 h 1570989"/>
                <a:gd name="connsiteX29" fmla="*/ 691862 w 2162559"/>
                <a:gd name="connsiteY29" fmla="*/ 1081672 h 1570989"/>
                <a:gd name="connsiteX30" fmla="*/ 746710 w 2162559"/>
                <a:gd name="connsiteY30" fmla="*/ 1361002 h 1570989"/>
                <a:gd name="connsiteX31" fmla="*/ 757679 w 2162559"/>
                <a:gd name="connsiteY31" fmla="*/ 1393911 h 1570989"/>
                <a:gd name="connsiteX32" fmla="*/ 1106353 w 2162559"/>
                <a:gd name="connsiteY32" fmla="*/ 1567856 h 1570989"/>
                <a:gd name="connsiteX33" fmla="*/ 1138870 w 2162559"/>
                <a:gd name="connsiteY33" fmla="*/ 1567856 h 1570989"/>
                <a:gd name="connsiteX34" fmla="*/ 1334362 w 2162559"/>
                <a:gd name="connsiteY34" fmla="*/ 1441315 h 1570989"/>
                <a:gd name="connsiteX35" fmla="*/ 1422902 w 2162559"/>
                <a:gd name="connsiteY35" fmla="*/ 1036618 h 1570989"/>
                <a:gd name="connsiteX36" fmla="*/ 1434263 w 2162559"/>
                <a:gd name="connsiteY36" fmla="*/ 1031134 h 1570989"/>
                <a:gd name="connsiteX37" fmla="*/ 1490677 w 2162559"/>
                <a:gd name="connsiteY37" fmla="*/ 1053856 h 1570989"/>
                <a:gd name="connsiteX38" fmla="*/ 1551010 w 2162559"/>
                <a:gd name="connsiteY38" fmla="*/ 1030350 h 1570989"/>
                <a:gd name="connsiteX39" fmla="*/ 1580000 w 2162559"/>
                <a:gd name="connsiteY39" fmla="*/ 877952 h 1570989"/>
                <a:gd name="connsiteX40" fmla="*/ 1601156 w 2162559"/>
                <a:gd name="connsiteY40" fmla="*/ 863457 h 1570989"/>
                <a:gd name="connsiteX41" fmla="*/ 1727697 w 2162559"/>
                <a:gd name="connsiteY41" fmla="*/ 915170 h 1570989"/>
                <a:gd name="connsiteX42" fmla="*/ 1800958 w 2162559"/>
                <a:gd name="connsiteY42" fmla="*/ 963750 h 1570989"/>
                <a:gd name="connsiteX43" fmla="*/ 1927107 w 2162559"/>
                <a:gd name="connsiteY43" fmla="*/ 1104002 h 1570989"/>
                <a:gd name="connsiteX44" fmla="*/ 2165302 w 2162559"/>
                <a:gd name="connsiteY44" fmla="*/ 915954 h 1570989"/>
                <a:gd name="connsiteX45" fmla="*/ 2023482 w 2162559"/>
                <a:gd name="connsiteY45" fmla="*/ 751019 h 1570989"/>
                <a:gd name="connsiteX46" fmla="*/ 1894198 w 2162559"/>
                <a:gd name="connsiteY46" fmla="*/ 627221 h 1570989"/>
                <a:gd name="connsiteX47" fmla="*/ 1800174 w 2162559"/>
                <a:gd name="connsiteY47" fmla="*/ 504989 h 1570989"/>
                <a:gd name="connsiteX48" fmla="*/ 1751203 w 2162559"/>
                <a:gd name="connsiteY48" fmla="*/ 421151 h 1570989"/>
                <a:gd name="connsiteX49" fmla="*/ 1751203 w 2162559"/>
                <a:gd name="connsiteY49" fmla="*/ 421151 h 1570989"/>
                <a:gd name="connsiteX50" fmla="*/ 1699098 w 2162559"/>
                <a:gd name="connsiteY50" fmla="*/ 333395 h 1570989"/>
                <a:gd name="connsiteX51" fmla="*/ 1669324 w 2162559"/>
                <a:gd name="connsiteY51" fmla="*/ 311064 h 1570989"/>
                <a:gd name="connsiteX52" fmla="*/ 1598414 w 2162559"/>
                <a:gd name="connsiteY52" fmla="*/ 271495 h 1570989"/>
                <a:gd name="connsiteX53" fmla="*/ 1591362 w 2162559"/>
                <a:gd name="connsiteY53" fmla="*/ 265227 h 1570989"/>
                <a:gd name="connsiteX54" fmla="*/ 1580000 w 2162559"/>
                <a:gd name="connsiteY54" fmla="*/ 238195 h 1570989"/>
                <a:gd name="connsiteX55" fmla="*/ 1580000 w 2162559"/>
                <a:gd name="connsiteY55" fmla="*/ 238195 h 1570989"/>
                <a:gd name="connsiteX56" fmla="*/ 1552577 w 2162559"/>
                <a:gd name="connsiteY56" fmla="*/ 195101 h 1570989"/>
                <a:gd name="connsiteX57" fmla="*/ 1529854 w 2162559"/>
                <a:gd name="connsiteY57" fmla="*/ 173162 h 1570989"/>
                <a:gd name="connsiteX58" fmla="*/ 1463254 w 2162559"/>
                <a:gd name="connsiteY58" fmla="*/ 145346 h 1570989"/>
                <a:gd name="connsiteX59" fmla="*/ 1357476 w 2162559"/>
                <a:gd name="connsiteY59" fmla="*/ 159058 h 1570989"/>
                <a:gd name="connsiteX60" fmla="*/ 1284999 w 2162559"/>
                <a:gd name="connsiteY60" fmla="*/ 86189 h 1570989"/>
                <a:gd name="connsiteX61" fmla="*/ 1210955 w 2162559"/>
                <a:gd name="connsiteY61" fmla="*/ 36434 h 1570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162559" h="1570989">
                  <a:moveTo>
                    <a:pt x="1117322" y="0"/>
                  </a:moveTo>
                  <a:cubicBezTo>
                    <a:pt x="1102043" y="0"/>
                    <a:pt x="1087156" y="1959"/>
                    <a:pt x="1073836" y="10186"/>
                  </a:cubicBezTo>
                  <a:cubicBezTo>
                    <a:pt x="1071486" y="14495"/>
                    <a:pt x="1011937" y="43878"/>
                    <a:pt x="986864" y="48579"/>
                  </a:cubicBezTo>
                  <a:cubicBezTo>
                    <a:pt x="986864" y="48579"/>
                    <a:pt x="987255" y="48971"/>
                    <a:pt x="987255" y="48971"/>
                  </a:cubicBezTo>
                  <a:cubicBezTo>
                    <a:pt x="983338" y="52497"/>
                    <a:pt x="904592" y="72477"/>
                    <a:pt x="902242" y="75219"/>
                  </a:cubicBezTo>
                  <a:cubicBezTo>
                    <a:pt x="899891" y="75611"/>
                    <a:pt x="870509" y="81880"/>
                    <a:pt x="861498" y="91674"/>
                  </a:cubicBezTo>
                  <a:cubicBezTo>
                    <a:pt x="845827" y="101076"/>
                    <a:pt x="809393" y="129283"/>
                    <a:pt x="807434" y="134376"/>
                  </a:cubicBezTo>
                  <a:cubicBezTo>
                    <a:pt x="787062" y="141428"/>
                    <a:pt x="767082" y="149264"/>
                    <a:pt x="746318" y="155924"/>
                  </a:cubicBezTo>
                  <a:cubicBezTo>
                    <a:pt x="728297" y="161408"/>
                    <a:pt x="684811" y="178646"/>
                    <a:pt x="680893" y="180605"/>
                  </a:cubicBezTo>
                  <a:cubicBezTo>
                    <a:pt x="680893" y="180605"/>
                    <a:pt x="680893" y="180605"/>
                    <a:pt x="680893" y="180605"/>
                  </a:cubicBezTo>
                  <a:cubicBezTo>
                    <a:pt x="653469" y="178254"/>
                    <a:pt x="626829" y="183739"/>
                    <a:pt x="601364" y="193142"/>
                  </a:cubicBezTo>
                  <a:cubicBezTo>
                    <a:pt x="577466" y="202152"/>
                    <a:pt x="523794" y="239762"/>
                    <a:pt x="517526" y="244072"/>
                  </a:cubicBezTo>
                  <a:cubicBezTo>
                    <a:pt x="517526" y="244072"/>
                    <a:pt x="510474" y="247597"/>
                    <a:pt x="506556" y="249165"/>
                  </a:cubicBezTo>
                  <a:cubicBezTo>
                    <a:pt x="448183" y="277764"/>
                    <a:pt x="392943" y="310672"/>
                    <a:pt x="352591" y="363561"/>
                  </a:cubicBezTo>
                  <a:cubicBezTo>
                    <a:pt x="349849" y="367087"/>
                    <a:pt x="310280" y="418017"/>
                    <a:pt x="310280" y="418017"/>
                  </a:cubicBezTo>
                  <a:cubicBezTo>
                    <a:pt x="310280" y="418017"/>
                    <a:pt x="310280" y="418017"/>
                    <a:pt x="310280" y="418017"/>
                  </a:cubicBezTo>
                  <a:cubicBezTo>
                    <a:pt x="310280" y="418017"/>
                    <a:pt x="198626" y="579817"/>
                    <a:pt x="180605" y="607241"/>
                  </a:cubicBezTo>
                  <a:cubicBezTo>
                    <a:pt x="141428" y="667965"/>
                    <a:pt x="10970" y="824280"/>
                    <a:pt x="0" y="837992"/>
                  </a:cubicBezTo>
                  <a:cubicBezTo>
                    <a:pt x="392" y="841126"/>
                    <a:pt x="54064" y="864240"/>
                    <a:pt x="65425" y="870900"/>
                  </a:cubicBezTo>
                  <a:cubicBezTo>
                    <a:pt x="67776" y="873251"/>
                    <a:pt x="143779" y="923397"/>
                    <a:pt x="159450" y="938285"/>
                  </a:cubicBezTo>
                  <a:cubicBezTo>
                    <a:pt x="183739" y="961007"/>
                    <a:pt x="203719" y="987647"/>
                    <a:pt x="225658" y="1012721"/>
                  </a:cubicBezTo>
                  <a:cubicBezTo>
                    <a:pt x="253866" y="986080"/>
                    <a:pt x="335353" y="913995"/>
                    <a:pt x="343189" y="907727"/>
                  </a:cubicBezTo>
                  <a:cubicBezTo>
                    <a:pt x="372180" y="885788"/>
                    <a:pt x="402738" y="867375"/>
                    <a:pt x="440347" y="865807"/>
                  </a:cubicBezTo>
                  <a:cubicBezTo>
                    <a:pt x="449358" y="865416"/>
                    <a:pt x="489318" y="864632"/>
                    <a:pt x="490102" y="868942"/>
                  </a:cubicBezTo>
                  <a:cubicBezTo>
                    <a:pt x="494019" y="884221"/>
                    <a:pt x="497154" y="899891"/>
                    <a:pt x="501855" y="914778"/>
                  </a:cubicBezTo>
                  <a:cubicBezTo>
                    <a:pt x="511257" y="947687"/>
                    <a:pt x="521051" y="980987"/>
                    <a:pt x="539856" y="1009978"/>
                  </a:cubicBezTo>
                  <a:cubicBezTo>
                    <a:pt x="556311" y="1035443"/>
                    <a:pt x="580208" y="1044454"/>
                    <a:pt x="609983" y="1037402"/>
                  </a:cubicBezTo>
                  <a:cubicBezTo>
                    <a:pt x="630747" y="1032309"/>
                    <a:pt x="650727" y="1025257"/>
                    <a:pt x="669532" y="1015463"/>
                  </a:cubicBezTo>
                  <a:cubicBezTo>
                    <a:pt x="676975" y="1011545"/>
                    <a:pt x="678542" y="1013504"/>
                    <a:pt x="679718" y="1020556"/>
                  </a:cubicBezTo>
                  <a:cubicBezTo>
                    <a:pt x="683635" y="1040928"/>
                    <a:pt x="687945" y="1061300"/>
                    <a:pt x="691862" y="1081672"/>
                  </a:cubicBezTo>
                  <a:cubicBezTo>
                    <a:pt x="710275" y="1174913"/>
                    <a:pt x="728297" y="1268153"/>
                    <a:pt x="746710" y="1361002"/>
                  </a:cubicBezTo>
                  <a:cubicBezTo>
                    <a:pt x="749452" y="1372364"/>
                    <a:pt x="746710" y="1387643"/>
                    <a:pt x="757679" y="1393911"/>
                  </a:cubicBezTo>
                  <a:cubicBezTo>
                    <a:pt x="778835" y="1406056"/>
                    <a:pt x="1094600" y="1562371"/>
                    <a:pt x="1106353" y="1567856"/>
                  </a:cubicBezTo>
                  <a:cubicBezTo>
                    <a:pt x="1117322" y="1577258"/>
                    <a:pt x="1128292" y="1573732"/>
                    <a:pt x="1138870" y="1567856"/>
                  </a:cubicBezTo>
                  <a:cubicBezTo>
                    <a:pt x="1145530" y="1561196"/>
                    <a:pt x="1332795" y="1447583"/>
                    <a:pt x="1334362" y="1441315"/>
                  </a:cubicBezTo>
                  <a:cubicBezTo>
                    <a:pt x="1338671" y="1422902"/>
                    <a:pt x="1416241" y="1067176"/>
                    <a:pt x="1422902" y="1036618"/>
                  </a:cubicBezTo>
                  <a:cubicBezTo>
                    <a:pt x="1424469" y="1029175"/>
                    <a:pt x="1426428" y="1026824"/>
                    <a:pt x="1434263" y="1031134"/>
                  </a:cubicBezTo>
                  <a:cubicBezTo>
                    <a:pt x="1452284" y="1040928"/>
                    <a:pt x="1471089" y="1048371"/>
                    <a:pt x="1490677" y="1053856"/>
                  </a:cubicBezTo>
                  <a:cubicBezTo>
                    <a:pt x="1520452" y="1062083"/>
                    <a:pt x="1538473" y="1055423"/>
                    <a:pt x="1551010" y="1030350"/>
                  </a:cubicBezTo>
                  <a:cubicBezTo>
                    <a:pt x="1554144" y="1024082"/>
                    <a:pt x="1579217" y="879128"/>
                    <a:pt x="1580000" y="877952"/>
                  </a:cubicBezTo>
                  <a:cubicBezTo>
                    <a:pt x="1580392" y="856013"/>
                    <a:pt x="1581176" y="855230"/>
                    <a:pt x="1601156" y="863457"/>
                  </a:cubicBezTo>
                  <a:cubicBezTo>
                    <a:pt x="1643467" y="880695"/>
                    <a:pt x="1685386" y="898324"/>
                    <a:pt x="1727697" y="915170"/>
                  </a:cubicBezTo>
                  <a:cubicBezTo>
                    <a:pt x="1755513" y="926532"/>
                    <a:pt x="1780586" y="939852"/>
                    <a:pt x="1800958" y="963750"/>
                  </a:cubicBezTo>
                  <a:cubicBezTo>
                    <a:pt x="1834258" y="1003318"/>
                    <a:pt x="1923581" y="1092641"/>
                    <a:pt x="1927107" y="1104002"/>
                  </a:cubicBezTo>
                  <a:cubicBezTo>
                    <a:pt x="1929066" y="1102044"/>
                    <a:pt x="2139837" y="932800"/>
                    <a:pt x="2165302" y="915954"/>
                  </a:cubicBezTo>
                  <a:cubicBezTo>
                    <a:pt x="2162560" y="912428"/>
                    <a:pt x="2029358" y="752587"/>
                    <a:pt x="2023482" y="751019"/>
                  </a:cubicBezTo>
                  <a:cubicBezTo>
                    <a:pt x="2021915" y="750628"/>
                    <a:pt x="1931025" y="672666"/>
                    <a:pt x="1894198" y="627221"/>
                  </a:cubicBezTo>
                  <a:cubicBezTo>
                    <a:pt x="1861682" y="587260"/>
                    <a:pt x="1827598" y="548867"/>
                    <a:pt x="1800174" y="504989"/>
                  </a:cubicBezTo>
                  <a:cubicBezTo>
                    <a:pt x="1782936" y="477565"/>
                    <a:pt x="1767657" y="448966"/>
                    <a:pt x="1751203" y="421151"/>
                  </a:cubicBezTo>
                  <a:cubicBezTo>
                    <a:pt x="1751203" y="421151"/>
                    <a:pt x="1751203" y="421151"/>
                    <a:pt x="1751203" y="421151"/>
                  </a:cubicBezTo>
                  <a:cubicBezTo>
                    <a:pt x="1735924" y="390593"/>
                    <a:pt x="1719470" y="360818"/>
                    <a:pt x="1699098" y="333395"/>
                  </a:cubicBezTo>
                  <a:cubicBezTo>
                    <a:pt x="1691654" y="323209"/>
                    <a:pt x="1682252" y="313806"/>
                    <a:pt x="1669324" y="311064"/>
                  </a:cubicBezTo>
                  <a:cubicBezTo>
                    <a:pt x="1641508" y="305187"/>
                    <a:pt x="1619569" y="289517"/>
                    <a:pt x="1598414" y="271495"/>
                  </a:cubicBezTo>
                  <a:cubicBezTo>
                    <a:pt x="1597238" y="267969"/>
                    <a:pt x="1595671" y="265619"/>
                    <a:pt x="1591362" y="265227"/>
                  </a:cubicBezTo>
                  <a:cubicBezTo>
                    <a:pt x="1591362" y="265227"/>
                    <a:pt x="1585877" y="238979"/>
                    <a:pt x="1580000" y="238195"/>
                  </a:cubicBezTo>
                  <a:lnTo>
                    <a:pt x="1580000" y="238195"/>
                  </a:lnTo>
                  <a:cubicBezTo>
                    <a:pt x="1572557" y="222916"/>
                    <a:pt x="1562371" y="209204"/>
                    <a:pt x="1552577" y="195101"/>
                  </a:cubicBezTo>
                  <a:cubicBezTo>
                    <a:pt x="1547484" y="185306"/>
                    <a:pt x="1540432" y="177471"/>
                    <a:pt x="1529854" y="173162"/>
                  </a:cubicBezTo>
                  <a:cubicBezTo>
                    <a:pt x="1509091" y="160233"/>
                    <a:pt x="1487935" y="149264"/>
                    <a:pt x="1463254" y="145346"/>
                  </a:cubicBezTo>
                  <a:cubicBezTo>
                    <a:pt x="1426428" y="139078"/>
                    <a:pt x="1391560" y="146129"/>
                    <a:pt x="1357476" y="159058"/>
                  </a:cubicBezTo>
                  <a:cubicBezTo>
                    <a:pt x="1343373" y="142995"/>
                    <a:pt x="1296361" y="92457"/>
                    <a:pt x="1284999" y="86189"/>
                  </a:cubicBezTo>
                  <a:cubicBezTo>
                    <a:pt x="1283040" y="86189"/>
                    <a:pt x="1234069" y="51322"/>
                    <a:pt x="1210955" y="36434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25D884E8-FF0F-4BAE-A71A-42C06B615D58}"/>
                </a:ext>
              </a:extLst>
            </p:cNvPr>
            <p:cNvSpPr/>
            <p:nvPr/>
          </p:nvSpPr>
          <p:spPr>
            <a:xfrm>
              <a:off x="1569022" y="2980450"/>
              <a:ext cx="2394717" cy="3753708"/>
            </a:xfrm>
            <a:custGeom>
              <a:avLst/>
              <a:gdLst>
                <a:gd name="connsiteX0" fmla="*/ 1569189 w 1743367"/>
                <a:gd name="connsiteY0" fmla="*/ 1800667 h 1813886"/>
                <a:gd name="connsiteX1" fmla="*/ 1568014 w 1743367"/>
                <a:gd name="connsiteY1" fmla="*/ 1801842 h 1813886"/>
                <a:gd name="connsiteX2" fmla="*/ 1413265 w 1743367"/>
                <a:gd name="connsiteY2" fmla="*/ 1809677 h 1813886"/>
                <a:gd name="connsiteX3" fmla="*/ 1019146 w 1743367"/>
                <a:gd name="connsiteY3" fmla="*/ 1807718 h 1813886"/>
                <a:gd name="connsiteX4" fmla="*/ 959989 w 1743367"/>
                <a:gd name="connsiteY4" fmla="*/ 1806935 h 1813886"/>
                <a:gd name="connsiteX5" fmla="*/ 964691 w 1743367"/>
                <a:gd name="connsiteY5" fmla="*/ 1694889 h 1813886"/>
                <a:gd name="connsiteX6" fmla="*/ 820912 w 1743367"/>
                <a:gd name="connsiteY6" fmla="*/ 1613793 h 1813886"/>
                <a:gd name="connsiteX7" fmla="*/ 395452 w 1743367"/>
                <a:gd name="connsiteY7" fmla="*/ 1453168 h 1813886"/>
                <a:gd name="connsiteX8" fmla="*/ 390359 w 1743367"/>
                <a:gd name="connsiteY8" fmla="*/ 1451601 h 1813886"/>
                <a:gd name="connsiteX9" fmla="*/ 196042 w 1743367"/>
                <a:gd name="connsiteY9" fmla="*/ 1350133 h 1813886"/>
                <a:gd name="connsiteX10" fmla="*/ 51871 w 1743367"/>
                <a:gd name="connsiteY10" fmla="*/ 1191859 h 1813886"/>
                <a:gd name="connsiteX11" fmla="*/ 6034 w 1743367"/>
                <a:gd name="connsiteY11" fmla="*/ 1120557 h 1813886"/>
                <a:gd name="connsiteX12" fmla="*/ 107502 w 1743367"/>
                <a:gd name="connsiteY12" fmla="*/ 827515 h 1813886"/>
                <a:gd name="connsiteX13" fmla="*/ 401720 w 1743367"/>
                <a:gd name="connsiteY13" fmla="*/ 469830 h 1813886"/>
                <a:gd name="connsiteX14" fmla="*/ 805241 w 1743367"/>
                <a:gd name="connsiteY14" fmla="*/ 8328 h 1813886"/>
                <a:gd name="connsiteX15" fmla="*/ 830314 w 1743367"/>
                <a:gd name="connsiteY15" fmla="*/ 8719 h 1813886"/>
                <a:gd name="connsiteX16" fmla="*/ 952546 w 1743367"/>
                <a:gd name="connsiteY16" fmla="*/ 125466 h 1813886"/>
                <a:gd name="connsiteX17" fmla="*/ 1092799 w 1743367"/>
                <a:gd name="connsiteY17" fmla="*/ 242605 h 1813886"/>
                <a:gd name="connsiteX18" fmla="*/ 1126099 w 1743367"/>
                <a:gd name="connsiteY18" fmla="*/ 282957 h 1813886"/>
                <a:gd name="connsiteX19" fmla="*/ 979578 w 1743367"/>
                <a:gd name="connsiteY19" fmla="*/ 589711 h 1813886"/>
                <a:gd name="connsiteX20" fmla="*/ 869883 w 1743367"/>
                <a:gd name="connsiteY20" fmla="*/ 706067 h 1813886"/>
                <a:gd name="connsiteX21" fmla="*/ 790354 w 1743367"/>
                <a:gd name="connsiteY21" fmla="*/ 860423 h 1813886"/>
                <a:gd name="connsiteX22" fmla="*/ 797406 w 1743367"/>
                <a:gd name="connsiteY22" fmla="*/ 874527 h 1813886"/>
                <a:gd name="connsiteX23" fmla="*/ 848727 w 1743367"/>
                <a:gd name="connsiteY23" fmla="*/ 846711 h 1813886"/>
                <a:gd name="connsiteX24" fmla="*/ 902791 w 1743367"/>
                <a:gd name="connsiteY24" fmla="*/ 688829 h 1813886"/>
                <a:gd name="connsiteX25" fmla="*/ 952154 w 1743367"/>
                <a:gd name="connsiteY25" fmla="*/ 665323 h 1813886"/>
                <a:gd name="connsiteX26" fmla="*/ 1325117 w 1743367"/>
                <a:gd name="connsiteY26" fmla="*/ 734666 h 1813886"/>
                <a:gd name="connsiteX27" fmla="*/ 1413265 w 1743367"/>
                <a:gd name="connsiteY27" fmla="*/ 771884 h 1813886"/>
                <a:gd name="connsiteX28" fmla="*/ 1421101 w 1743367"/>
                <a:gd name="connsiteY28" fmla="*/ 748769 h 1813886"/>
                <a:gd name="connsiteX29" fmla="*/ 1453225 w 1743367"/>
                <a:gd name="connsiteY29" fmla="*/ 714685 h 1813886"/>
                <a:gd name="connsiteX30" fmla="*/ 1633831 w 1743367"/>
                <a:gd name="connsiteY30" fmla="*/ 551710 h 1813886"/>
                <a:gd name="connsiteX31" fmla="*/ 1703174 w 1743367"/>
                <a:gd name="connsiteY31" fmla="*/ 509791 h 1813886"/>
                <a:gd name="connsiteX32" fmla="*/ 1711009 w 1743367"/>
                <a:gd name="connsiteY32" fmla="*/ 633981 h 1813886"/>
                <a:gd name="connsiteX33" fmla="*/ 1743917 w 1743367"/>
                <a:gd name="connsiteY33" fmla="*/ 795782 h 1813886"/>
                <a:gd name="connsiteX34" fmla="*/ 1721978 w 1743367"/>
                <a:gd name="connsiteY34" fmla="*/ 957973 h 1813886"/>
                <a:gd name="connsiteX35" fmla="*/ 1660862 w 1743367"/>
                <a:gd name="connsiteY35" fmla="*/ 1311348 h 1813886"/>
                <a:gd name="connsiteX36" fmla="*/ 1618552 w 1743367"/>
                <a:gd name="connsiteY36" fmla="*/ 1567565 h 1813886"/>
                <a:gd name="connsiteX37" fmla="*/ 1597396 w 1743367"/>
                <a:gd name="connsiteY37" fmla="*/ 1695673 h 1813886"/>
                <a:gd name="connsiteX38" fmla="*/ 1569189 w 1743367"/>
                <a:gd name="connsiteY38" fmla="*/ 1800667 h 1813886"/>
                <a:gd name="connsiteX0" fmla="*/ 1636072 w 1744918"/>
                <a:gd name="connsiteY0" fmla="*/ 2744463 h 2744463"/>
                <a:gd name="connsiteX1" fmla="*/ 1568014 w 1744918"/>
                <a:gd name="connsiteY1" fmla="*/ 1801842 h 2744463"/>
                <a:gd name="connsiteX2" fmla="*/ 1413265 w 1744918"/>
                <a:gd name="connsiteY2" fmla="*/ 1809677 h 2744463"/>
                <a:gd name="connsiteX3" fmla="*/ 1019146 w 1744918"/>
                <a:gd name="connsiteY3" fmla="*/ 1807718 h 2744463"/>
                <a:gd name="connsiteX4" fmla="*/ 959989 w 1744918"/>
                <a:gd name="connsiteY4" fmla="*/ 1806935 h 2744463"/>
                <a:gd name="connsiteX5" fmla="*/ 964691 w 1744918"/>
                <a:gd name="connsiteY5" fmla="*/ 1694889 h 2744463"/>
                <a:gd name="connsiteX6" fmla="*/ 820912 w 1744918"/>
                <a:gd name="connsiteY6" fmla="*/ 1613793 h 2744463"/>
                <a:gd name="connsiteX7" fmla="*/ 395452 w 1744918"/>
                <a:gd name="connsiteY7" fmla="*/ 1453168 h 2744463"/>
                <a:gd name="connsiteX8" fmla="*/ 390359 w 1744918"/>
                <a:gd name="connsiteY8" fmla="*/ 1451601 h 2744463"/>
                <a:gd name="connsiteX9" fmla="*/ 196042 w 1744918"/>
                <a:gd name="connsiteY9" fmla="*/ 1350133 h 2744463"/>
                <a:gd name="connsiteX10" fmla="*/ 51871 w 1744918"/>
                <a:gd name="connsiteY10" fmla="*/ 1191859 h 2744463"/>
                <a:gd name="connsiteX11" fmla="*/ 6034 w 1744918"/>
                <a:gd name="connsiteY11" fmla="*/ 1120557 h 2744463"/>
                <a:gd name="connsiteX12" fmla="*/ 107502 w 1744918"/>
                <a:gd name="connsiteY12" fmla="*/ 827515 h 2744463"/>
                <a:gd name="connsiteX13" fmla="*/ 401720 w 1744918"/>
                <a:gd name="connsiteY13" fmla="*/ 469830 h 2744463"/>
                <a:gd name="connsiteX14" fmla="*/ 805241 w 1744918"/>
                <a:gd name="connsiteY14" fmla="*/ 8328 h 2744463"/>
                <a:gd name="connsiteX15" fmla="*/ 830314 w 1744918"/>
                <a:gd name="connsiteY15" fmla="*/ 8719 h 2744463"/>
                <a:gd name="connsiteX16" fmla="*/ 952546 w 1744918"/>
                <a:gd name="connsiteY16" fmla="*/ 125466 h 2744463"/>
                <a:gd name="connsiteX17" fmla="*/ 1092799 w 1744918"/>
                <a:gd name="connsiteY17" fmla="*/ 242605 h 2744463"/>
                <a:gd name="connsiteX18" fmla="*/ 1126099 w 1744918"/>
                <a:gd name="connsiteY18" fmla="*/ 282957 h 2744463"/>
                <a:gd name="connsiteX19" fmla="*/ 979578 w 1744918"/>
                <a:gd name="connsiteY19" fmla="*/ 589711 h 2744463"/>
                <a:gd name="connsiteX20" fmla="*/ 869883 w 1744918"/>
                <a:gd name="connsiteY20" fmla="*/ 706067 h 2744463"/>
                <a:gd name="connsiteX21" fmla="*/ 790354 w 1744918"/>
                <a:gd name="connsiteY21" fmla="*/ 860423 h 2744463"/>
                <a:gd name="connsiteX22" fmla="*/ 797406 w 1744918"/>
                <a:gd name="connsiteY22" fmla="*/ 874527 h 2744463"/>
                <a:gd name="connsiteX23" fmla="*/ 848727 w 1744918"/>
                <a:gd name="connsiteY23" fmla="*/ 846711 h 2744463"/>
                <a:gd name="connsiteX24" fmla="*/ 902791 w 1744918"/>
                <a:gd name="connsiteY24" fmla="*/ 688829 h 2744463"/>
                <a:gd name="connsiteX25" fmla="*/ 952154 w 1744918"/>
                <a:gd name="connsiteY25" fmla="*/ 665323 h 2744463"/>
                <a:gd name="connsiteX26" fmla="*/ 1325117 w 1744918"/>
                <a:gd name="connsiteY26" fmla="*/ 734666 h 2744463"/>
                <a:gd name="connsiteX27" fmla="*/ 1413265 w 1744918"/>
                <a:gd name="connsiteY27" fmla="*/ 771884 h 2744463"/>
                <a:gd name="connsiteX28" fmla="*/ 1421101 w 1744918"/>
                <a:gd name="connsiteY28" fmla="*/ 748769 h 2744463"/>
                <a:gd name="connsiteX29" fmla="*/ 1453225 w 1744918"/>
                <a:gd name="connsiteY29" fmla="*/ 714685 h 2744463"/>
                <a:gd name="connsiteX30" fmla="*/ 1633831 w 1744918"/>
                <a:gd name="connsiteY30" fmla="*/ 551710 h 2744463"/>
                <a:gd name="connsiteX31" fmla="*/ 1703174 w 1744918"/>
                <a:gd name="connsiteY31" fmla="*/ 509791 h 2744463"/>
                <a:gd name="connsiteX32" fmla="*/ 1711009 w 1744918"/>
                <a:gd name="connsiteY32" fmla="*/ 633981 h 2744463"/>
                <a:gd name="connsiteX33" fmla="*/ 1743917 w 1744918"/>
                <a:gd name="connsiteY33" fmla="*/ 795782 h 2744463"/>
                <a:gd name="connsiteX34" fmla="*/ 1721978 w 1744918"/>
                <a:gd name="connsiteY34" fmla="*/ 957973 h 2744463"/>
                <a:gd name="connsiteX35" fmla="*/ 1660862 w 1744918"/>
                <a:gd name="connsiteY35" fmla="*/ 1311348 h 2744463"/>
                <a:gd name="connsiteX36" fmla="*/ 1618552 w 1744918"/>
                <a:gd name="connsiteY36" fmla="*/ 1567565 h 2744463"/>
                <a:gd name="connsiteX37" fmla="*/ 1597396 w 1744918"/>
                <a:gd name="connsiteY37" fmla="*/ 1695673 h 2744463"/>
                <a:gd name="connsiteX38" fmla="*/ 1636072 w 1744918"/>
                <a:gd name="connsiteY38" fmla="*/ 2744463 h 2744463"/>
                <a:gd name="connsiteX0" fmla="*/ 1636072 w 1744918"/>
                <a:gd name="connsiteY0" fmla="*/ 2744463 h 2744796"/>
                <a:gd name="connsiteX1" fmla="*/ 1413265 w 1744918"/>
                <a:gd name="connsiteY1" fmla="*/ 1809677 h 2744796"/>
                <a:gd name="connsiteX2" fmla="*/ 1019146 w 1744918"/>
                <a:gd name="connsiteY2" fmla="*/ 1807718 h 2744796"/>
                <a:gd name="connsiteX3" fmla="*/ 959989 w 1744918"/>
                <a:gd name="connsiteY3" fmla="*/ 1806935 h 2744796"/>
                <a:gd name="connsiteX4" fmla="*/ 964691 w 1744918"/>
                <a:gd name="connsiteY4" fmla="*/ 1694889 h 2744796"/>
                <a:gd name="connsiteX5" fmla="*/ 820912 w 1744918"/>
                <a:gd name="connsiteY5" fmla="*/ 1613793 h 2744796"/>
                <a:gd name="connsiteX6" fmla="*/ 395452 w 1744918"/>
                <a:gd name="connsiteY6" fmla="*/ 1453168 h 2744796"/>
                <a:gd name="connsiteX7" fmla="*/ 390359 w 1744918"/>
                <a:gd name="connsiteY7" fmla="*/ 1451601 h 2744796"/>
                <a:gd name="connsiteX8" fmla="*/ 196042 w 1744918"/>
                <a:gd name="connsiteY8" fmla="*/ 1350133 h 2744796"/>
                <a:gd name="connsiteX9" fmla="*/ 51871 w 1744918"/>
                <a:gd name="connsiteY9" fmla="*/ 1191859 h 2744796"/>
                <a:gd name="connsiteX10" fmla="*/ 6034 w 1744918"/>
                <a:gd name="connsiteY10" fmla="*/ 1120557 h 2744796"/>
                <a:gd name="connsiteX11" fmla="*/ 107502 w 1744918"/>
                <a:gd name="connsiteY11" fmla="*/ 827515 h 2744796"/>
                <a:gd name="connsiteX12" fmla="*/ 401720 w 1744918"/>
                <a:gd name="connsiteY12" fmla="*/ 469830 h 2744796"/>
                <a:gd name="connsiteX13" fmla="*/ 805241 w 1744918"/>
                <a:gd name="connsiteY13" fmla="*/ 8328 h 2744796"/>
                <a:gd name="connsiteX14" fmla="*/ 830314 w 1744918"/>
                <a:gd name="connsiteY14" fmla="*/ 8719 h 2744796"/>
                <a:gd name="connsiteX15" fmla="*/ 952546 w 1744918"/>
                <a:gd name="connsiteY15" fmla="*/ 125466 h 2744796"/>
                <a:gd name="connsiteX16" fmla="*/ 1092799 w 1744918"/>
                <a:gd name="connsiteY16" fmla="*/ 242605 h 2744796"/>
                <a:gd name="connsiteX17" fmla="*/ 1126099 w 1744918"/>
                <a:gd name="connsiteY17" fmla="*/ 282957 h 2744796"/>
                <a:gd name="connsiteX18" fmla="*/ 979578 w 1744918"/>
                <a:gd name="connsiteY18" fmla="*/ 589711 h 2744796"/>
                <a:gd name="connsiteX19" fmla="*/ 869883 w 1744918"/>
                <a:gd name="connsiteY19" fmla="*/ 706067 h 2744796"/>
                <a:gd name="connsiteX20" fmla="*/ 790354 w 1744918"/>
                <a:gd name="connsiteY20" fmla="*/ 860423 h 2744796"/>
                <a:gd name="connsiteX21" fmla="*/ 797406 w 1744918"/>
                <a:gd name="connsiteY21" fmla="*/ 874527 h 2744796"/>
                <a:gd name="connsiteX22" fmla="*/ 848727 w 1744918"/>
                <a:gd name="connsiteY22" fmla="*/ 846711 h 2744796"/>
                <a:gd name="connsiteX23" fmla="*/ 902791 w 1744918"/>
                <a:gd name="connsiteY23" fmla="*/ 688829 h 2744796"/>
                <a:gd name="connsiteX24" fmla="*/ 952154 w 1744918"/>
                <a:gd name="connsiteY24" fmla="*/ 665323 h 2744796"/>
                <a:gd name="connsiteX25" fmla="*/ 1325117 w 1744918"/>
                <a:gd name="connsiteY25" fmla="*/ 734666 h 2744796"/>
                <a:gd name="connsiteX26" fmla="*/ 1413265 w 1744918"/>
                <a:gd name="connsiteY26" fmla="*/ 771884 h 2744796"/>
                <a:gd name="connsiteX27" fmla="*/ 1421101 w 1744918"/>
                <a:gd name="connsiteY27" fmla="*/ 748769 h 2744796"/>
                <a:gd name="connsiteX28" fmla="*/ 1453225 w 1744918"/>
                <a:gd name="connsiteY28" fmla="*/ 714685 h 2744796"/>
                <a:gd name="connsiteX29" fmla="*/ 1633831 w 1744918"/>
                <a:gd name="connsiteY29" fmla="*/ 551710 h 2744796"/>
                <a:gd name="connsiteX30" fmla="*/ 1703174 w 1744918"/>
                <a:gd name="connsiteY30" fmla="*/ 509791 h 2744796"/>
                <a:gd name="connsiteX31" fmla="*/ 1711009 w 1744918"/>
                <a:gd name="connsiteY31" fmla="*/ 633981 h 2744796"/>
                <a:gd name="connsiteX32" fmla="*/ 1743917 w 1744918"/>
                <a:gd name="connsiteY32" fmla="*/ 795782 h 2744796"/>
                <a:gd name="connsiteX33" fmla="*/ 1721978 w 1744918"/>
                <a:gd name="connsiteY33" fmla="*/ 957973 h 2744796"/>
                <a:gd name="connsiteX34" fmla="*/ 1660862 w 1744918"/>
                <a:gd name="connsiteY34" fmla="*/ 1311348 h 2744796"/>
                <a:gd name="connsiteX35" fmla="*/ 1618552 w 1744918"/>
                <a:gd name="connsiteY35" fmla="*/ 1567565 h 2744796"/>
                <a:gd name="connsiteX36" fmla="*/ 1597396 w 1744918"/>
                <a:gd name="connsiteY36" fmla="*/ 1695673 h 2744796"/>
                <a:gd name="connsiteX37" fmla="*/ 1636072 w 1744918"/>
                <a:gd name="connsiteY37" fmla="*/ 2744463 h 2744796"/>
                <a:gd name="connsiteX0" fmla="*/ 1636072 w 1744918"/>
                <a:gd name="connsiteY0" fmla="*/ 2744463 h 2744785"/>
                <a:gd name="connsiteX1" fmla="*/ 1019146 w 1744918"/>
                <a:gd name="connsiteY1" fmla="*/ 1807718 h 2744785"/>
                <a:gd name="connsiteX2" fmla="*/ 959989 w 1744918"/>
                <a:gd name="connsiteY2" fmla="*/ 1806935 h 2744785"/>
                <a:gd name="connsiteX3" fmla="*/ 964691 w 1744918"/>
                <a:gd name="connsiteY3" fmla="*/ 1694889 h 2744785"/>
                <a:gd name="connsiteX4" fmla="*/ 820912 w 1744918"/>
                <a:gd name="connsiteY4" fmla="*/ 1613793 h 2744785"/>
                <a:gd name="connsiteX5" fmla="*/ 395452 w 1744918"/>
                <a:gd name="connsiteY5" fmla="*/ 1453168 h 2744785"/>
                <a:gd name="connsiteX6" fmla="*/ 390359 w 1744918"/>
                <a:gd name="connsiteY6" fmla="*/ 1451601 h 2744785"/>
                <a:gd name="connsiteX7" fmla="*/ 196042 w 1744918"/>
                <a:gd name="connsiteY7" fmla="*/ 1350133 h 2744785"/>
                <a:gd name="connsiteX8" fmla="*/ 51871 w 1744918"/>
                <a:gd name="connsiteY8" fmla="*/ 1191859 h 2744785"/>
                <a:gd name="connsiteX9" fmla="*/ 6034 w 1744918"/>
                <a:gd name="connsiteY9" fmla="*/ 1120557 h 2744785"/>
                <a:gd name="connsiteX10" fmla="*/ 107502 w 1744918"/>
                <a:gd name="connsiteY10" fmla="*/ 827515 h 2744785"/>
                <a:gd name="connsiteX11" fmla="*/ 401720 w 1744918"/>
                <a:gd name="connsiteY11" fmla="*/ 469830 h 2744785"/>
                <a:gd name="connsiteX12" fmla="*/ 805241 w 1744918"/>
                <a:gd name="connsiteY12" fmla="*/ 8328 h 2744785"/>
                <a:gd name="connsiteX13" fmla="*/ 830314 w 1744918"/>
                <a:gd name="connsiteY13" fmla="*/ 8719 h 2744785"/>
                <a:gd name="connsiteX14" fmla="*/ 952546 w 1744918"/>
                <a:gd name="connsiteY14" fmla="*/ 125466 h 2744785"/>
                <a:gd name="connsiteX15" fmla="*/ 1092799 w 1744918"/>
                <a:gd name="connsiteY15" fmla="*/ 242605 h 2744785"/>
                <a:gd name="connsiteX16" fmla="*/ 1126099 w 1744918"/>
                <a:gd name="connsiteY16" fmla="*/ 282957 h 2744785"/>
                <a:gd name="connsiteX17" fmla="*/ 979578 w 1744918"/>
                <a:gd name="connsiteY17" fmla="*/ 589711 h 2744785"/>
                <a:gd name="connsiteX18" fmla="*/ 869883 w 1744918"/>
                <a:gd name="connsiteY18" fmla="*/ 706067 h 2744785"/>
                <a:gd name="connsiteX19" fmla="*/ 790354 w 1744918"/>
                <a:gd name="connsiteY19" fmla="*/ 860423 h 2744785"/>
                <a:gd name="connsiteX20" fmla="*/ 797406 w 1744918"/>
                <a:gd name="connsiteY20" fmla="*/ 874527 h 2744785"/>
                <a:gd name="connsiteX21" fmla="*/ 848727 w 1744918"/>
                <a:gd name="connsiteY21" fmla="*/ 846711 h 2744785"/>
                <a:gd name="connsiteX22" fmla="*/ 902791 w 1744918"/>
                <a:gd name="connsiteY22" fmla="*/ 688829 h 2744785"/>
                <a:gd name="connsiteX23" fmla="*/ 952154 w 1744918"/>
                <a:gd name="connsiteY23" fmla="*/ 665323 h 2744785"/>
                <a:gd name="connsiteX24" fmla="*/ 1325117 w 1744918"/>
                <a:gd name="connsiteY24" fmla="*/ 734666 h 2744785"/>
                <a:gd name="connsiteX25" fmla="*/ 1413265 w 1744918"/>
                <a:gd name="connsiteY25" fmla="*/ 771884 h 2744785"/>
                <a:gd name="connsiteX26" fmla="*/ 1421101 w 1744918"/>
                <a:gd name="connsiteY26" fmla="*/ 748769 h 2744785"/>
                <a:gd name="connsiteX27" fmla="*/ 1453225 w 1744918"/>
                <a:gd name="connsiteY27" fmla="*/ 714685 h 2744785"/>
                <a:gd name="connsiteX28" fmla="*/ 1633831 w 1744918"/>
                <a:gd name="connsiteY28" fmla="*/ 551710 h 2744785"/>
                <a:gd name="connsiteX29" fmla="*/ 1703174 w 1744918"/>
                <a:gd name="connsiteY29" fmla="*/ 509791 h 2744785"/>
                <a:gd name="connsiteX30" fmla="*/ 1711009 w 1744918"/>
                <a:gd name="connsiteY30" fmla="*/ 633981 h 2744785"/>
                <a:gd name="connsiteX31" fmla="*/ 1743917 w 1744918"/>
                <a:gd name="connsiteY31" fmla="*/ 795782 h 2744785"/>
                <a:gd name="connsiteX32" fmla="*/ 1721978 w 1744918"/>
                <a:gd name="connsiteY32" fmla="*/ 957973 h 2744785"/>
                <a:gd name="connsiteX33" fmla="*/ 1660862 w 1744918"/>
                <a:gd name="connsiteY33" fmla="*/ 1311348 h 2744785"/>
                <a:gd name="connsiteX34" fmla="*/ 1618552 w 1744918"/>
                <a:gd name="connsiteY34" fmla="*/ 1567565 h 2744785"/>
                <a:gd name="connsiteX35" fmla="*/ 1597396 w 1744918"/>
                <a:gd name="connsiteY35" fmla="*/ 1695673 h 2744785"/>
                <a:gd name="connsiteX36" fmla="*/ 1636072 w 1744918"/>
                <a:gd name="connsiteY36" fmla="*/ 2744463 h 2744785"/>
                <a:gd name="connsiteX0" fmla="*/ 1636072 w 1744918"/>
                <a:gd name="connsiteY0" fmla="*/ 2744463 h 2744787"/>
                <a:gd name="connsiteX1" fmla="*/ 959989 w 1744918"/>
                <a:gd name="connsiteY1" fmla="*/ 1806935 h 2744787"/>
                <a:gd name="connsiteX2" fmla="*/ 964691 w 1744918"/>
                <a:gd name="connsiteY2" fmla="*/ 1694889 h 2744787"/>
                <a:gd name="connsiteX3" fmla="*/ 820912 w 1744918"/>
                <a:gd name="connsiteY3" fmla="*/ 1613793 h 2744787"/>
                <a:gd name="connsiteX4" fmla="*/ 395452 w 1744918"/>
                <a:gd name="connsiteY4" fmla="*/ 1453168 h 2744787"/>
                <a:gd name="connsiteX5" fmla="*/ 390359 w 1744918"/>
                <a:gd name="connsiteY5" fmla="*/ 1451601 h 2744787"/>
                <a:gd name="connsiteX6" fmla="*/ 196042 w 1744918"/>
                <a:gd name="connsiteY6" fmla="*/ 1350133 h 2744787"/>
                <a:gd name="connsiteX7" fmla="*/ 51871 w 1744918"/>
                <a:gd name="connsiteY7" fmla="*/ 1191859 h 2744787"/>
                <a:gd name="connsiteX8" fmla="*/ 6034 w 1744918"/>
                <a:gd name="connsiteY8" fmla="*/ 1120557 h 2744787"/>
                <a:gd name="connsiteX9" fmla="*/ 107502 w 1744918"/>
                <a:gd name="connsiteY9" fmla="*/ 827515 h 2744787"/>
                <a:gd name="connsiteX10" fmla="*/ 401720 w 1744918"/>
                <a:gd name="connsiteY10" fmla="*/ 469830 h 2744787"/>
                <a:gd name="connsiteX11" fmla="*/ 805241 w 1744918"/>
                <a:gd name="connsiteY11" fmla="*/ 8328 h 2744787"/>
                <a:gd name="connsiteX12" fmla="*/ 830314 w 1744918"/>
                <a:gd name="connsiteY12" fmla="*/ 8719 h 2744787"/>
                <a:gd name="connsiteX13" fmla="*/ 952546 w 1744918"/>
                <a:gd name="connsiteY13" fmla="*/ 125466 h 2744787"/>
                <a:gd name="connsiteX14" fmla="*/ 1092799 w 1744918"/>
                <a:gd name="connsiteY14" fmla="*/ 242605 h 2744787"/>
                <a:gd name="connsiteX15" fmla="*/ 1126099 w 1744918"/>
                <a:gd name="connsiteY15" fmla="*/ 282957 h 2744787"/>
                <a:gd name="connsiteX16" fmla="*/ 979578 w 1744918"/>
                <a:gd name="connsiteY16" fmla="*/ 589711 h 2744787"/>
                <a:gd name="connsiteX17" fmla="*/ 869883 w 1744918"/>
                <a:gd name="connsiteY17" fmla="*/ 706067 h 2744787"/>
                <a:gd name="connsiteX18" fmla="*/ 790354 w 1744918"/>
                <a:gd name="connsiteY18" fmla="*/ 860423 h 2744787"/>
                <a:gd name="connsiteX19" fmla="*/ 797406 w 1744918"/>
                <a:gd name="connsiteY19" fmla="*/ 874527 h 2744787"/>
                <a:gd name="connsiteX20" fmla="*/ 848727 w 1744918"/>
                <a:gd name="connsiteY20" fmla="*/ 846711 h 2744787"/>
                <a:gd name="connsiteX21" fmla="*/ 902791 w 1744918"/>
                <a:gd name="connsiteY21" fmla="*/ 688829 h 2744787"/>
                <a:gd name="connsiteX22" fmla="*/ 952154 w 1744918"/>
                <a:gd name="connsiteY22" fmla="*/ 665323 h 2744787"/>
                <a:gd name="connsiteX23" fmla="*/ 1325117 w 1744918"/>
                <a:gd name="connsiteY23" fmla="*/ 734666 h 2744787"/>
                <a:gd name="connsiteX24" fmla="*/ 1413265 w 1744918"/>
                <a:gd name="connsiteY24" fmla="*/ 771884 h 2744787"/>
                <a:gd name="connsiteX25" fmla="*/ 1421101 w 1744918"/>
                <a:gd name="connsiteY25" fmla="*/ 748769 h 2744787"/>
                <a:gd name="connsiteX26" fmla="*/ 1453225 w 1744918"/>
                <a:gd name="connsiteY26" fmla="*/ 714685 h 2744787"/>
                <a:gd name="connsiteX27" fmla="*/ 1633831 w 1744918"/>
                <a:gd name="connsiteY27" fmla="*/ 551710 h 2744787"/>
                <a:gd name="connsiteX28" fmla="*/ 1703174 w 1744918"/>
                <a:gd name="connsiteY28" fmla="*/ 509791 h 2744787"/>
                <a:gd name="connsiteX29" fmla="*/ 1711009 w 1744918"/>
                <a:gd name="connsiteY29" fmla="*/ 633981 h 2744787"/>
                <a:gd name="connsiteX30" fmla="*/ 1743917 w 1744918"/>
                <a:gd name="connsiteY30" fmla="*/ 795782 h 2744787"/>
                <a:gd name="connsiteX31" fmla="*/ 1721978 w 1744918"/>
                <a:gd name="connsiteY31" fmla="*/ 957973 h 2744787"/>
                <a:gd name="connsiteX32" fmla="*/ 1660862 w 1744918"/>
                <a:gd name="connsiteY32" fmla="*/ 1311348 h 2744787"/>
                <a:gd name="connsiteX33" fmla="*/ 1618552 w 1744918"/>
                <a:gd name="connsiteY33" fmla="*/ 1567565 h 2744787"/>
                <a:gd name="connsiteX34" fmla="*/ 1597396 w 1744918"/>
                <a:gd name="connsiteY34" fmla="*/ 1695673 h 2744787"/>
                <a:gd name="connsiteX35" fmla="*/ 1636072 w 1744918"/>
                <a:gd name="connsiteY35" fmla="*/ 2744463 h 2744787"/>
                <a:gd name="connsiteX0" fmla="*/ 1636072 w 1744918"/>
                <a:gd name="connsiteY0" fmla="*/ 2744463 h 2800429"/>
                <a:gd name="connsiteX1" fmla="*/ 969485 w 1744918"/>
                <a:gd name="connsiteY1" fmla="*/ 2705866 h 2800429"/>
                <a:gd name="connsiteX2" fmla="*/ 964691 w 1744918"/>
                <a:gd name="connsiteY2" fmla="*/ 1694889 h 2800429"/>
                <a:gd name="connsiteX3" fmla="*/ 820912 w 1744918"/>
                <a:gd name="connsiteY3" fmla="*/ 1613793 h 2800429"/>
                <a:gd name="connsiteX4" fmla="*/ 395452 w 1744918"/>
                <a:gd name="connsiteY4" fmla="*/ 1453168 h 2800429"/>
                <a:gd name="connsiteX5" fmla="*/ 390359 w 1744918"/>
                <a:gd name="connsiteY5" fmla="*/ 1451601 h 2800429"/>
                <a:gd name="connsiteX6" fmla="*/ 196042 w 1744918"/>
                <a:gd name="connsiteY6" fmla="*/ 1350133 h 2800429"/>
                <a:gd name="connsiteX7" fmla="*/ 51871 w 1744918"/>
                <a:gd name="connsiteY7" fmla="*/ 1191859 h 2800429"/>
                <a:gd name="connsiteX8" fmla="*/ 6034 w 1744918"/>
                <a:gd name="connsiteY8" fmla="*/ 1120557 h 2800429"/>
                <a:gd name="connsiteX9" fmla="*/ 107502 w 1744918"/>
                <a:gd name="connsiteY9" fmla="*/ 827515 h 2800429"/>
                <a:gd name="connsiteX10" fmla="*/ 401720 w 1744918"/>
                <a:gd name="connsiteY10" fmla="*/ 469830 h 2800429"/>
                <a:gd name="connsiteX11" fmla="*/ 805241 w 1744918"/>
                <a:gd name="connsiteY11" fmla="*/ 8328 h 2800429"/>
                <a:gd name="connsiteX12" fmla="*/ 830314 w 1744918"/>
                <a:gd name="connsiteY12" fmla="*/ 8719 h 2800429"/>
                <a:gd name="connsiteX13" fmla="*/ 952546 w 1744918"/>
                <a:gd name="connsiteY13" fmla="*/ 125466 h 2800429"/>
                <a:gd name="connsiteX14" fmla="*/ 1092799 w 1744918"/>
                <a:gd name="connsiteY14" fmla="*/ 242605 h 2800429"/>
                <a:gd name="connsiteX15" fmla="*/ 1126099 w 1744918"/>
                <a:gd name="connsiteY15" fmla="*/ 282957 h 2800429"/>
                <a:gd name="connsiteX16" fmla="*/ 979578 w 1744918"/>
                <a:gd name="connsiteY16" fmla="*/ 589711 h 2800429"/>
                <a:gd name="connsiteX17" fmla="*/ 869883 w 1744918"/>
                <a:gd name="connsiteY17" fmla="*/ 706067 h 2800429"/>
                <a:gd name="connsiteX18" fmla="*/ 790354 w 1744918"/>
                <a:gd name="connsiteY18" fmla="*/ 860423 h 2800429"/>
                <a:gd name="connsiteX19" fmla="*/ 797406 w 1744918"/>
                <a:gd name="connsiteY19" fmla="*/ 874527 h 2800429"/>
                <a:gd name="connsiteX20" fmla="*/ 848727 w 1744918"/>
                <a:gd name="connsiteY20" fmla="*/ 846711 h 2800429"/>
                <a:gd name="connsiteX21" fmla="*/ 902791 w 1744918"/>
                <a:gd name="connsiteY21" fmla="*/ 688829 h 2800429"/>
                <a:gd name="connsiteX22" fmla="*/ 952154 w 1744918"/>
                <a:gd name="connsiteY22" fmla="*/ 665323 h 2800429"/>
                <a:gd name="connsiteX23" fmla="*/ 1325117 w 1744918"/>
                <a:gd name="connsiteY23" fmla="*/ 734666 h 2800429"/>
                <a:gd name="connsiteX24" fmla="*/ 1413265 w 1744918"/>
                <a:gd name="connsiteY24" fmla="*/ 771884 h 2800429"/>
                <a:gd name="connsiteX25" fmla="*/ 1421101 w 1744918"/>
                <a:gd name="connsiteY25" fmla="*/ 748769 h 2800429"/>
                <a:gd name="connsiteX26" fmla="*/ 1453225 w 1744918"/>
                <a:gd name="connsiteY26" fmla="*/ 714685 h 2800429"/>
                <a:gd name="connsiteX27" fmla="*/ 1633831 w 1744918"/>
                <a:gd name="connsiteY27" fmla="*/ 551710 h 2800429"/>
                <a:gd name="connsiteX28" fmla="*/ 1703174 w 1744918"/>
                <a:gd name="connsiteY28" fmla="*/ 509791 h 2800429"/>
                <a:gd name="connsiteX29" fmla="*/ 1711009 w 1744918"/>
                <a:gd name="connsiteY29" fmla="*/ 633981 h 2800429"/>
                <a:gd name="connsiteX30" fmla="*/ 1743917 w 1744918"/>
                <a:gd name="connsiteY30" fmla="*/ 795782 h 2800429"/>
                <a:gd name="connsiteX31" fmla="*/ 1721978 w 1744918"/>
                <a:gd name="connsiteY31" fmla="*/ 957973 h 2800429"/>
                <a:gd name="connsiteX32" fmla="*/ 1660862 w 1744918"/>
                <a:gd name="connsiteY32" fmla="*/ 1311348 h 2800429"/>
                <a:gd name="connsiteX33" fmla="*/ 1618552 w 1744918"/>
                <a:gd name="connsiteY33" fmla="*/ 1567565 h 2800429"/>
                <a:gd name="connsiteX34" fmla="*/ 1597396 w 1744918"/>
                <a:gd name="connsiteY34" fmla="*/ 1695673 h 2800429"/>
                <a:gd name="connsiteX35" fmla="*/ 1636072 w 1744918"/>
                <a:gd name="connsiteY35" fmla="*/ 2744463 h 2800429"/>
                <a:gd name="connsiteX0" fmla="*/ 1636072 w 1744918"/>
                <a:gd name="connsiteY0" fmla="*/ 2744463 h 2748763"/>
                <a:gd name="connsiteX1" fmla="*/ 969485 w 1744918"/>
                <a:gd name="connsiteY1" fmla="*/ 2705866 h 2748763"/>
                <a:gd name="connsiteX2" fmla="*/ 964691 w 1744918"/>
                <a:gd name="connsiteY2" fmla="*/ 1694889 h 2748763"/>
                <a:gd name="connsiteX3" fmla="*/ 820912 w 1744918"/>
                <a:gd name="connsiteY3" fmla="*/ 1613793 h 2748763"/>
                <a:gd name="connsiteX4" fmla="*/ 395452 w 1744918"/>
                <a:gd name="connsiteY4" fmla="*/ 1453168 h 2748763"/>
                <a:gd name="connsiteX5" fmla="*/ 390359 w 1744918"/>
                <a:gd name="connsiteY5" fmla="*/ 1451601 h 2748763"/>
                <a:gd name="connsiteX6" fmla="*/ 196042 w 1744918"/>
                <a:gd name="connsiteY6" fmla="*/ 1350133 h 2748763"/>
                <a:gd name="connsiteX7" fmla="*/ 51871 w 1744918"/>
                <a:gd name="connsiteY7" fmla="*/ 1191859 h 2748763"/>
                <a:gd name="connsiteX8" fmla="*/ 6034 w 1744918"/>
                <a:gd name="connsiteY8" fmla="*/ 1120557 h 2748763"/>
                <a:gd name="connsiteX9" fmla="*/ 107502 w 1744918"/>
                <a:gd name="connsiteY9" fmla="*/ 827515 h 2748763"/>
                <a:gd name="connsiteX10" fmla="*/ 401720 w 1744918"/>
                <a:gd name="connsiteY10" fmla="*/ 469830 h 2748763"/>
                <a:gd name="connsiteX11" fmla="*/ 805241 w 1744918"/>
                <a:gd name="connsiteY11" fmla="*/ 8328 h 2748763"/>
                <a:gd name="connsiteX12" fmla="*/ 830314 w 1744918"/>
                <a:gd name="connsiteY12" fmla="*/ 8719 h 2748763"/>
                <a:gd name="connsiteX13" fmla="*/ 952546 w 1744918"/>
                <a:gd name="connsiteY13" fmla="*/ 125466 h 2748763"/>
                <a:gd name="connsiteX14" fmla="*/ 1092799 w 1744918"/>
                <a:gd name="connsiteY14" fmla="*/ 242605 h 2748763"/>
                <a:gd name="connsiteX15" fmla="*/ 1126099 w 1744918"/>
                <a:gd name="connsiteY15" fmla="*/ 282957 h 2748763"/>
                <a:gd name="connsiteX16" fmla="*/ 979578 w 1744918"/>
                <a:gd name="connsiteY16" fmla="*/ 589711 h 2748763"/>
                <a:gd name="connsiteX17" fmla="*/ 869883 w 1744918"/>
                <a:gd name="connsiteY17" fmla="*/ 706067 h 2748763"/>
                <a:gd name="connsiteX18" fmla="*/ 790354 w 1744918"/>
                <a:gd name="connsiteY18" fmla="*/ 860423 h 2748763"/>
                <a:gd name="connsiteX19" fmla="*/ 797406 w 1744918"/>
                <a:gd name="connsiteY19" fmla="*/ 874527 h 2748763"/>
                <a:gd name="connsiteX20" fmla="*/ 848727 w 1744918"/>
                <a:gd name="connsiteY20" fmla="*/ 846711 h 2748763"/>
                <a:gd name="connsiteX21" fmla="*/ 902791 w 1744918"/>
                <a:gd name="connsiteY21" fmla="*/ 688829 h 2748763"/>
                <a:gd name="connsiteX22" fmla="*/ 952154 w 1744918"/>
                <a:gd name="connsiteY22" fmla="*/ 665323 h 2748763"/>
                <a:gd name="connsiteX23" fmla="*/ 1325117 w 1744918"/>
                <a:gd name="connsiteY23" fmla="*/ 734666 h 2748763"/>
                <a:gd name="connsiteX24" fmla="*/ 1413265 w 1744918"/>
                <a:gd name="connsiteY24" fmla="*/ 771884 h 2748763"/>
                <a:gd name="connsiteX25" fmla="*/ 1421101 w 1744918"/>
                <a:gd name="connsiteY25" fmla="*/ 748769 h 2748763"/>
                <a:gd name="connsiteX26" fmla="*/ 1453225 w 1744918"/>
                <a:gd name="connsiteY26" fmla="*/ 714685 h 2748763"/>
                <a:gd name="connsiteX27" fmla="*/ 1633831 w 1744918"/>
                <a:gd name="connsiteY27" fmla="*/ 551710 h 2748763"/>
                <a:gd name="connsiteX28" fmla="*/ 1703174 w 1744918"/>
                <a:gd name="connsiteY28" fmla="*/ 509791 h 2748763"/>
                <a:gd name="connsiteX29" fmla="*/ 1711009 w 1744918"/>
                <a:gd name="connsiteY29" fmla="*/ 633981 h 2748763"/>
                <a:gd name="connsiteX30" fmla="*/ 1743917 w 1744918"/>
                <a:gd name="connsiteY30" fmla="*/ 795782 h 2748763"/>
                <a:gd name="connsiteX31" fmla="*/ 1721978 w 1744918"/>
                <a:gd name="connsiteY31" fmla="*/ 957973 h 2748763"/>
                <a:gd name="connsiteX32" fmla="*/ 1660862 w 1744918"/>
                <a:gd name="connsiteY32" fmla="*/ 1311348 h 2748763"/>
                <a:gd name="connsiteX33" fmla="*/ 1618552 w 1744918"/>
                <a:gd name="connsiteY33" fmla="*/ 1567565 h 2748763"/>
                <a:gd name="connsiteX34" fmla="*/ 1597396 w 1744918"/>
                <a:gd name="connsiteY34" fmla="*/ 1695673 h 2748763"/>
                <a:gd name="connsiteX35" fmla="*/ 1636072 w 1744918"/>
                <a:gd name="connsiteY35" fmla="*/ 2744463 h 2748763"/>
                <a:gd name="connsiteX0" fmla="*/ 1632907 w 1744918"/>
                <a:gd name="connsiteY0" fmla="*/ 2725471 h 2731694"/>
                <a:gd name="connsiteX1" fmla="*/ 969485 w 1744918"/>
                <a:gd name="connsiteY1" fmla="*/ 2705866 h 2731694"/>
                <a:gd name="connsiteX2" fmla="*/ 964691 w 1744918"/>
                <a:gd name="connsiteY2" fmla="*/ 1694889 h 2731694"/>
                <a:gd name="connsiteX3" fmla="*/ 820912 w 1744918"/>
                <a:gd name="connsiteY3" fmla="*/ 1613793 h 2731694"/>
                <a:gd name="connsiteX4" fmla="*/ 395452 w 1744918"/>
                <a:gd name="connsiteY4" fmla="*/ 1453168 h 2731694"/>
                <a:gd name="connsiteX5" fmla="*/ 390359 w 1744918"/>
                <a:gd name="connsiteY5" fmla="*/ 1451601 h 2731694"/>
                <a:gd name="connsiteX6" fmla="*/ 196042 w 1744918"/>
                <a:gd name="connsiteY6" fmla="*/ 1350133 h 2731694"/>
                <a:gd name="connsiteX7" fmla="*/ 51871 w 1744918"/>
                <a:gd name="connsiteY7" fmla="*/ 1191859 h 2731694"/>
                <a:gd name="connsiteX8" fmla="*/ 6034 w 1744918"/>
                <a:gd name="connsiteY8" fmla="*/ 1120557 h 2731694"/>
                <a:gd name="connsiteX9" fmla="*/ 107502 w 1744918"/>
                <a:gd name="connsiteY9" fmla="*/ 827515 h 2731694"/>
                <a:gd name="connsiteX10" fmla="*/ 401720 w 1744918"/>
                <a:gd name="connsiteY10" fmla="*/ 469830 h 2731694"/>
                <a:gd name="connsiteX11" fmla="*/ 805241 w 1744918"/>
                <a:gd name="connsiteY11" fmla="*/ 8328 h 2731694"/>
                <a:gd name="connsiteX12" fmla="*/ 830314 w 1744918"/>
                <a:gd name="connsiteY12" fmla="*/ 8719 h 2731694"/>
                <a:gd name="connsiteX13" fmla="*/ 952546 w 1744918"/>
                <a:gd name="connsiteY13" fmla="*/ 125466 h 2731694"/>
                <a:gd name="connsiteX14" fmla="*/ 1092799 w 1744918"/>
                <a:gd name="connsiteY14" fmla="*/ 242605 h 2731694"/>
                <a:gd name="connsiteX15" fmla="*/ 1126099 w 1744918"/>
                <a:gd name="connsiteY15" fmla="*/ 282957 h 2731694"/>
                <a:gd name="connsiteX16" fmla="*/ 979578 w 1744918"/>
                <a:gd name="connsiteY16" fmla="*/ 589711 h 2731694"/>
                <a:gd name="connsiteX17" fmla="*/ 869883 w 1744918"/>
                <a:gd name="connsiteY17" fmla="*/ 706067 h 2731694"/>
                <a:gd name="connsiteX18" fmla="*/ 790354 w 1744918"/>
                <a:gd name="connsiteY18" fmla="*/ 860423 h 2731694"/>
                <a:gd name="connsiteX19" fmla="*/ 797406 w 1744918"/>
                <a:gd name="connsiteY19" fmla="*/ 874527 h 2731694"/>
                <a:gd name="connsiteX20" fmla="*/ 848727 w 1744918"/>
                <a:gd name="connsiteY20" fmla="*/ 846711 h 2731694"/>
                <a:gd name="connsiteX21" fmla="*/ 902791 w 1744918"/>
                <a:gd name="connsiteY21" fmla="*/ 688829 h 2731694"/>
                <a:gd name="connsiteX22" fmla="*/ 952154 w 1744918"/>
                <a:gd name="connsiteY22" fmla="*/ 665323 h 2731694"/>
                <a:gd name="connsiteX23" fmla="*/ 1325117 w 1744918"/>
                <a:gd name="connsiteY23" fmla="*/ 734666 h 2731694"/>
                <a:gd name="connsiteX24" fmla="*/ 1413265 w 1744918"/>
                <a:gd name="connsiteY24" fmla="*/ 771884 h 2731694"/>
                <a:gd name="connsiteX25" fmla="*/ 1421101 w 1744918"/>
                <a:gd name="connsiteY25" fmla="*/ 748769 h 2731694"/>
                <a:gd name="connsiteX26" fmla="*/ 1453225 w 1744918"/>
                <a:gd name="connsiteY26" fmla="*/ 714685 h 2731694"/>
                <a:gd name="connsiteX27" fmla="*/ 1633831 w 1744918"/>
                <a:gd name="connsiteY27" fmla="*/ 551710 h 2731694"/>
                <a:gd name="connsiteX28" fmla="*/ 1703174 w 1744918"/>
                <a:gd name="connsiteY28" fmla="*/ 509791 h 2731694"/>
                <a:gd name="connsiteX29" fmla="*/ 1711009 w 1744918"/>
                <a:gd name="connsiteY29" fmla="*/ 633981 h 2731694"/>
                <a:gd name="connsiteX30" fmla="*/ 1743917 w 1744918"/>
                <a:gd name="connsiteY30" fmla="*/ 795782 h 2731694"/>
                <a:gd name="connsiteX31" fmla="*/ 1721978 w 1744918"/>
                <a:gd name="connsiteY31" fmla="*/ 957973 h 2731694"/>
                <a:gd name="connsiteX32" fmla="*/ 1660862 w 1744918"/>
                <a:gd name="connsiteY32" fmla="*/ 1311348 h 2731694"/>
                <a:gd name="connsiteX33" fmla="*/ 1618552 w 1744918"/>
                <a:gd name="connsiteY33" fmla="*/ 1567565 h 2731694"/>
                <a:gd name="connsiteX34" fmla="*/ 1597396 w 1744918"/>
                <a:gd name="connsiteY34" fmla="*/ 1695673 h 2731694"/>
                <a:gd name="connsiteX35" fmla="*/ 1632907 w 1744918"/>
                <a:gd name="connsiteY35" fmla="*/ 2725471 h 2731694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597396 w 1744918"/>
                <a:gd name="connsiteY34" fmla="*/ 1695673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64691 w 1744918"/>
                <a:gd name="connsiteY2" fmla="*/ 1694889 h 2735151"/>
                <a:gd name="connsiteX3" fmla="*/ 820912 w 1744918"/>
                <a:gd name="connsiteY3" fmla="*/ 1613793 h 2735151"/>
                <a:gd name="connsiteX4" fmla="*/ 395452 w 1744918"/>
                <a:gd name="connsiteY4" fmla="*/ 1453168 h 2735151"/>
                <a:gd name="connsiteX5" fmla="*/ 390359 w 1744918"/>
                <a:gd name="connsiteY5" fmla="*/ 1451601 h 2735151"/>
                <a:gd name="connsiteX6" fmla="*/ 196042 w 1744918"/>
                <a:gd name="connsiteY6" fmla="*/ 1350133 h 2735151"/>
                <a:gd name="connsiteX7" fmla="*/ 51871 w 1744918"/>
                <a:gd name="connsiteY7" fmla="*/ 1191859 h 2735151"/>
                <a:gd name="connsiteX8" fmla="*/ 6034 w 1744918"/>
                <a:gd name="connsiteY8" fmla="*/ 1120557 h 2735151"/>
                <a:gd name="connsiteX9" fmla="*/ 107502 w 1744918"/>
                <a:gd name="connsiteY9" fmla="*/ 827515 h 2735151"/>
                <a:gd name="connsiteX10" fmla="*/ 401720 w 1744918"/>
                <a:gd name="connsiteY10" fmla="*/ 469830 h 2735151"/>
                <a:gd name="connsiteX11" fmla="*/ 805241 w 1744918"/>
                <a:gd name="connsiteY11" fmla="*/ 8328 h 2735151"/>
                <a:gd name="connsiteX12" fmla="*/ 830314 w 1744918"/>
                <a:gd name="connsiteY12" fmla="*/ 8719 h 2735151"/>
                <a:gd name="connsiteX13" fmla="*/ 952546 w 1744918"/>
                <a:gd name="connsiteY13" fmla="*/ 125466 h 2735151"/>
                <a:gd name="connsiteX14" fmla="*/ 1092799 w 1744918"/>
                <a:gd name="connsiteY14" fmla="*/ 242605 h 2735151"/>
                <a:gd name="connsiteX15" fmla="*/ 1126099 w 1744918"/>
                <a:gd name="connsiteY15" fmla="*/ 282957 h 2735151"/>
                <a:gd name="connsiteX16" fmla="*/ 979578 w 1744918"/>
                <a:gd name="connsiteY16" fmla="*/ 589711 h 2735151"/>
                <a:gd name="connsiteX17" fmla="*/ 869883 w 1744918"/>
                <a:gd name="connsiteY17" fmla="*/ 706067 h 2735151"/>
                <a:gd name="connsiteX18" fmla="*/ 790354 w 1744918"/>
                <a:gd name="connsiteY18" fmla="*/ 860423 h 2735151"/>
                <a:gd name="connsiteX19" fmla="*/ 797406 w 1744918"/>
                <a:gd name="connsiteY19" fmla="*/ 874527 h 2735151"/>
                <a:gd name="connsiteX20" fmla="*/ 848727 w 1744918"/>
                <a:gd name="connsiteY20" fmla="*/ 846711 h 2735151"/>
                <a:gd name="connsiteX21" fmla="*/ 902791 w 1744918"/>
                <a:gd name="connsiteY21" fmla="*/ 688829 h 2735151"/>
                <a:gd name="connsiteX22" fmla="*/ 952154 w 1744918"/>
                <a:gd name="connsiteY22" fmla="*/ 665323 h 2735151"/>
                <a:gd name="connsiteX23" fmla="*/ 1325117 w 1744918"/>
                <a:gd name="connsiteY23" fmla="*/ 734666 h 2735151"/>
                <a:gd name="connsiteX24" fmla="*/ 1413265 w 1744918"/>
                <a:gd name="connsiteY24" fmla="*/ 771884 h 2735151"/>
                <a:gd name="connsiteX25" fmla="*/ 1421101 w 1744918"/>
                <a:gd name="connsiteY25" fmla="*/ 748769 h 2735151"/>
                <a:gd name="connsiteX26" fmla="*/ 1453225 w 1744918"/>
                <a:gd name="connsiteY26" fmla="*/ 714685 h 2735151"/>
                <a:gd name="connsiteX27" fmla="*/ 1633831 w 1744918"/>
                <a:gd name="connsiteY27" fmla="*/ 551710 h 2735151"/>
                <a:gd name="connsiteX28" fmla="*/ 1703174 w 1744918"/>
                <a:gd name="connsiteY28" fmla="*/ 509791 h 2735151"/>
                <a:gd name="connsiteX29" fmla="*/ 1711009 w 1744918"/>
                <a:gd name="connsiteY29" fmla="*/ 633981 h 2735151"/>
                <a:gd name="connsiteX30" fmla="*/ 1743917 w 1744918"/>
                <a:gd name="connsiteY30" fmla="*/ 795782 h 2735151"/>
                <a:gd name="connsiteX31" fmla="*/ 1721978 w 1744918"/>
                <a:gd name="connsiteY31" fmla="*/ 957973 h 2735151"/>
                <a:gd name="connsiteX32" fmla="*/ 1660862 w 1744918"/>
                <a:gd name="connsiteY32" fmla="*/ 1311348 h 2735151"/>
                <a:gd name="connsiteX33" fmla="*/ 1618552 w 1744918"/>
                <a:gd name="connsiteY33" fmla="*/ 1567565 h 2735151"/>
                <a:gd name="connsiteX34" fmla="*/ 1635379 w 1744918"/>
                <a:gd name="connsiteY34" fmla="*/ 2097660 h 2735151"/>
                <a:gd name="connsiteX35" fmla="*/ 1632907 w 1744918"/>
                <a:gd name="connsiteY35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951956 w 1744918"/>
                <a:gd name="connsiteY2" fmla="*/ 2136971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  <a:gd name="connsiteX0" fmla="*/ 1632907 w 1744918"/>
                <a:gd name="connsiteY0" fmla="*/ 2725471 h 2735151"/>
                <a:gd name="connsiteX1" fmla="*/ 966320 w 1744918"/>
                <a:gd name="connsiteY1" fmla="*/ 2721693 h 2735151"/>
                <a:gd name="connsiteX2" fmla="*/ 1012095 w 1744918"/>
                <a:gd name="connsiteY2" fmla="*/ 2124310 h 2735151"/>
                <a:gd name="connsiteX3" fmla="*/ 964691 w 1744918"/>
                <a:gd name="connsiteY3" fmla="*/ 1694889 h 2735151"/>
                <a:gd name="connsiteX4" fmla="*/ 820912 w 1744918"/>
                <a:gd name="connsiteY4" fmla="*/ 1613793 h 2735151"/>
                <a:gd name="connsiteX5" fmla="*/ 395452 w 1744918"/>
                <a:gd name="connsiteY5" fmla="*/ 1453168 h 2735151"/>
                <a:gd name="connsiteX6" fmla="*/ 390359 w 1744918"/>
                <a:gd name="connsiteY6" fmla="*/ 1451601 h 2735151"/>
                <a:gd name="connsiteX7" fmla="*/ 196042 w 1744918"/>
                <a:gd name="connsiteY7" fmla="*/ 1350133 h 2735151"/>
                <a:gd name="connsiteX8" fmla="*/ 51871 w 1744918"/>
                <a:gd name="connsiteY8" fmla="*/ 1191859 h 2735151"/>
                <a:gd name="connsiteX9" fmla="*/ 6034 w 1744918"/>
                <a:gd name="connsiteY9" fmla="*/ 1120557 h 2735151"/>
                <a:gd name="connsiteX10" fmla="*/ 107502 w 1744918"/>
                <a:gd name="connsiteY10" fmla="*/ 827515 h 2735151"/>
                <a:gd name="connsiteX11" fmla="*/ 401720 w 1744918"/>
                <a:gd name="connsiteY11" fmla="*/ 469830 h 2735151"/>
                <a:gd name="connsiteX12" fmla="*/ 805241 w 1744918"/>
                <a:gd name="connsiteY12" fmla="*/ 8328 h 2735151"/>
                <a:gd name="connsiteX13" fmla="*/ 830314 w 1744918"/>
                <a:gd name="connsiteY13" fmla="*/ 8719 h 2735151"/>
                <a:gd name="connsiteX14" fmla="*/ 952546 w 1744918"/>
                <a:gd name="connsiteY14" fmla="*/ 125466 h 2735151"/>
                <a:gd name="connsiteX15" fmla="*/ 1092799 w 1744918"/>
                <a:gd name="connsiteY15" fmla="*/ 242605 h 2735151"/>
                <a:gd name="connsiteX16" fmla="*/ 1126099 w 1744918"/>
                <a:gd name="connsiteY16" fmla="*/ 282957 h 2735151"/>
                <a:gd name="connsiteX17" fmla="*/ 979578 w 1744918"/>
                <a:gd name="connsiteY17" fmla="*/ 589711 h 2735151"/>
                <a:gd name="connsiteX18" fmla="*/ 869883 w 1744918"/>
                <a:gd name="connsiteY18" fmla="*/ 706067 h 2735151"/>
                <a:gd name="connsiteX19" fmla="*/ 790354 w 1744918"/>
                <a:gd name="connsiteY19" fmla="*/ 860423 h 2735151"/>
                <a:gd name="connsiteX20" fmla="*/ 797406 w 1744918"/>
                <a:gd name="connsiteY20" fmla="*/ 874527 h 2735151"/>
                <a:gd name="connsiteX21" fmla="*/ 848727 w 1744918"/>
                <a:gd name="connsiteY21" fmla="*/ 846711 h 2735151"/>
                <a:gd name="connsiteX22" fmla="*/ 902791 w 1744918"/>
                <a:gd name="connsiteY22" fmla="*/ 688829 h 2735151"/>
                <a:gd name="connsiteX23" fmla="*/ 952154 w 1744918"/>
                <a:gd name="connsiteY23" fmla="*/ 665323 h 2735151"/>
                <a:gd name="connsiteX24" fmla="*/ 1325117 w 1744918"/>
                <a:gd name="connsiteY24" fmla="*/ 734666 h 2735151"/>
                <a:gd name="connsiteX25" fmla="*/ 1413265 w 1744918"/>
                <a:gd name="connsiteY25" fmla="*/ 771884 h 2735151"/>
                <a:gd name="connsiteX26" fmla="*/ 1421101 w 1744918"/>
                <a:gd name="connsiteY26" fmla="*/ 748769 h 2735151"/>
                <a:gd name="connsiteX27" fmla="*/ 1453225 w 1744918"/>
                <a:gd name="connsiteY27" fmla="*/ 714685 h 2735151"/>
                <a:gd name="connsiteX28" fmla="*/ 1633831 w 1744918"/>
                <a:gd name="connsiteY28" fmla="*/ 551710 h 2735151"/>
                <a:gd name="connsiteX29" fmla="*/ 1703174 w 1744918"/>
                <a:gd name="connsiteY29" fmla="*/ 509791 h 2735151"/>
                <a:gd name="connsiteX30" fmla="*/ 1711009 w 1744918"/>
                <a:gd name="connsiteY30" fmla="*/ 633981 h 2735151"/>
                <a:gd name="connsiteX31" fmla="*/ 1743917 w 1744918"/>
                <a:gd name="connsiteY31" fmla="*/ 795782 h 2735151"/>
                <a:gd name="connsiteX32" fmla="*/ 1721978 w 1744918"/>
                <a:gd name="connsiteY32" fmla="*/ 957973 h 2735151"/>
                <a:gd name="connsiteX33" fmla="*/ 1660862 w 1744918"/>
                <a:gd name="connsiteY33" fmla="*/ 1311348 h 2735151"/>
                <a:gd name="connsiteX34" fmla="*/ 1618552 w 1744918"/>
                <a:gd name="connsiteY34" fmla="*/ 1567565 h 2735151"/>
                <a:gd name="connsiteX35" fmla="*/ 1635379 w 1744918"/>
                <a:gd name="connsiteY35" fmla="*/ 2097660 h 2735151"/>
                <a:gd name="connsiteX36" fmla="*/ 1632907 w 1744918"/>
                <a:gd name="connsiteY36" fmla="*/ 2725471 h 273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44918" h="2735151">
                  <a:moveTo>
                    <a:pt x="1632907" y="2725471"/>
                  </a:moveTo>
                  <a:cubicBezTo>
                    <a:pt x="1526672" y="2744015"/>
                    <a:pt x="1236479" y="2732029"/>
                    <a:pt x="966320" y="2721693"/>
                  </a:cubicBezTo>
                  <a:cubicBezTo>
                    <a:pt x="985769" y="2576131"/>
                    <a:pt x="1012366" y="2295444"/>
                    <a:pt x="1012095" y="2124310"/>
                  </a:cubicBezTo>
                  <a:cubicBezTo>
                    <a:pt x="1002328" y="2019646"/>
                    <a:pt x="986532" y="1782085"/>
                    <a:pt x="964691" y="1694889"/>
                  </a:cubicBezTo>
                  <a:cubicBezTo>
                    <a:pt x="966650" y="1644351"/>
                    <a:pt x="861264" y="1629072"/>
                    <a:pt x="820912" y="1613793"/>
                  </a:cubicBezTo>
                  <a:cubicBezTo>
                    <a:pt x="679484" y="1562472"/>
                    <a:pt x="539622" y="1495871"/>
                    <a:pt x="395452" y="1453168"/>
                  </a:cubicBezTo>
                  <a:cubicBezTo>
                    <a:pt x="393885" y="1452777"/>
                    <a:pt x="392318" y="1451993"/>
                    <a:pt x="390359" y="1451601"/>
                  </a:cubicBezTo>
                  <a:cubicBezTo>
                    <a:pt x="326501" y="1424177"/>
                    <a:pt x="253240" y="1392053"/>
                    <a:pt x="196042" y="1350133"/>
                  </a:cubicBezTo>
                  <a:cubicBezTo>
                    <a:pt x="138844" y="1308214"/>
                    <a:pt x="94574" y="1247490"/>
                    <a:pt x="51871" y="1191859"/>
                  </a:cubicBezTo>
                  <a:cubicBezTo>
                    <a:pt x="34633" y="1169136"/>
                    <a:pt x="13478" y="1148373"/>
                    <a:pt x="6034" y="1120557"/>
                  </a:cubicBezTo>
                  <a:cubicBezTo>
                    <a:pt x="-21389" y="1016739"/>
                    <a:pt x="50304" y="907827"/>
                    <a:pt x="107502" y="827515"/>
                  </a:cubicBezTo>
                  <a:cubicBezTo>
                    <a:pt x="196825" y="701757"/>
                    <a:pt x="301819" y="587361"/>
                    <a:pt x="401720" y="469830"/>
                  </a:cubicBezTo>
                  <a:cubicBezTo>
                    <a:pt x="534529" y="313907"/>
                    <a:pt x="667339" y="158767"/>
                    <a:pt x="805241" y="8328"/>
                  </a:cubicBezTo>
                  <a:cubicBezTo>
                    <a:pt x="815819" y="-3034"/>
                    <a:pt x="820128" y="-2642"/>
                    <a:pt x="830314" y="8719"/>
                  </a:cubicBezTo>
                  <a:cubicBezTo>
                    <a:pt x="858130" y="58474"/>
                    <a:pt x="908668" y="91382"/>
                    <a:pt x="952546" y="125466"/>
                  </a:cubicBezTo>
                  <a:cubicBezTo>
                    <a:pt x="1000733" y="162684"/>
                    <a:pt x="1046962" y="202645"/>
                    <a:pt x="1092799" y="242605"/>
                  </a:cubicBezTo>
                  <a:cubicBezTo>
                    <a:pt x="1110820" y="258276"/>
                    <a:pt x="1146471" y="244956"/>
                    <a:pt x="1126099" y="282957"/>
                  </a:cubicBezTo>
                  <a:cubicBezTo>
                    <a:pt x="1073210" y="383250"/>
                    <a:pt x="1027374" y="487068"/>
                    <a:pt x="979578" y="589711"/>
                  </a:cubicBezTo>
                  <a:cubicBezTo>
                    <a:pt x="956072" y="639858"/>
                    <a:pt x="902791" y="662972"/>
                    <a:pt x="869883" y="706067"/>
                  </a:cubicBezTo>
                  <a:cubicBezTo>
                    <a:pt x="834624" y="752295"/>
                    <a:pt x="815819" y="808710"/>
                    <a:pt x="790354" y="860423"/>
                  </a:cubicBezTo>
                  <a:cubicBezTo>
                    <a:pt x="785261" y="871001"/>
                    <a:pt x="786436" y="872960"/>
                    <a:pt x="797406" y="874527"/>
                  </a:cubicBezTo>
                  <a:cubicBezTo>
                    <a:pt x="824829" y="879228"/>
                    <a:pt x="838150" y="872960"/>
                    <a:pt x="848727" y="846711"/>
                  </a:cubicBezTo>
                  <a:cubicBezTo>
                    <a:pt x="868708" y="796565"/>
                    <a:pt x="876151" y="735057"/>
                    <a:pt x="902791" y="688829"/>
                  </a:cubicBezTo>
                  <a:cubicBezTo>
                    <a:pt x="913761" y="670024"/>
                    <a:pt x="930607" y="662972"/>
                    <a:pt x="952154" y="665323"/>
                  </a:cubicBezTo>
                  <a:cubicBezTo>
                    <a:pt x="1077520" y="680602"/>
                    <a:pt x="1202102" y="706850"/>
                    <a:pt x="1325117" y="734666"/>
                  </a:cubicBezTo>
                  <a:cubicBezTo>
                    <a:pt x="1337654" y="737408"/>
                    <a:pt x="1408956" y="774626"/>
                    <a:pt x="1413265" y="771884"/>
                  </a:cubicBezTo>
                  <a:cubicBezTo>
                    <a:pt x="1418750" y="768749"/>
                    <a:pt x="1417575" y="755038"/>
                    <a:pt x="1421101" y="748769"/>
                  </a:cubicBezTo>
                  <a:cubicBezTo>
                    <a:pt x="1428544" y="735449"/>
                    <a:pt x="1442648" y="725263"/>
                    <a:pt x="1453225" y="714685"/>
                  </a:cubicBezTo>
                  <a:cubicBezTo>
                    <a:pt x="1511207" y="657487"/>
                    <a:pt x="1575457" y="608125"/>
                    <a:pt x="1633831" y="551710"/>
                  </a:cubicBezTo>
                  <a:cubicBezTo>
                    <a:pt x="1641666" y="544266"/>
                    <a:pt x="1694163" y="486676"/>
                    <a:pt x="1703174" y="509791"/>
                  </a:cubicBezTo>
                  <a:cubicBezTo>
                    <a:pt x="1716885" y="544658"/>
                    <a:pt x="1704741" y="596371"/>
                    <a:pt x="1711009" y="633981"/>
                  </a:cubicBezTo>
                  <a:cubicBezTo>
                    <a:pt x="1720019" y="688045"/>
                    <a:pt x="1738433" y="740934"/>
                    <a:pt x="1743917" y="795782"/>
                  </a:cubicBezTo>
                  <a:cubicBezTo>
                    <a:pt x="1749402" y="848670"/>
                    <a:pt x="1730989" y="905868"/>
                    <a:pt x="1721978" y="957973"/>
                  </a:cubicBezTo>
                  <a:lnTo>
                    <a:pt x="1660862" y="1311348"/>
                  </a:lnTo>
                  <a:cubicBezTo>
                    <a:pt x="1646367" y="1396754"/>
                    <a:pt x="1632655" y="1482159"/>
                    <a:pt x="1618552" y="1567565"/>
                  </a:cubicBezTo>
                  <a:lnTo>
                    <a:pt x="1635379" y="2097660"/>
                  </a:lnTo>
                  <a:cubicBezTo>
                    <a:pt x="1631461" y="2125084"/>
                    <a:pt x="1657196" y="2704707"/>
                    <a:pt x="1632907" y="2725471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A34F6B06-A605-4593-9266-09B7458CBB78}"/>
                </a:ext>
              </a:extLst>
            </p:cNvPr>
            <p:cNvSpPr/>
            <p:nvPr/>
          </p:nvSpPr>
          <p:spPr>
            <a:xfrm>
              <a:off x="4822554" y="3031724"/>
              <a:ext cx="2364041" cy="3683963"/>
            </a:xfrm>
            <a:custGeom>
              <a:avLst/>
              <a:gdLst>
                <a:gd name="connsiteX0" fmla="*/ 782411 w 1719861"/>
                <a:gd name="connsiteY0" fmla="*/ 1769183 h 1770791"/>
                <a:gd name="connsiteX1" fmla="*/ 707191 w 1719861"/>
                <a:gd name="connsiteY1" fmla="*/ 1769574 h 1770791"/>
                <a:gd name="connsiteX2" fmla="*/ 622961 w 1719861"/>
                <a:gd name="connsiteY2" fmla="*/ 1769574 h 1770791"/>
                <a:gd name="connsiteX3" fmla="*/ 292309 w 1719861"/>
                <a:gd name="connsiteY3" fmla="*/ 1769574 h 1770791"/>
                <a:gd name="connsiteX4" fmla="*/ 283690 w 1719861"/>
                <a:gd name="connsiteY4" fmla="*/ 1751553 h 1770791"/>
                <a:gd name="connsiteX5" fmla="*/ 215130 w 1719861"/>
                <a:gd name="connsiteY5" fmla="*/ 1500821 h 1770791"/>
                <a:gd name="connsiteX6" fmla="*/ 35309 w 1719861"/>
                <a:gd name="connsiteY6" fmla="*/ 852445 h 1770791"/>
                <a:gd name="connsiteX7" fmla="*/ 4751 w 1719861"/>
                <a:gd name="connsiteY7" fmla="*/ 753720 h 1770791"/>
                <a:gd name="connsiteX8" fmla="*/ 50 w 1719861"/>
                <a:gd name="connsiteY8" fmla="*/ 725904 h 1770791"/>
                <a:gd name="connsiteX9" fmla="*/ 50 w 1719861"/>
                <a:gd name="connsiteY9" fmla="*/ 482224 h 1770791"/>
                <a:gd name="connsiteX10" fmla="*/ 1617 w 1719861"/>
                <a:gd name="connsiteY10" fmla="*/ 467337 h 1770791"/>
                <a:gd name="connsiteX11" fmla="*/ 15329 w 1719861"/>
                <a:gd name="connsiteY11" fmla="*/ 466945 h 1770791"/>
                <a:gd name="connsiteX12" fmla="*/ 34525 w 1719861"/>
                <a:gd name="connsiteY12" fmla="*/ 484183 h 1770791"/>
                <a:gd name="connsiteX13" fmla="*/ 158324 w 1719861"/>
                <a:gd name="connsiteY13" fmla="*/ 602497 h 1770791"/>
                <a:gd name="connsiteX14" fmla="*/ 184181 w 1719861"/>
                <a:gd name="connsiteY14" fmla="*/ 631488 h 1770791"/>
                <a:gd name="connsiteX15" fmla="*/ 214739 w 1719861"/>
                <a:gd name="connsiteY15" fmla="*/ 624828 h 1770791"/>
                <a:gd name="connsiteX16" fmla="*/ 316598 w 1719861"/>
                <a:gd name="connsiteY16" fmla="*/ 603281 h 1770791"/>
                <a:gd name="connsiteX17" fmla="*/ 494461 w 1719861"/>
                <a:gd name="connsiteY17" fmla="*/ 579383 h 1770791"/>
                <a:gd name="connsiteX18" fmla="*/ 634714 w 1719861"/>
                <a:gd name="connsiteY18" fmla="*/ 540598 h 1770791"/>
                <a:gd name="connsiteX19" fmla="*/ 749894 w 1719861"/>
                <a:gd name="connsiteY19" fmla="*/ 584084 h 1770791"/>
                <a:gd name="connsiteX20" fmla="*/ 801215 w 1719861"/>
                <a:gd name="connsiteY20" fmla="*/ 721203 h 1770791"/>
                <a:gd name="connsiteX21" fmla="*/ 805525 w 1719861"/>
                <a:gd name="connsiteY21" fmla="*/ 738441 h 1770791"/>
                <a:gd name="connsiteX22" fmla="*/ 828247 w 1719861"/>
                <a:gd name="connsiteY22" fmla="*/ 761947 h 1770791"/>
                <a:gd name="connsiteX23" fmla="*/ 892106 w 1719861"/>
                <a:gd name="connsiteY23" fmla="*/ 799165 h 1770791"/>
                <a:gd name="connsiteX24" fmla="*/ 929715 w 1719861"/>
                <a:gd name="connsiteY24" fmla="*/ 808959 h 1770791"/>
                <a:gd name="connsiteX25" fmla="*/ 951654 w 1719861"/>
                <a:gd name="connsiteY25" fmla="*/ 800732 h 1770791"/>
                <a:gd name="connsiteX26" fmla="*/ 936375 w 1719861"/>
                <a:gd name="connsiteY26" fmla="*/ 781927 h 1770791"/>
                <a:gd name="connsiteX27" fmla="*/ 744801 w 1719861"/>
                <a:gd name="connsiteY27" fmla="*/ 493194 h 1770791"/>
                <a:gd name="connsiteX28" fmla="*/ 619043 w 1719861"/>
                <a:gd name="connsiteY28" fmla="*/ 278505 h 1770791"/>
                <a:gd name="connsiteX29" fmla="*/ 632363 w 1719861"/>
                <a:gd name="connsiteY29" fmla="*/ 248731 h 1770791"/>
                <a:gd name="connsiteX30" fmla="*/ 821196 w 1719861"/>
                <a:gd name="connsiteY30" fmla="*/ 168418 h 1770791"/>
                <a:gd name="connsiteX31" fmla="*/ 884270 w 1719861"/>
                <a:gd name="connsiteY31" fmla="*/ 53238 h 1770791"/>
                <a:gd name="connsiteX32" fmla="*/ 913261 w 1719861"/>
                <a:gd name="connsiteY32" fmla="*/ 9752 h 1770791"/>
                <a:gd name="connsiteX33" fmla="*/ 971634 w 1719861"/>
                <a:gd name="connsiteY33" fmla="*/ 64991 h 1770791"/>
                <a:gd name="connsiteX34" fmla="*/ 1198077 w 1719861"/>
                <a:gd name="connsiteY34" fmla="*/ 294567 h 1770791"/>
                <a:gd name="connsiteX35" fmla="*/ 1428828 w 1719861"/>
                <a:gd name="connsiteY35" fmla="*/ 554701 h 1770791"/>
                <a:gd name="connsiteX36" fmla="*/ 1704632 w 1719861"/>
                <a:gd name="connsiteY36" fmla="*/ 927665 h 1770791"/>
                <a:gd name="connsiteX37" fmla="*/ 1718736 w 1719861"/>
                <a:gd name="connsiteY37" fmla="*/ 1061649 h 1770791"/>
                <a:gd name="connsiteX38" fmla="*/ 1661930 w 1719861"/>
                <a:gd name="connsiteY38" fmla="*/ 1210521 h 1770791"/>
                <a:gd name="connsiteX39" fmla="*/ 1510707 w 1719861"/>
                <a:gd name="connsiteY39" fmla="*/ 1304545 h 1770791"/>
                <a:gd name="connsiteX40" fmla="*/ 1153807 w 1719861"/>
                <a:gd name="connsiteY40" fmla="*/ 1446366 h 1770791"/>
                <a:gd name="connsiteX41" fmla="*/ 968500 w 1719861"/>
                <a:gd name="connsiteY41" fmla="*/ 1505914 h 1770791"/>
                <a:gd name="connsiteX42" fmla="*/ 817670 w 1719861"/>
                <a:gd name="connsiteY42" fmla="*/ 1537256 h 1770791"/>
                <a:gd name="connsiteX43" fmla="*/ 791029 w 1719861"/>
                <a:gd name="connsiteY43" fmla="*/ 1627362 h 1770791"/>
                <a:gd name="connsiteX44" fmla="*/ 782411 w 1719861"/>
                <a:gd name="connsiteY44" fmla="*/ 1769183 h 1770791"/>
                <a:gd name="connsiteX0" fmla="*/ 782411 w 1722566"/>
                <a:gd name="connsiteY0" fmla="*/ 1769183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2411 w 1722566"/>
                <a:gd name="connsiteY44" fmla="*/ 1769183 h 2684332"/>
                <a:gd name="connsiteX0" fmla="*/ 788742 w 1722566"/>
                <a:gd name="connsiteY0" fmla="*/ 1930611 h 2684332"/>
                <a:gd name="connsiteX1" fmla="*/ 707191 w 1722566"/>
                <a:gd name="connsiteY1" fmla="*/ 1769574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622961 w 1722566"/>
                <a:gd name="connsiteY2" fmla="*/ 1769574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715750"/>
                <a:gd name="connsiteX1" fmla="*/ 795819 w 1722566"/>
                <a:gd name="connsiteY1" fmla="*/ 2260188 h 2715750"/>
                <a:gd name="connsiteX2" fmla="*/ 876181 w 1722566"/>
                <a:gd name="connsiteY2" fmla="*/ 2684333 h 2715750"/>
                <a:gd name="connsiteX3" fmla="*/ 393598 w 1722566"/>
                <a:gd name="connsiteY3" fmla="*/ 2684332 h 2715750"/>
                <a:gd name="connsiteX4" fmla="*/ 283690 w 1722566"/>
                <a:gd name="connsiteY4" fmla="*/ 1751553 h 2715750"/>
                <a:gd name="connsiteX5" fmla="*/ 215130 w 1722566"/>
                <a:gd name="connsiteY5" fmla="*/ 1500821 h 2715750"/>
                <a:gd name="connsiteX6" fmla="*/ 35309 w 1722566"/>
                <a:gd name="connsiteY6" fmla="*/ 852445 h 2715750"/>
                <a:gd name="connsiteX7" fmla="*/ 4751 w 1722566"/>
                <a:gd name="connsiteY7" fmla="*/ 753720 h 2715750"/>
                <a:gd name="connsiteX8" fmla="*/ 50 w 1722566"/>
                <a:gd name="connsiteY8" fmla="*/ 725904 h 2715750"/>
                <a:gd name="connsiteX9" fmla="*/ 50 w 1722566"/>
                <a:gd name="connsiteY9" fmla="*/ 482224 h 2715750"/>
                <a:gd name="connsiteX10" fmla="*/ 1617 w 1722566"/>
                <a:gd name="connsiteY10" fmla="*/ 467337 h 2715750"/>
                <a:gd name="connsiteX11" fmla="*/ 15329 w 1722566"/>
                <a:gd name="connsiteY11" fmla="*/ 466945 h 2715750"/>
                <a:gd name="connsiteX12" fmla="*/ 34525 w 1722566"/>
                <a:gd name="connsiteY12" fmla="*/ 484183 h 2715750"/>
                <a:gd name="connsiteX13" fmla="*/ 158324 w 1722566"/>
                <a:gd name="connsiteY13" fmla="*/ 602497 h 2715750"/>
                <a:gd name="connsiteX14" fmla="*/ 184181 w 1722566"/>
                <a:gd name="connsiteY14" fmla="*/ 631488 h 2715750"/>
                <a:gd name="connsiteX15" fmla="*/ 214739 w 1722566"/>
                <a:gd name="connsiteY15" fmla="*/ 624828 h 2715750"/>
                <a:gd name="connsiteX16" fmla="*/ 316598 w 1722566"/>
                <a:gd name="connsiteY16" fmla="*/ 603281 h 2715750"/>
                <a:gd name="connsiteX17" fmla="*/ 494461 w 1722566"/>
                <a:gd name="connsiteY17" fmla="*/ 579383 h 2715750"/>
                <a:gd name="connsiteX18" fmla="*/ 634714 w 1722566"/>
                <a:gd name="connsiteY18" fmla="*/ 540598 h 2715750"/>
                <a:gd name="connsiteX19" fmla="*/ 749894 w 1722566"/>
                <a:gd name="connsiteY19" fmla="*/ 584084 h 2715750"/>
                <a:gd name="connsiteX20" fmla="*/ 801215 w 1722566"/>
                <a:gd name="connsiteY20" fmla="*/ 721203 h 2715750"/>
                <a:gd name="connsiteX21" fmla="*/ 805525 w 1722566"/>
                <a:gd name="connsiteY21" fmla="*/ 738441 h 2715750"/>
                <a:gd name="connsiteX22" fmla="*/ 828247 w 1722566"/>
                <a:gd name="connsiteY22" fmla="*/ 761947 h 2715750"/>
                <a:gd name="connsiteX23" fmla="*/ 892106 w 1722566"/>
                <a:gd name="connsiteY23" fmla="*/ 799165 h 2715750"/>
                <a:gd name="connsiteX24" fmla="*/ 929715 w 1722566"/>
                <a:gd name="connsiteY24" fmla="*/ 808959 h 2715750"/>
                <a:gd name="connsiteX25" fmla="*/ 951654 w 1722566"/>
                <a:gd name="connsiteY25" fmla="*/ 800732 h 2715750"/>
                <a:gd name="connsiteX26" fmla="*/ 936375 w 1722566"/>
                <a:gd name="connsiteY26" fmla="*/ 781927 h 2715750"/>
                <a:gd name="connsiteX27" fmla="*/ 744801 w 1722566"/>
                <a:gd name="connsiteY27" fmla="*/ 493194 h 2715750"/>
                <a:gd name="connsiteX28" fmla="*/ 619043 w 1722566"/>
                <a:gd name="connsiteY28" fmla="*/ 278505 h 2715750"/>
                <a:gd name="connsiteX29" fmla="*/ 632363 w 1722566"/>
                <a:gd name="connsiteY29" fmla="*/ 248731 h 2715750"/>
                <a:gd name="connsiteX30" fmla="*/ 821196 w 1722566"/>
                <a:gd name="connsiteY30" fmla="*/ 168418 h 2715750"/>
                <a:gd name="connsiteX31" fmla="*/ 884270 w 1722566"/>
                <a:gd name="connsiteY31" fmla="*/ 53238 h 2715750"/>
                <a:gd name="connsiteX32" fmla="*/ 913261 w 1722566"/>
                <a:gd name="connsiteY32" fmla="*/ 9752 h 2715750"/>
                <a:gd name="connsiteX33" fmla="*/ 971634 w 1722566"/>
                <a:gd name="connsiteY33" fmla="*/ 64991 h 2715750"/>
                <a:gd name="connsiteX34" fmla="*/ 1198077 w 1722566"/>
                <a:gd name="connsiteY34" fmla="*/ 294567 h 2715750"/>
                <a:gd name="connsiteX35" fmla="*/ 1428828 w 1722566"/>
                <a:gd name="connsiteY35" fmla="*/ 554701 h 2715750"/>
                <a:gd name="connsiteX36" fmla="*/ 1704632 w 1722566"/>
                <a:gd name="connsiteY36" fmla="*/ 927665 h 2715750"/>
                <a:gd name="connsiteX37" fmla="*/ 1718736 w 1722566"/>
                <a:gd name="connsiteY37" fmla="*/ 1061649 h 2715750"/>
                <a:gd name="connsiteX38" fmla="*/ 1661930 w 1722566"/>
                <a:gd name="connsiteY38" fmla="*/ 1210521 h 2715750"/>
                <a:gd name="connsiteX39" fmla="*/ 1510707 w 1722566"/>
                <a:gd name="connsiteY39" fmla="*/ 1304545 h 2715750"/>
                <a:gd name="connsiteX40" fmla="*/ 1153807 w 1722566"/>
                <a:gd name="connsiteY40" fmla="*/ 1446366 h 2715750"/>
                <a:gd name="connsiteX41" fmla="*/ 968500 w 1722566"/>
                <a:gd name="connsiteY41" fmla="*/ 1505914 h 2715750"/>
                <a:gd name="connsiteX42" fmla="*/ 817670 w 1722566"/>
                <a:gd name="connsiteY42" fmla="*/ 1537256 h 2715750"/>
                <a:gd name="connsiteX43" fmla="*/ 791029 w 1722566"/>
                <a:gd name="connsiteY43" fmla="*/ 1627362 h 2715750"/>
                <a:gd name="connsiteX44" fmla="*/ 788742 w 1722566"/>
                <a:gd name="connsiteY44" fmla="*/ 1930611 h 2715750"/>
                <a:gd name="connsiteX0" fmla="*/ 788742 w 1722566"/>
                <a:gd name="connsiteY0" fmla="*/ 1930611 h 2689022"/>
                <a:gd name="connsiteX1" fmla="*/ 795819 w 1722566"/>
                <a:gd name="connsiteY1" fmla="*/ 2260188 h 2689022"/>
                <a:gd name="connsiteX2" fmla="*/ 876181 w 1722566"/>
                <a:gd name="connsiteY2" fmla="*/ 2684333 h 2689022"/>
                <a:gd name="connsiteX3" fmla="*/ 393598 w 1722566"/>
                <a:gd name="connsiteY3" fmla="*/ 2684332 h 2689022"/>
                <a:gd name="connsiteX4" fmla="*/ 283690 w 1722566"/>
                <a:gd name="connsiteY4" fmla="*/ 1751553 h 2689022"/>
                <a:gd name="connsiteX5" fmla="*/ 215130 w 1722566"/>
                <a:gd name="connsiteY5" fmla="*/ 1500821 h 2689022"/>
                <a:gd name="connsiteX6" fmla="*/ 35309 w 1722566"/>
                <a:gd name="connsiteY6" fmla="*/ 852445 h 2689022"/>
                <a:gd name="connsiteX7" fmla="*/ 4751 w 1722566"/>
                <a:gd name="connsiteY7" fmla="*/ 753720 h 2689022"/>
                <a:gd name="connsiteX8" fmla="*/ 50 w 1722566"/>
                <a:gd name="connsiteY8" fmla="*/ 725904 h 2689022"/>
                <a:gd name="connsiteX9" fmla="*/ 50 w 1722566"/>
                <a:gd name="connsiteY9" fmla="*/ 482224 h 2689022"/>
                <a:gd name="connsiteX10" fmla="*/ 1617 w 1722566"/>
                <a:gd name="connsiteY10" fmla="*/ 467337 h 2689022"/>
                <a:gd name="connsiteX11" fmla="*/ 15329 w 1722566"/>
                <a:gd name="connsiteY11" fmla="*/ 466945 h 2689022"/>
                <a:gd name="connsiteX12" fmla="*/ 34525 w 1722566"/>
                <a:gd name="connsiteY12" fmla="*/ 484183 h 2689022"/>
                <a:gd name="connsiteX13" fmla="*/ 158324 w 1722566"/>
                <a:gd name="connsiteY13" fmla="*/ 602497 h 2689022"/>
                <a:gd name="connsiteX14" fmla="*/ 184181 w 1722566"/>
                <a:gd name="connsiteY14" fmla="*/ 631488 h 2689022"/>
                <a:gd name="connsiteX15" fmla="*/ 214739 w 1722566"/>
                <a:gd name="connsiteY15" fmla="*/ 624828 h 2689022"/>
                <a:gd name="connsiteX16" fmla="*/ 316598 w 1722566"/>
                <a:gd name="connsiteY16" fmla="*/ 603281 h 2689022"/>
                <a:gd name="connsiteX17" fmla="*/ 494461 w 1722566"/>
                <a:gd name="connsiteY17" fmla="*/ 579383 h 2689022"/>
                <a:gd name="connsiteX18" fmla="*/ 634714 w 1722566"/>
                <a:gd name="connsiteY18" fmla="*/ 540598 h 2689022"/>
                <a:gd name="connsiteX19" fmla="*/ 749894 w 1722566"/>
                <a:gd name="connsiteY19" fmla="*/ 584084 h 2689022"/>
                <a:gd name="connsiteX20" fmla="*/ 801215 w 1722566"/>
                <a:gd name="connsiteY20" fmla="*/ 721203 h 2689022"/>
                <a:gd name="connsiteX21" fmla="*/ 805525 w 1722566"/>
                <a:gd name="connsiteY21" fmla="*/ 738441 h 2689022"/>
                <a:gd name="connsiteX22" fmla="*/ 828247 w 1722566"/>
                <a:gd name="connsiteY22" fmla="*/ 761947 h 2689022"/>
                <a:gd name="connsiteX23" fmla="*/ 892106 w 1722566"/>
                <a:gd name="connsiteY23" fmla="*/ 799165 h 2689022"/>
                <a:gd name="connsiteX24" fmla="*/ 929715 w 1722566"/>
                <a:gd name="connsiteY24" fmla="*/ 808959 h 2689022"/>
                <a:gd name="connsiteX25" fmla="*/ 951654 w 1722566"/>
                <a:gd name="connsiteY25" fmla="*/ 800732 h 2689022"/>
                <a:gd name="connsiteX26" fmla="*/ 936375 w 1722566"/>
                <a:gd name="connsiteY26" fmla="*/ 781927 h 2689022"/>
                <a:gd name="connsiteX27" fmla="*/ 744801 w 1722566"/>
                <a:gd name="connsiteY27" fmla="*/ 493194 h 2689022"/>
                <a:gd name="connsiteX28" fmla="*/ 619043 w 1722566"/>
                <a:gd name="connsiteY28" fmla="*/ 278505 h 2689022"/>
                <a:gd name="connsiteX29" fmla="*/ 632363 w 1722566"/>
                <a:gd name="connsiteY29" fmla="*/ 248731 h 2689022"/>
                <a:gd name="connsiteX30" fmla="*/ 821196 w 1722566"/>
                <a:gd name="connsiteY30" fmla="*/ 168418 h 2689022"/>
                <a:gd name="connsiteX31" fmla="*/ 884270 w 1722566"/>
                <a:gd name="connsiteY31" fmla="*/ 53238 h 2689022"/>
                <a:gd name="connsiteX32" fmla="*/ 913261 w 1722566"/>
                <a:gd name="connsiteY32" fmla="*/ 9752 h 2689022"/>
                <a:gd name="connsiteX33" fmla="*/ 971634 w 1722566"/>
                <a:gd name="connsiteY33" fmla="*/ 64991 h 2689022"/>
                <a:gd name="connsiteX34" fmla="*/ 1198077 w 1722566"/>
                <a:gd name="connsiteY34" fmla="*/ 294567 h 2689022"/>
                <a:gd name="connsiteX35" fmla="*/ 1428828 w 1722566"/>
                <a:gd name="connsiteY35" fmla="*/ 554701 h 2689022"/>
                <a:gd name="connsiteX36" fmla="*/ 1704632 w 1722566"/>
                <a:gd name="connsiteY36" fmla="*/ 927665 h 2689022"/>
                <a:gd name="connsiteX37" fmla="*/ 1718736 w 1722566"/>
                <a:gd name="connsiteY37" fmla="*/ 1061649 h 2689022"/>
                <a:gd name="connsiteX38" fmla="*/ 1661930 w 1722566"/>
                <a:gd name="connsiteY38" fmla="*/ 1210521 h 2689022"/>
                <a:gd name="connsiteX39" fmla="*/ 1510707 w 1722566"/>
                <a:gd name="connsiteY39" fmla="*/ 1304545 h 2689022"/>
                <a:gd name="connsiteX40" fmla="*/ 1153807 w 1722566"/>
                <a:gd name="connsiteY40" fmla="*/ 1446366 h 2689022"/>
                <a:gd name="connsiteX41" fmla="*/ 968500 w 1722566"/>
                <a:gd name="connsiteY41" fmla="*/ 1505914 h 2689022"/>
                <a:gd name="connsiteX42" fmla="*/ 817670 w 1722566"/>
                <a:gd name="connsiteY42" fmla="*/ 1537256 h 2689022"/>
                <a:gd name="connsiteX43" fmla="*/ 791029 w 1722566"/>
                <a:gd name="connsiteY43" fmla="*/ 1627362 h 2689022"/>
                <a:gd name="connsiteX44" fmla="*/ 788742 w 1722566"/>
                <a:gd name="connsiteY44" fmla="*/ 1930611 h 2689022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735147"/>
                <a:gd name="connsiteX1" fmla="*/ 795819 w 1722566"/>
                <a:gd name="connsiteY1" fmla="*/ 2260188 h 2735147"/>
                <a:gd name="connsiteX2" fmla="*/ 876181 w 1722566"/>
                <a:gd name="connsiteY2" fmla="*/ 2684333 h 2735147"/>
                <a:gd name="connsiteX3" fmla="*/ 393598 w 1722566"/>
                <a:gd name="connsiteY3" fmla="*/ 2684332 h 2735147"/>
                <a:gd name="connsiteX4" fmla="*/ 283690 w 1722566"/>
                <a:gd name="connsiteY4" fmla="*/ 1751553 h 2735147"/>
                <a:gd name="connsiteX5" fmla="*/ 215130 w 1722566"/>
                <a:gd name="connsiteY5" fmla="*/ 1500821 h 2735147"/>
                <a:gd name="connsiteX6" fmla="*/ 35309 w 1722566"/>
                <a:gd name="connsiteY6" fmla="*/ 852445 h 2735147"/>
                <a:gd name="connsiteX7" fmla="*/ 4751 w 1722566"/>
                <a:gd name="connsiteY7" fmla="*/ 753720 h 2735147"/>
                <a:gd name="connsiteX8" fmla="*/ 50 w 1722566"/>
                <a:gd name="connsiteY8" fmla="*/ 725904 h 2735147"/>
                <a:gd name="connsiteX9" fmla="*/ 50 w 1722566"/>
                <a:gd name="connsiteY9" fmla="*/ 482224 h 2735147"/>
                <a:gd name="connsiteX10" fmla="*/ 1617 w 1722566"/>
                <a:gd name="connsiteY10" fmla="*/ 467337 h 2735147"/>
                <a:gd name="connsiteX11" fmla="*/ 15329 w 1722566"/>
                <a:gd name="connsiteY11" fmla="*/ 466945 h 2735147"/>
                <a:gd name="connsiteX12" fmla="*/ 34525 w 1722566"/>
                <a:gd name="connsiteY12" fmla="*/ 484183 h 2735147"/>
                <a:gd name="connsiteX13" fmla="*/ 158324 w 1722566"/>
                <a:gd name="connsiteY13" fmla="*/ 602497 h 2735147"/>
                <a:gd name="connsiteX14" fmla="*/ 184181 w 1722566"/>
                <a:gd name="connsiteY14" fmla="*/ 631488 h 2735147"/>
                <a:gd name="connsiteX15" fmla="*/ 214739 w 1722566"/>
                <a:gd name="connsiteY15" fmla="*/ 624828 h 2735147"/>
                <a:gd name="connsiteX16" fmla="*/ 316598 w 1722566"/>
                <a:gd name="connsiteY16" fmla="*/ 603281 h 2735147"/>
                <a:gd name="connsiteX17" fmla="*/ 494461 w 1722566"/>
                <a:gd name="connsiteY17" fmla="*/ 579383 h 2735147"/>
                <a:gd name="connsiteX18" fmla="*/ 634714 w 1722566"/>
                <a:gd name="connsiteY18" fmla="*/ 540598 h 2735147"/>
                <a:gd name="connsiteX19" fmla="*/ 749894 w 1722566"/>
                <a:gd name="connsiteY19" fmla="*/ 584084 h 2735147"/>
                <a:gd name="connsiteX20" fmla="*/ 801215 w 1722566"/>
                <a:gd name="connsiteY20" fmla="*/ 721203 h 2735147"/>
                <a:gd name="connsiteX21" fmla="*/ 805525 w 1722566"/>
                <a:gd name="connsiteY21" fmla="*/ 738441 h 2735147"/>
                <a:gd name="connsiteX22" fmla="*/ 828247 w 1722566"/>
                <a:gd name="connsiteY22" fmla="*/ 761947 h 2735147"/>
                <a:gd name="connsiteX23" fmla="*/ 892106 w 1722566"/>
                <a:gd name="connsiteY23" fmla="*/ 799165 h 2735147"/>
                <a:gd name="connsiteX24" fmla="*/ 929715 w 1722566"/>
                <a:gd name="connsiteY24" fmla="*/ 808959 h 2735147"/>
                <a:gd name="connsiteX25" fmla="*/ 951654 w 1722566"/>
                <a:gd name="connsiteY25" fmla="*/ 800732 h 2735147"/>
                <a:gd name="connsiteX26" fmla="*/ 936375 w 1722566"/>
                <a:gd name="connsiteY26" fmla="*/ 781927 h 2735147"/>
                <a:gd name="connsiteX27" fmla="*/ 744801 w 1722566"/>
                <a:gd name="connsiteY27" fmla="*/ 493194 h 2735147"/>
                <a:gd name="connsiteX28" fmla="*/ 619043 w 1722566"/>
                <a:gd name="connsiteY28" fmla="*/ 278505 h 2735147"/>
                <a:gd name="connsiteX29" fmla="*/ 632363 w 1722566"/>
                <a:gd name="connsiteY29" fmla="*/ 248731 h 2735147"/>
                <a:gd name="connsiteX30" fmla="*/ 821196 w 1722566"/>
                <a:gd name="connsiteY30" fmla="*/ 168418 h 2735147"/>
                <a:gd name="connsiteX31" fmla="*/ 884270 w 1722566"/>
                <a:gd name="connsiteY31" fmla="*/ 53238 h 2735147"/>
                <a:gd name="connsiteX32" fmla="*/ 913261 w 1722566"/>
                <a:gd name="connsiteY32" fmla="*/ 9752 h 2735147"/>
                <a:gd name="connsiteX33" fmla="*/ 971634 w 1722566"/>
                <a:gd name="connsiteY33" fmla="*/ 64991 h 2735147"/>
                <a:gd name="connsiteX34" fmla="*/ 1198077 w 1722566"/>
                <a:gd name="connsiteY34" fmla="*/ 294567 h 2735147"/>
                <a:gd name="connsiteX35" fmla="*/ 1428828 w 1722566"/>
                <a:gd name="connsiteY35" fmla="*/ 554701 h 2735147"/>
                <a:gd name="connsiteX36" fmla="*/ 1704632 w 1722566"/>
                <a:gd name="connsiteY36" fmla="*/ 927665 h 2735147"/>
                <a:gd name="connsiteX37" fmla="*/ 1718736 w 1722566"/>
                <a:gd name="connsiteY37" fmla="*/ 1061649 h 2735147"/>
                <a:gd name="connsiteX38" fmla="*/ 1661930 w 1722566"/>
                <a:gd name="connsiteY38" fmla="*/ 1210521 h 2735147"/>
                <a:gd name="connsiteX39" fmla="*/ 1510707 w 1722566"/>
                <a:gd name="connsiteY39" fmla="*/ 1304545 h 2735147"/>
                <a:gd name="connsiteX40" fmla="*/ 1153807 w 1722566"/>
                <a:gd name="connsiteY40" fmla="*/ 1446366 h 2735147"/>
                <a:gd name="connsiteX41" fmla="*/ 968500 w 1722566"/>
                <a:gd name="connsiteY41" fmla="*/ 1505914 h 2735147"/>
                <a:gd name="connsiteX42" fmla="*/ 817670 w 1722566"/>
                <a:gd name="connsiteY42" fmla="*/ 1537256 h 2735147"/>
                <a:gd name="connsiteX43" fmla="*/ 791029 w 1722566"/>
                <a:gd name="connsiteY43" fmla="*/ 1627362 h 2735147"/>
                <a:gd name="connsiteX44" fmla="*/ 788742 w 1722566"/>
                <a:gd name="connsiteY44" fmla="*/ 1930611 h 2735147"/>
                <a:gd name="connsiteX0" fmla="*/ 788742 w 1722566"/>
                <a:gd name="connsiteY0" fmla="*/ 1930611 h 2684333"/>
                <a:gd name="connsiteX1" fmla="*/ 795819 w 1722566"/>
                <a:gd name="connsiteY1" fmla="*/ 2260188 h 2684333"/>
                <a:gd name="connsiteX2" fmla="*/ 876181 w 1722566"/>
                <a:gd name="connsiteY2" fmla="*/ 2684333 h 2684333"/>
                <a:gd name="connsiteX3" fmla="*/ 393598 w 1722566"/>
                <a:gd name="connsiteY3" fmla="*/ 2684332 h 2684333"/>
                <a:gd name="connsiteX4" fmla="*/ 283690 w 1722566"/>
                <a:gd name="connsiteY4" fmla="*/ 1751553 h 2684333"/>
                <a:gd name="connsiteX5" fmla="*/ 215130 w 1722566"/>
                <a:gd name="connsiteY5" fmla="*/ 1500821 h 2684333"/>
                <a:gd name="connsiteX6" fmla="*/ 35309 w 1722566"/>
                <a:gd name="connsiteY6" fmla="*/ 852445 h 2684333"/>
                <a:gd name="connsiteX7" fmla="*/ 4751 w 1722566"/>
                <a:gd name="connsiteY7" fmla="*/ 753720 h 2684333"/>
                <a:gd name="connsiteX8" fmla="*/ 50 w 1722566"/>
                <a:gd name="connsiteY8" fmla="*/ 725904 h 2684333"/>
                <a:gd name="connsiteX9" fmla="*/ 50 w 1722566"/>
                <a:gd name="connsiteY9" fmla="*/ 482224 h 2684333"/>
                <a:gd name="connsiteX10" fmla="*/ 1617 w 1722566"/>
                <a:gd name="connsiteY10" fmla="*/ 467337 h 2684333"/>
                <a:gd name="connsiteX11" fmla="*/ 15329 w 1722566"/>
                <a:gd name="connsiteY11" fmla="*/ 466945 h 2684333"/>
                <a:gd name="connsiteX12" fmla="*/ 34525 w 1722566"/>
                <a:gd name="connsiteY12" fmla="*/ 484183 h 2684333"/>
                <a:gd name="connsiteX13" fmla="*/ 158324 w 1722566"/>
                <a:gd name="connsiteY13" fmla="*/ 602497 h 2684333"/>
                <a:gd name="connsiteX14" fmla="*/ 184181 w 1722566"/>
                <a:gd name="connsiteY14" fmla="*/ 631488 h 2684333"/>
                <a:gd name="connsiteX15" fmla="*/ 214739 w 1722566"/>
                <a:gd name="connsiteY15" fmla="*/ 624828 h 2684333"/>
                <a:gd name="connsiteX16" fmla="*/ 316598 w 1722566"/>
                <a:gd name="connsiteY16" fmla="*/ 603281 h 2684333"/>
                <a:gd name="connsiteX17" fmla="*/ 494461 w 1722566"/>
                <a:gd name="connsiteY17" fmla="*/ 579383 h 2684333"/>
                <a:gd name="connsiteX18" fmla="*/ 634714 w 1722566"/>
                <a:gd name="connsiteY18" fmla="*/ 540598 h 2684333"/>
                <a:gd name="connsiteX19" fmla="*/ 749894 w 1722566"/>
                <a:gd name="connsiteY19" fmla="*/ 584084 h 2684333"/>
                <a:gd name="connsiteX20" fmla="*/ 801215 w 1722566"/>
                <a:gd name="connsiteY20" fmla="*/ 721203 h 2684333"/>
                <a:gd name="connsiteX21" fmla="*/ 805525 w 1722566"/>
                <a:gd name="connsiteY21" fmla="*/ 738441 h 2684333"/>
                <a:gd name="connsiteX22" fmla="*/ 828247 w 1722566"/>
                <a:gd name="connsiteY22" fmla="*/ 761947 h 2684333"/>
                <a:gd name="connsiteX23" fmla="*/ 892106 w 1722566"/>
                <a:gd name="connsiteY23" fmla="*/ 799165 h 2684333"/>
                <a:gd name="connsiteX24" fmla="*/ 929715 w 1722566"/>
                <a:gd name="connsiteY24" fmla="*/ 808959 h 2684333"/>
                <a:gd name="connsiteX25" fmla="*/ 951654 w 1722566"/>
                <a:gd name="connsiteY25" fmla="*/ 800732 h 2684333"/>
                <a:gd name="connsiteX26" fmla="*/ 936375 w 1722566"/>
                <a:gd name="connsiteY26" fmla="*/ 781927 h 2684333"/>
                <a:gd name="connsiteX27" fmla="*/ 744801 w 1722566"/>
                <a:gd name="connsiteY27" fmla="*/ 493194 h 2684333"/>
                <a:gd name="connsiteX28" fmla="*/ 619043 w 1722566"/>
                <a:gd name="connsiteY28" fmla="*/ 278505 h 2684333"/>
                <a:gd name="connsiteX29" fmla="*/ 632363 w 1722566"/>
                <a:gd name="connsiteY29" fmla="*/ 248731 h 2684333"/>
                <a:gd name="connsiteX30" fmla="*/ 821196 w 1722566"/>
                <a:gd name="connsiteY30" fmla="*/ 168418 h 2684333"/>
                <a:gd name="connsiteX31" fmla="*/ 884270 w 1722566"/>
                <a:gd name="connsiteY31" fmla="*/ 53238 h 2684333"/>
                <a:gd name="connsiteX32" fmla="*/ 913261 w 1722566"/>
                <a:gd name="connsiteY32" fmla="*/ 9752 h 2684333"/>
                <a:gd name="connsiteX33" fmla="*/ 971634 w 1722566"/>
                <a:gd name="connsiteY33" fmla="*/ 64991 h 2684333"/>
                <a:gd name="connsiteX34" fmla="*/ 1198077 w 1722566"/>
                <a:gd name="connsiteY34" fmla="*/ 294567 h 2684333"/>
                <a:gd name="connsiteX35" fmla="*/ 1428828 w 1722566"/>
                <a:gd name="connsiteY35" fmla="*/ 554701 h 2684333"/>
                <a:gd name="connsiteX36" fmla="*/ 1704632 w 1722566"/>
                <a:gd name="connsiteY36" fmla="*/ 927665 h 2684333"/>
                <a:gd name="connsiteX37" fmla="*/ 1718736 w 1722566"/>
                <a:gd name="connsiteY37" fmla="*/ 1061649 h 2684333"/>
                <a:gd name="connsiteX38" fmla="*/ 1661930 w 1722566"/>
                <a:gd name="connsiteY38" fmla="*/ 1210521 h 2684333"/>
                <a:gd name="connsiteX39" fmla="*/ 1510707 w 1722566"/>
                <a:gd name="connsiteY39" fmla="*/ 1304545 h 2684333"/>
                <a:gd name="connsiteX40" fmla="*/ 1153807 w 1722566"/>
                <a:gd name="connsiteY40" fmla="*/ 1446366 h 2684333"/>
                <a:gd name="connsiteX41" fmla="*/ 968500 w 1722566"/>
                <a:gd name="connsiteY41" fmla="*/ 1505914 h 2684333"/>
                <a:gd name="connsiteX42" fmla="*/ 817670 w 1722566"/>
                <a:gd name="connsiteY42" fmla="*/ 1537256 h 2684333"/>
                <a:gd name="connsiteX43" fmla="*/ 791029 w 1722566"/>
                <a:gd name="connsiteY43" fmla="*/ 1627362 h 2684333"/>
                <a:gd name="connsiteX44" fmla="*/ 788742 w 1722566"/>
                <a:gd name="connsiteY44" fmla="*/ 1930611 h 2684333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88742 w 1722566"/>
                <a:gd name="connsiteY0" fmla="*/ 193061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30611 h 2684332"/>
                <a:gd name="connsiteX0" fmla="*/ 766585 w 1722566"/>
                <a:gd name="connsiteY0" fmla="*/ 1974925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66585 w 1722566"/>
                <a:gd name="connsiteY44" fmla="*/ 1974925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788742 w 1722566"/>
                <a:gd name="connsiteY0" fmla="*/ 1924281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24281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07733 w 1722566"/>
                <a:gd name="connsiteY0" fmla="*/ 2031899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07733 w 1722566"/>
                <a:gd name="connsiteY44" fmla="*/ 2031899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826725 w 1722566"/>
                <a:gd name="connsiteY0" fmla="*/ 197176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826725 w 1722566"/>
                <a:gd name="connsiteY44" fmla="*/ 1971760 h 2684332"/>
                <a:gd name="connsiteX0" fmla="*/ 788742 w 1722566"/>
                <a:gd name="connsiteY0" fmla="*/ 1965430 h 2684332"/>
                <a:gd name="connsiteX1" fmla="*/ 795819 w 1722566"/>
                <a:gd name="connsiteY1" fmla="*/ 2260188 h 2684332"/>
                <a:gd name="connsiteX2" fmla="*/ 812876 w 1722566"/>
                <a:gd name="connsiteY2" fmla="*/ 2678002 h 2684332"/>
                <a:gd name="connsiteX3" fmla="*/ 393598 w 1722566"/>
                <a:gd name="connsiteY3" fmla="*/ 2684332 h 2684332"/>
                <a:gd name="connsiteX4" fmla="*/ 283690 w 1722566"/>
                <a:gd name="connsiteY4" fmla="*/ 1751553 h 2684332"/>
                <a:gd name="connsiteX5" fmla="*/ 215130 w 1722566"/>
                <a:gd name="connsiteY5" fmla="*/ 1500821 h 2684332"/>
                <a:gd name="connsiteX6" fmla="*/ 35309 w 1722566"/>
                <a:gd name="connsiteY6" fmla="*/ 852445 h 2684332"/>
                <a:gd name="connsiteX7" fmla="*/ 4751 w 1722566"/>
                <a:gd name="connsiteY7" fmla="*/ 753720 h 2684332"/>
                <a:gd name="connsiteX8" fmla="*/ 50 w 1722566"/>
                <a:gd name="connsiteY8" fmla="*/ 725904 h 2684332"/>
                <a:gd name="connsiteX9" fmla="*/ 50 w 1722566"/>
                <a:gd name="connsiteY9" fmla="*/ 482224 h 2684332"/>
                <a:gd name="connsiteX10" fmla="*/ 1617 w 1722566"/>
                <a:gd name="connsiteY10" fmla="*/ 467337 h 2684332"/>
                <a:gd name="connsiteX11" fmla="*/ 15329 w 1722566"/>
                <a:gd name="connsiteY11" fmla="*/ 466945 h 2684332"/>
                <a:gd name="connsiteX12" fmla="*/ 34525 w 1722566"/>
                <a:gd name="connsiteY12" fmla="*/ 484183 h 2684332"/>
                <a:gd name="connsiteX13" fmla="*/ 158324 w 1722566"/>
                <a:gd name="connsiteY13" fmla="*/ 602497 h 2684332"/>
                <a:gd name="connsiteX14" fmla="*/ 184181 w 1722566"/>
                <a:gd name="connsiteY14" fmla="*/ 631488 h 2684332"/>
                <a:gd name="connsiteX15" fmla="*/ 214739 w 1722566"/>
                <a:gd name="connsiteY15" fmla="*/ 624828 h 2684332"/>
                <a:gd name="connsiteX16" fmla="*/ 316598 w 1722566"/>
                <a:gd name="connsiteY16" fmla="*/ 603281 h 2684332"/>
                <a:gd name="connsiteX17" fmla="*/ 494461 w 1722566"/>
                <a:gd name="connsiteY17" fmla="*/ 579383 h 2684332"/>
                <a:gd name="connsiteX18" fmla="*/ 634714 w 1722566"/>
                <a:gd name="connsiteY18" fmla="*/ 540598 h 2684332"/>
                <a:gd name="connsiteX19" fmla="*/ 749894 w 1722566"/>
                <a:gd name="connsiteY19" fmla="*/ 584084 h 2684332"/>
                <a:gd name="connsiteX20" fmla="*/ 801215 w 1722566"/>
                <a:gd name="connsiteY20" fmla="*/ 721203 h 2684332"/>
                <a:gd name="connsiteX21" fmla="*/ 805525 w 1722566"/>
                <a:gd name="connsiteY21" fmla="*/ 738441 h 2684332"/>
                <a:gd name="connsiteX22" fmla="*/ 828247 w 1722566"/>
                <a:gd name="connsiteY22" fmla="*/ 761947 h 2684332"/>
                <a:gd name="connsiteX23" fmla="*/ 892106 w 1722566"/>
                <a:gd name="connsiteY23" fmla="*/ 799165 h 2684332"/>
                <a:gd name="connsiteX24" fmla="*/ 929715 w 1722566"/>
                <a:gd name="connsiteY24" fmla="*/ 808959 h 2684332"/>
                <a:gd name="connsiteX25" fmla="*/ 951654 w 1722566"/>
                <a:gd name="connsiteY25" fmla="*/ 800732 h 2684332"/>
                <a:gd name="connsiteX26" fmla="*/ 936375 w 1722566"/>
                <a:gd name="connsiteY26" fmla="*/ 781927 h 2684332"/>
                <a:gd name="connsiteX27" fmla="*/ 744801 w 1722566"/>
                <a:gd name="connsiteY27" fmla="*/ 493194 h 2684332"/>
                <a:gd name="connsiteX28" fmla="*/ 619043 w 1722566"/>
                <a:gd name="connsiteY28" fmla="*/ 278505 h 2684332"/>
                <a:gd name="connsiteX29" fmla="*/ 632363 w 1722566"/>
                <a:gd name="connsiteY29" fmla="*/ 248731 h 2684332"/>
                <a:gd name="connsiteX30" fmla="*/ 821196 w 1722566"/>
                <a:gd name="connsiteY30" fmla="*/ 168418 h 2684332"/>
                <a:gd name="connsiteX31" fmla="*/ 884270 w 1722566"/>
                <a:gd name="connsiteY31" fmla="*/ 53238 h 2684332"/>
                <a:gd name="connsiteX32" fmla="*/ 913261 w 1722566"/>
                <a:gd name="connsiteY32" fmla="*/ 9752 h 2684332"/>
                <a:gd name="connsiteX33" fmla="*/ 971634 w 1722566"/>
                <a:gd name="connsiteY33" fmla="*/ 64991 h 2684332"/>
                <a:gd name="connsiteX34" fmla="*/ 1198077 w 1722566"/>
                <a:gd name="connsiteY34" fmla="*/ 294567 h 2684332"/>
                <a:gd name="connsiteX35" fmla="*/ 1428828 w 1722566"/>
                <a:gd name="connsiteY35" fmla="*/ 554701 h 2684332"/>
                <a:gd name="connsiteX36" fmla="*/ 1704632 w 1722566"/>
                <a:gd name="connsiteY36" fmla="*/ 927665 h 2684332"/>
                <a:gd name="connsiteX37" fmla="*/ 1718736 w 1722566"/>
                <a:gd name="connsiteY37" fmla="*/ 1061649 h 2684332"/>
                <a:gd name="connsiteX38" fmla="*/ 1661930 w 1722566"/>
                <a:gd name="connsiteY38" fmla="*/ 1210521 h 2684332"/>
                <a:gd name="connsiteX39" fmla="*/ 1510707 w 1722566"/>
                <a:gd name="connsiteY39" fmla="*/ 1304545 h 2684332"/>
                <a:gd name="connsiteX40" fmla="*/ 1153807 w 1722566"/>
                <a:gd name="connsiteY40" fmla="*/ 1446366 h 2684332"/>
                <a:gd name="connsiteX41" fmla="*/ 968500 w 1722566"/>
                <a:gd name="connsiteY41" fmla="*/ 1505914 h 2684332"/>
                <a:gd name="connsiteX42" fmla="*/ 817670 w 1722566"/>
                <a:gd name="connsiteY42" fmla="*/ 1537256 h 2684332"/>
                <a:gd name="connsiteX43" fmla="*/ 791029 w 1722566"/>
                <a:gd name="connsiteY43" fmla="*/ 1627362 h 2684332"/>
                <a:gd name="connsiteX44" fmla="*/ 788742 w 1722566"/>
                <a:gd name="connsiteY44" fmla="*/ 1965430 h 268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22566" h="2684332">
                  <a:moveTo>
                    <a:pt x="788742" y="1965430"/>
                  </a:moveTo>
                  <a:cubicBezTo>
                    <a:pt x="787268" y="2103823"/>
                    <a:pt x="791797" y="2141426"/>
                    <a:pt x="795819" y="2260188"/>
                  </a:cubicBezTo>
                  <a:cubicBezTo>
                    <a:pt x="799841" y="2378950"/>
                    <a:pt x="805512" y="2559162"/>
                    <a:pt x="812876" y="2678002"/>
                  </a:cubicBezTo>
                  <a:lnTo>
                    <a:pt x="393598" y="2684332"/>
                  </a:lnTo>
                  <a:cubicBezTo>
                    <a:pt x="387721" y="2679631"/>
                    <a:pt x="285257" y="1758213"/>
                    <a:pt x="283690" y="1751553"/>
                  </a:cubicBezTo>
                  <a:cubicBezTo>
                    <a:pt x="260575" y="1668106"/>
                    <a:pt x="238245" y="1584268"/>
                    <a:pt x="215130" y="1500821"/>
                  </a:cubicBezTo>
                  <a:cubicBezTo>
                    <a:pt x="155582" y="1284565"/>
                    <a:pt x="96816" y="1068309"/>
                    <a:pt x="35309" y="852445"/>
                  </a:cubicBezTo>
                  <a:cubicBezTo>
                    <a:pt x="25906" y="819145"/>
                    <a:pt x="16504" y="786236"/>
                    <a:pt x="4751" y="753720"/>
                  </a:cubicBezTo>
                  <a:cubicBezTo>
                    <a:pt x="1617" y="744709"/>
                    <a:pt x="-342" y="735306"/>
                    <a:pt x="50" y="725904"/>
                  </a:cubicBezTo>
                  <a:lnTo>
                    <a:pt x="50" y="482224"/>
                  </a:lnTo>
                  <a:cubicBezTo>
                    <a:pt x="50" y="477131"/>
                    <a:pt x="-342" y="472038"/>
                    <a:pt x="1617" y="467337"/>
                  </a:cubicBezTo>
                  <a:cubicBezTo>
                    <a:pt x="5926" y="459894"/>
                    <a:pt x="11019" y="463811"/>
                    <a:pt x="15329" y="466945"/>
                  </a:cubicBezTo>
                  <a:cubicBezTo>
                    <a:pt x="22380" y="472038"/>
                    <a:pt x="28649" y="477915"/>
                    <a:pt x="34525" y="484183"/>
                  </a:cubicBezTo>
                  <a:cubicBezTo>
                    <a:pt x="74877" y="524535"/>
                    <a:pt x="118364" y="561753"/>
                    <a:pt x="158324" y="602497"/>
                  </a:cubicBezTo>
                  <a:cubicBezTo>
                    <a:pt x="166159" y="610724"/>
                    <a:pt x="173995" y="626395"/>
                    <a:pt x="184181" y="631488"/>
                  </a:cubicBezTo>
                  <a:cubicBezTo>
                    <a:pt x="202986" y="640499"/>
                    <a:pt x="195542" y="633839"/>
                    <a:pt x="214739" y="624828"/>
                  </a:cubicBezTo>
                  <a:cubicBezTo>
                    <a:pt x="247255" y="609549"/>
                    <a:pt x="281731" y="608374"/>
                    <a:pt x="316598" y="603281"/>
                  </a:cubicBezTo>
                  <a:lnTo>
                    <a:pt x="494461" y="579383"/>
                  </a:lnTo>
                  <a:cubicBezTo>
                    <a:pt x="543040" y="572723"/>
                    <a:pt x="588485" y="555093"/>
                    <a:pt x="634714" y="540598"/>
                  </a:cubicBezTo>
                  <a:cubicBezTo>
                    <a:pt x="684468" y="524927"/>
                    <a:pt x="724037" y="536680"/>
                    <a:pt x="749894" y="584084"/>
                  </a:cubicBezTo>
                  <a:cubicBezTo>
                    <a:pt x="773792" y="627570"/>
                    <a:pt x="787503" y="674191"/>
                    <a:pt x="801215" y="721203"/>
                  </a:cubicBezTo>
                  <a:cubicBezTo>
                    <a:pt x="802782" y="726688"/>
                    <a:pt x="804350" y="732564"/>
                    <a:pt x="805525" y="738441"/>
                  </a:cubicBezTo>
                  <a:cubicBezTo>
                    <a:pt x="807875" y="751761"/>
                    <a:pt x="814927" y="758421"/>
                    <a:pt x="828247" y="761947"/>
                  </a:cubicBezTo>
                  <a:cubicBezTo>
                    <a:pt x="852929" y="768215"/>
                    <a:pt x="874868" y="780752"/>
                    <a:pt x="892106" y="799165"/>
                  </a:cubicBezTo>
                  <a:cubicBezTo>
                    <a:pt x="903467" y="811310"/>
                    <a:pt x="915220" y="813660"/>
                    <a:pt x="929715" y="808959"/>
                  </a:cubicBezTo>
                  <a:cubicBezTo>
                    <a:pt x="937551" y="806608"/>
                    <a:pt x="949696" y="807000"/>
                    <a:pt x="951654" y="800732"/>
                  </a:cubicBezTo>
                  <a:cubicBezTo>
                    <a:pt x="953613" y="792896"/>
                    <a:pt x="942644" y="787412"/>
                    <a:pt x="936375" y="781927"/>
                  </a:cubicBezTo>
                  <a:cubicBezTo>
                    <a:pt x="852537" y="709058"/>
                    <a:pt x="800824" y="587218"/>
                    <a:pt x="744801" y="493194"/>
                  </a:cubicBezTo>
                  <a:cubicBezTo>
                    <a:pt x="703273" y="423851"/>
                    <a:pt x="660179" y="349415"/>
                    <a:pt x="619043" y="278505"/>
                  </a:cubicBezTo>
                  <a:cubicBezTo>
                    <a:pt x="609249" y="261267"/>
                    <a:pt x="612775" y="253432"/>
                    <a:pt x="632363" y="248731"/>
                  </a:cubicBezTo>
                  <a:cubicBezTo>
                    <a:pt x="707975" y="252256"/>
                    <a:pt x="767523" y="216997"/>
                    <a:pt x="821196" y="168418"/>
                  </a:cubicBezTo>
                  <a:cubicBezTo>
                    <a:pt x="858022" y="135118"/>
                    <a:pt x="883095" y="104560"/>
                    <a:pt x="884270" y="53238"/>
                  </a:cubicBezTo>
                  <a:cubicBezTo>
                    <a:pt x="884662" y="36392"/>
                    <a:pt x="879177" y="-23157"/>
                    <a:pt x="913261" y="9752"/>
                  </a:cubicBezTo>
                  <a:cubicBezTo>
                    <a:pt x="932458" y="28165"/>
                    <a:pt x="952438" y="46186"/>
                    <a:pt x="971634" y="64991"/>
                  </a:cubicBezTo>
                  <a:cubicBezTo>
                    <a:pt x="1048029" y="140994"/>
                    <a:pt x="1124816" y="215822"/>
                    <a:pt x="1198077" y="294567"/>
                  </a:cubicBezTo>
                  <a:cubicBezTo>
                    <a:pt x="1277214" y="379189"/>
                    <a:pt x="1353608" y="466554"/>
                    <a:pt x="1428828" y="554701"/>
                  </a:cubicBezTo>
                  <a:cubicBezTo>
                    <a:pt x="1524811" y="667139"/>
                    <a:pt x="1643517" y="789371"/>
                    <a:pt x="1704632" y="927665"/>
                  </a:cubicBezTo>
                  <a:cubicBezTo>
                    <a:pt x="1723437" y="969976"/>
                    <a:pt x="1726180" y="1016204"/>
                    <a:pt x="1718736" y="1061649"/>
                  </a:cubicBezTo>
                  <a:cubicBezTo>
                    <a:pt x="1710117" y="1114146"/>
                    <a:pt x="1693663" y="1167427"/>
                    <a:pt x="1661930" y="1210521"/>
                  </a:cubicBezTo>
                  <a:cubicBezTo>
                    <a:pt x="1623537" y="1263018"/>
                    <a:pt x="1569081" y="1281823"/>
                    <a:pt x="1510707" y="1304545"/>
                  </a:cubicBezTo>
                  <a:cubicBezTo>
                    <a:pt x="1391610" y="1351166"/>
                    <a:pt x="1274079" y="1402487"/>
                    <a:pt x="1153807" y="1446366"/>
                  </a:cubicBezTo>
                  <a:cubicBezTo>
                    <a:pt x="1092691" y="1468696"/>
                    <a:pt x="1031183" y="1489068"/>
                    <a:pt x="968500" y="1505914"/>
                  </a:cubicBezTo>
                  <a:cubicBezTo>
                    <a:pt x="920705" y="1518843"/>
                    <a:pt x="862723" y="1516100"/>
                    <a:pt x="817670" y="1537256"/>
                  </a:cubicBezTo>
                  <a:cubicBezTo>
                    <a:pt x="786328" y="1552143"/>
                    <a:pt x="790638" y="1598763"/>
                    <a:pt x="791029" y="1627362"/>
                  </a:cubicBezTo>
                  <a:cubicBezTo>
                    <a:pt x="792205" y="1653219"/>
                    <a:pt x="777460" y="1838191"/>
                    <a:pt x="788742" y="19654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F4820D37-E240-4136-BC6D-9EBBA0A28282}"/>
                </a:ext>
              </a:extLst>
            </p:cNvPr>
            <p:cNvSpPr/>
            <p:nvPr/>
          </p:nvSpPr>
          <p:spPr>
            <a:xfrm>
              <a:off x="2696175" y="2808820"/>
              <a:ext cx="553790" cy="516153"/>
            </a:xfrm>
            <a:custGeom>
              <a:avLst/>
              <a:gdLst>
                <a:gd name="connsiteX0" fmla="*/ 391768 w 403521"/>
                <a:gd name="connsiteY0" fmla="*/ 180007 h 376097"/>
                <a:gd name="connsiteX1" fmla="*/ 399603 w 403521"/>
                <a:gd name="connsiteY1" fmla="*/ 190977 h 376097"/>
                <a:gd name="connsiteX2" fmla="*/ 401562 w 403521"/>
                <a:gd name="connsiteY2" fmla="*/ 207823 h 376097"/>
                <a:gd name="connsiteX3" fmla="*/ 388242 w 403521"/>
                <a:gd name="connsiteY3" fmla="*/ 225844 h 376097"/>
                <a:gd name="connsiteX4" fmla="*/ 295393 w 403521"/>
                <a:gd name="connsiteY4" fmla="*/ 370406 h 376097"/>
                <a:gd name="connsiteX5" fmla="*/ 273062 w 403521"/>
                <a:gd name="connsiteY5" fmla="*/ 372365 h 376097"/>
                <a:gd name="connsiteX6" fmla="*/ 0 w 403521"/>
                <a:gd name="connsiteY6" fmla="*/ 143573 h 376097"/>
                <a:gd name="connsiteX7" fmla="*/ 9011 w 403521"/>
                <a:gd name="connsiteY7" fmla="*/ 133387 h 376097"/>
                <a:gd name="connsiteX8" fmla="*/ 30166 w 403521"/>
                <a:gd name="connsiteY8" fmla="*/ 112231 h 376097"/>
                <a:gd name="connsiteX9" fmla="*/ 57982 w 403521"/>
                <a:gd name="connsiteY9" fmla="*/ 84807 h 376097"/>
                <a:gd name="connsiteX10" fmla="*/ 83838 w 403521"/>
                <a:gd name="connsiteY10" fmla="*/ 59734 h 376097"/>
                <a:gd name="connsiteX11" fmla="*/ 94024 w 403521"/>
                <a:gd name="connsiteY11" fmla="*/ 49157 h 376097"/>
                <a:gd name="connsiteX12" fmla="*/ 132809 w 403521"/>
                <a:gd name="connsiteY12" fmla="*/ 10763 h 376097"/>
                <a:gd name="connsiteX13" fmla="*/ 144171 w 403521"/>
                <a:gd name="connsiteY13" fmla="*/ 186 h 376097"/>
                <a:gd name="connsiteX14" fmla="*/ 162975 w 403521"/>
                <a:gd name="connsiteY14" fmla="*/ 6062 h 376097"/>
                <a:gd name="connsiteX15" fmla="*/ 172770 w 403521"/>
                <a:gd name="connsiteY15" fmla="*/ 8021 h 376097"/>
                <a:gd name="connsiteX16" fmla="*/ 187657 w 403521"/>
                <a:gd name="connsiteY16" fmla="*/ 14681 h 376097"/>
                <a:gd name="connsiteX17" fmla="*/ 197059 w 403521"/>
                <a:gd name="connsiteY17" fmla="*/ 18990 h 376097"/>
                <a:gd name="connsiteX18" fmla="*/ 230751 w 403521"/>
                <a:gd name="connsiteY18" fmla="*/ 35836 h 376097"/>
                <a:gd name="connsiteX19" fmla="*/ 239762 w 403521"/>
                <a:gd name="connsiteY19" fmla="*/ 41321 h 376097"/>
                <a:gd name="connsiteX20" fmla="*/ 250732 w 403521"/>
                <a:gd name="connsiteY20" fmla="*/ 47981 h 376097"/>
                <a:gd name="connsiteX21" fmla="*/ 275413 w 403521"/>
                <a:gd name="connsiteY21" fmla="*/ 62477 h 376097"/>
                <a:gd name="connsiteX22" fmla="*/ 323209 w 403521"/>
                <a:gd name="connsiteY22" fmla="*/ 99695 h 376097"/>
                <a:gd name="connsiteX23" fmla="*/ 386283 w 403521"/>
                <a:gd name="connsiteY23" fmla="*/ 170605 h 376097"/>
                <a:gd name="connsiteX24" fmla="*/ 391768 w 403521"/>
                <a:gd name="connsiteY24" fmla="*/ 180007 h 376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03521" h="376097">
                  <a:moveTo>
                    <a:pt x="391768" y="180007"/>
                  </a:moveTo>
                  <a:cubicBezTo>
                    <a:pt x="393335" y="184708"/>
                    <a:pt x="396078" y="188234"/>
                    <a:pt x="399603" y="190977"/>
                  </a:cubicBezTo>
                  <a:cubicBezTo>
                    <a:pt x="406263" y="195678"/>
                    <a:pt x="407439" y="201163"/>
                    <a:pt x="401562" y="207823"/>
                  </a:cubicBezTo>
                  <a:cubicBezTo>
                    <a:pt x="396861" y="213307"/>
                    <a:pt x="394510" y="221143"/>
                    <a:pt x="388242" y="225844"/>
                  </a:cubicBezTo>
                  <a:cubicBezTo>
                    <a:pt x="356509" y="273640"/>
                    <a:pt x="325167" y="321435"/>
                    <a:pt x="295393" y="370406"/>
                  </a:cubicBezTo>
                  <a:cubicBezTo>
                    <a:pt x="289125" y="384118"/>
                    <a:pt x="282073" y="379809"/>
                    <a:pt x="273062" y="372365"/>
                  </a:cubicBezTo>
                  <a:cubicBezTo>
                    <a:pt x="182172" y="295971"/>
                    <a:pt x="91282" y="219967"/>
                    <a:pt x="0" y="143573"/>
                  </a:cubicBezTo>
                  <a:cubicBezTo>
                    <a:pt x="3134" y="140047"/>
                    <a:pt x="5877" y="136913"/>
                    <a:pt x="9011" y="133387"/>
                  </a:cubicBezTo>
                  <a:cubicBezTo>
                    <a:pt x="16062" y="126335"/>
                    <a:pt x="23114" y="119283"/>
                    <a:pt x="30166" y="112231"/>
                  </a:cubicBezTo>
                  <a:cubicBezTo>
                    <a:pt x="37610" y="101262"/>
                    <a:pt x="46229" y="91468"/>
                    <a:pt x="57982" y="84807"/>
                  </a:cubicBezTo>
                  <a:cubicBezTo>
                    <a:pt x="66601" y="76580"/>
                    <a:pt x="75219" y="67961"/>
                    <a:pt x="83838" y="59734"/>
                  </a:cubicBezTo>
                  <a:cubicBezTo>
                    <a:pt x="86581" y="55425"/>
                    <a:pt x="89715" y="51507"/>
                    <a:pt x="94024" y="49157"/>
                  </a:cubicBezTo>
                  <a:cubicBezTo>
                    <a:pt x="108128" y="37404"/>
                    <a:pt x="121056" y="24475"/>
                    <a:pt x="132809" y="10763"/>
                  </a:cubicBezTo>
                  <a:cubicBezTo>
                    <a:pt x="134768" y="5279"/>
                    <a:pt x="139469" y="2928"/>
                    <a:pt x="144171" y="186"/>
                  </a:cubicBezTo>
                  <a:cubicBezTo>
                    <a:pt x="151614" y="-990"/>
                    <a:pt x="156707" y="3711"/>
                    <a:pt x="162975" y="6062"/>
                  </a:cubicBezTo>
                  <a:cubicBezTo>
                    <a:pt x="165718" y="8804"/>
                    <a:pt x="169636" y="7237"/>
                    <a:pt x="172770" y="8021"/>
                  </a:cubicBezTo>
                  <a:cubicBezTo>
                    <a:pt x="178646" y="8413"/>
                    <a:pt x="183347" y="11547"/>
                    <a:pt x="187657" y="14681"/>
                  </a:cubicBezTo>
                  <a:cubicBezTo>
                    <a:pt x="190399" y="17423"/>
                    <a:pt x="193533" y="18599"/>
                    <a:pt x="197059" y="18990"/>
                  </a:cubicBezTo>
                  <a:cubicBezTo>
                    <a:pt x="208812" y="23692"/>
                    <a:pt x="221349" y="26826"/>
                    <a:pt x="230751" y="35836"/>
                  </a:cubicBezTo>
                  <a:cubicBezTo>
                    <a:pt x="233102" y="38579"/>
                    <a:pt x="236236" y="40538"/>
                    <a:pt x="239762" y="41321"/>
                  </a:cubicBezTo>
                  <a:cubicBezTo>
                    <a:pt x="243680" y="42888"/>
                    <a:pt x="247206" y="45239"/>
                    <a:pt x="250732" y="47981"/>
                  </a:cubicBezTo>
                  <a:cubicBezTo>
                    <a:pt x="256608" y="56600"/>
                    <a:pt x="266402" y="58951"/>
                    <a:pt x="275413" y="62477"/>
                  </a:cubicBezTo>
                  <a:cubicBezTo>
                    <a:pt x="294610" y="70704"/>
                    <a:pt x="308713" y="85983"/>
                    <a:pt x="323209" y="99695"/>
                  </a:cubicBezTo>
                  <a:cubicBezTo>
                    <a:pt x="345931" y="121634"/>
                    <a:pt x="367478" y="144748"/>
                    <a:pt x="386283" y="170605"/>
                  </a:cubicBezTo>
                  <a:cubicBezTo>
                    <a:pt x="389026" y="173347"/>
                    <a:pt x="391768" y="176089"/>
                    <a:pt x="391768" y="180007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5">
              <a:extLst>
                <a:ext uri="{FF2B5EF4-FFF2-40B4-BE49-F238E27FC236}">
                  <a16:creationId xmlns:a16="http://schemas.microsoft.com/office/drawing/2014/main" id="{02610DF9-9661-4372-A935-5E53030BC4B5}"/>
                </a:ext>
              </a:extLst>
            </p:cNvPr>
            <p:cNvSpPr/>
            <p:nvPr/>
          </p:nvSpPr>
          <p:spPr>
            <a:xfrm>
              <a:off x="5563487" y="2923651"/>
              <a:ext cx="478518" cy="451634"/>
            </a:xfrm>
            <a:custGeom>
              <a:avLst/>
              <a:gdLst>
                <a:gd name="connsiteX0" fmla="*/ 92479 w 348673"/>
                <a:gd name="connsiteY0" fmla="*/ 330221 h 329085"/>
                <a:gd name="connsiteX1" fmla="*/ 4331 w 348673"/>
                <a:gd name="connsiteY1" fmla="*/ 200154 h 329085"/>
                <a:gd name="connsiteX2" fmla="*/ 3939 w 348673"/>
                <a:gd name="connsiteY2" fmla="*/ 188401 h 329085"/>
                <a:gd name="connsiteX3" fmla="*/ 14125 w 348673"/>
                <a:gd name="connsiteY3" fmla="*/ 175081 h 329085"/>
                <a:gd name="connsiteX4" fmla="*/ 223721 w 348673"/>
                <a:gd name="connsiteY4" fmla="*/ 9363 h 329085"/>
                <a:gd name="connsiteX5" fmla="*/ 242526 w 348673"/>
                <a:gd name="connsiteY5" fmla="*/ 352 h 329085"/>
                <a:gd name="connsiteX6" fmla="*/ 333024 w 348673"/>
                <a:gd name="connsiteY6" fmla="*/ 85366 h 329085"/>
                <a:gd name="connsiteX7" fmla="*/ 343602 w 348673"/>
                <a:gd name="connsiteY7" fmla="*/ 93593 h 329085"/>
                <a:gd name="connsiteX8" fmla="*/ 336158 w 348673"/>
                <a:gd name="connsiteY8" fmla="*/ 189968 h 329085"/>
                <a:gd name="connsiteX9" fmla="*/ 159863 w 348673"/>
                <a:gd name="connsiteY9" fmla="*/ 322777 h 329085"/>
                <a:gd name="connsiteX10" fmla="*/ 92479 w 348673"/>
                <a:gd name="connsiteY10" fmla="*/ 330221 h 32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8673" h="329085">
                  <a:moveTo>
                    <a:pt x="92479" y="330221"/>
                  </a:moveTo>
                  <a:cubicBezTo>
                    <a:pt x="63096" y="286735"/>
                    <a:pt x="33713" y="243640"/>
                    <a:pt x="4331" y="200154"/>
                  </a:cubicBezTo>
                  <a:cubicBezTo>
                    <a:pt x="1980" y="196628"/>
                    <a:pt x="-3896" y="192318"/>
                    <a:pt x="3939" y="188401"/>
                  </a:cubicBezTo>
                  <a:cubicBezTo>
                    <a:pt x="4331" y="181349"/>
                    <a:pt x="9816" y="178607"/>
                    <a:pt x="14125" y="175081"/>
                  </a:cubicBezTo>
                  <a:cubicBezTo>
                    <a:pt x="84643" y="120625"/>
                    <a:pt x="153594" y="64602"/>
                    <a:pt x="223721" y="9363"/>
                  </a:cubicBezTo>
                  <a:cubicBezTo>
                    <a:pt x="229206" y="5053"/>
                    <a:pt x="233515" y="-1607"/>
                    <a:pt x="242526" y="352"/>
                  </a:cubicBezTo>
                  <a:cubicBezTo>
                    <a:pt x="272692" y="28951"/>
                    <a:pt x="302858" y="57158"/>
                    <a:pt x="333024" y="85366"/>
                  </a:cubicBezTo>
                  <a:cubicBezTo>
                    <a:pt x="336158" y="88500"/>
                    <a:pt x="338901" y="92418"/>
                    <a:pt x="343602" y="93593"/>
                  </a:cubicBezTo>
                  <a:cubicBezTo>
                    <a:pt x="353788" y="126893"/>
                    <a:pt x="356530" y="160585"/>
                    <a:pt x="336158" y="189968"/>
                  </a:cubicBezTo>
                  <a:cubicBezTo>
                    <a:pt x="292280" y="253434"/>
                    <a:pt x="234299" y="299663"/>
                    <a:pt x="159863" y="322777"/>
                  </a:cubicBezTo>
                  <a:cubicBezTo>
                    <a:pt x="137924" y="330221"/>
                    <a:pt x="115201" y="332180"/>
                    <a:pt x="92479" y="330221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46">
              <a:extLst>
                <a:ext uri="{FF2B5EF4-FFF2-40B4-BE49-F238E27FC236}">
                  <a16:creationId xmlns:a16="http://schemas.microsoft.com/office/drawing/2014/main" id="{7D165236-E0FF-4882-965E-85B36F0525CD}"/>
                </a:ext>
              </a:extLst>
            </p:cNvPr>
            <p:cNvSpPr/>
            <p:nvPr/>
          </p:nvSpPr>
          <p:spPr>
            <a:xfrm>
              <a:off x="4045703" y="1845050"/>
              <a:ext cx="5377" cy="5377"/>
            </a:xfrm>
            <a:custGeom>
              <a:avLst/>
              <a:gdLst>
                <a:gd name="connsiteX0" fmla="*/ 0 w 0"/>
                <a:gd name="connsiteY0" fmla="*/ 784 h 0"/>
                <a:gd name="connsiteX1" fmla="*/ 0 w 0"/>
                <a:gd name="connsiteY1" fmla="*/ 0 h 0"/>
                <a:gd name="connsiteX2" fmla="*/ 783 w 0"/>
                <a:gd name="connsiteY2" fmla="*/ 392 h 0"/>
                <a:gd name="connsiteX3" fmla="*/ 0 w 0"/>
                <a:gd name="connsiteY3" fmla="*/ 78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784"/>
                  </a:moveTo>
                  <a:cubicBezTo>
                    <a:pt x="0" y="392"/>
                    <a:pt x="0" y="392"/>
                    <a:pt x="0" y="0"/>
                  </a:cubicBezTo>
                  <a:cubicBezTo>
                    <a:pt x="392" y="0"/>
                    <a:pt x="392" y="392"/>
                    <a:pt x="783" y="392"/>
                  </a:cubicBezTo>
                  <a:cubicBezTo>
                    <a:pt x="783" y="784"/>
                    <a:pt x="392" y="784"/>
                    <a:pt x="0" y="784"/>
                  </a:cubicBezTo>
                  <a:close/>
                </a:path>
              </a:pathLst>
            </a:custGeom>
            <a:solidFill>
              <a:srgbClr val="F4970C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47">
              <a:extLst>
                <a:ext uri="{FF2B5EF4-FFF2-40B4-BE49-F238E27FC236}">
                  <a16:creationId xmlns:a16="http://schemas.microsoft.com/office/drawing/2014/main" id="{BC634069-A02B-4C7B-B699-C5BA8EF5775D}"/>
                </a:ext>
              </a:extLst>
            </p:cNvPr>
            <p:cNvSpPr/>
            <p:nvPr/>
          </p:nvSpPr>
          <p:spPr>
            <a:xfrm>
              <a:off x="3919830" y="3217011"/>
              <a:ext cx="919399" cy="602179"/>
            </a:xfrm>
            <a:custGeom>
              <a:avLst/>
              <a:gdLst>
                <a:gd name="connsiteX0" fmla="*/ 94068 w 669923"/>
                <a:gd name="connsiteY0" fmla="*/ 300593 h 438780"/>
                <a:gd name="connsiteX1" fmla="*/ 44 w 669923"/>
                <a:gd name="connsiteY1" fmla="*/ 4808 h 438780"/>
                <a:gd name="connsiteX2" fmla="*/ 24333 w 669923"/>
                <a:gd name="connsiteY2" fmla="*/ 48295 h 438780"/>
                <a:gd name="connsiteX3" fmla="*/ 140296 w 669923"/>
                <a:gd name="connsiteY3" fmla="*/ 156031 h 438780"/>
                <a:gd name="connsiteX4" fmla="*/ 327953 w 669923"/>
                <a:gd name="connsiteY4" fmla="*/ 196775 h 438780"/>
                <a:gd name="connsiteX5" fmla="*/ 463897 w 669923"/>
                <a:gd name="connsiteY5" fmla="*/ 185805 h 438780"/>
                <a:gd name="connsiteX6" fmla="*/ 628831 w 669923"/>
                <a:gd name="connsiteY6" fmla="*/ 74151 h 438780"/>
                <a:gd name="connsiteX7" fmla="*/ 671534 w 669923"/>
                <a:gd name="connsiteY7" fmla="*/ 107 h 438780"/>
                <a:gd name="connsiteX8" fmla="*/ 573592 w 669923"/>
                <a:gd name="connsiteY8" fmla="*/ 338203 h 438780"/>
                <a:gd name="connsiteX9" fmla="*/ 431380 w 669923"/>
                <a:gd name="connsiteY9" fmla="*/ 424000 h 438780"/>
                <a:gd name="connsiteX10" fmla="*/ 361254 w 669923"/>
                <a:gd name="connsiteY10" fmla="*/ 427918 h 438780"/>
                <a:gd name="connsiteX11" fmla="*/ 94068 w 669923"/>
                <a:gd name="connsiteY11" fmla="*/ 300593 h 43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9923" h="438780">
                  <a:moveTo>
                    <a:pt x="94068" y="300593"/>
                  </a:moveTo>
                  <a:cubicBezTo>
                    <a:pt x="91325" y="281788"/>
                    <a:pt x="-2307" y="11860"/>
                    <a:pt x="44" y="4808"/>
                  </a:cubicBezTo>
                  <a:cubicBezTo>
                    <a:pt x="8662" y="20087"/>
                    <a:pt x="16106" y="34583"/>
                    <a:pt x="24333" y="48295"/>
                  </a:cubicBezTo>
                  <a:cubicBezTo>
                    <a:pt x="51757" y="96090"/>
                    <a:pt x="89367" y="132525"/>
                    <a:pt x="140296" y="156031"/>
                  </a:cubicBezTo>
                  <a:cubicBezTo>
                    <a:pt x="200237" y="183455"/>
                    <a:pt x="262136" y="196775"/>
                    <a:pt x="327953" y="196775"/>
                  </a:cubicBezTo>
                  <a:cubicBezTo>
                    <a:pt x="373790" y="196775"/>
                    <a:pt x="419235" y="196775"/>
                    <a:pt x="463897" y="185805"/>
                  </a:cubicBezTo>
                  <a:cubicBezTo>
                    <a:pt x="532848" y="168568"/>
                    <a:pt x="590438" y="136834"/>
                    <a:pt x="628831" y="74151"/>
                  </a:cubicBezTo>
                  <a:cubicBezTo>
                    <a:pt x="644894" y="47903"/>
                    <a:pt x="671142" y="-2635"/>
                    <a:pt x="671534" y="107"/>
                  </a:cubicBezTo>
                  <a:cubicBezTo>
                    <a:pt x="653513" y="78069"/>
                    <a:pt x="579468" y="331935"/>
                    <a:pt x="573592" y="338203"/>
                  </a:cubicBezTo>
                  <a:cubicBezTo>
                    <a:pt x="529322" y="365627"/>
                    <a:pt x="434122" y="422433"/>
                    <a:pt x="431380" y="424000"/>
                  </a:cubicBezTo>
                  <a:cubicBezTo>
                    <a:pt x="391028" y="448682"/>
                    <a:pt x="402781" y="447506"/>
                    <a:pt x="361254" y="427918"/>
                  </a:cubicBezTo>
                  <a:cubicBezTo>
                    <a:pt x="352243" y="424000"/>
                    <a:pt x="96027" y="302160"/>
                    <a:pt x="94068" y="30059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48">
              <a:extLst>
                <a:ext uri="{FF2B5EF4-FFF2-40B4-BE49-F238E27FC236}">
                  <a16:creationId xmlns:a16="http://schemas.microsoft.com/office/drawing/2014/main" id="{723CB4B5-A469-4F4F-A509-86BD531FECF5}"/>
                </a:ext>
              </a:extLst>
            </p:cNvPr>
            <p:cNvSpPr/>
            <p:nvPr/>
          </p:nvSpPr>
          <p:spPr>
            <a:xfrm>
              <a:off x="4874237" y="2316577"/>
              <a:ext cx="311842" cy="365609"/>
            </a:xfrm>
            <a:custGeom>
              <a:avLst/>
              <a:gdLst>
                <a:gd name="connsiteX0" fmla="*/ 155532 w 227225"/>
                <a:gd name="connsiteY0" fmla="*/ 0 h 266402"/>
                <a:gd name="connsiteX1" fmla="*/ 227225 w 227225"/>
                <a:gd name="connsiteY1" fmla="*/ 268753 h 266402"/>
                <a:gd name="connsiteX2" fmla="*/ 0 w 227225"/>
                <a:gd name="connsiteY2" fmla="*/ 119881 h 266402"/>
                <a:gd name="connsiteX3" fmla="*/ 99117 w 227225"/>
                <a:gd name="connsiteY3" fmla="*/ 70910 h 266402"/>
                <a:gd name="connsiteX4" fmla="*/ 155532 w 227225"/>
                <a:gd name="connsiteY4" fmla="*/ 0 h 26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25" h="266402">
                  <a:moveTo>
                    <a:pt x="155532" y="0"/>
                  </a:moveTo>
                  <a:cubicBezTo>
                    <a:pt x="183739" y="98334"/>
                    <a:pt x="220565" y="243680"/>
                    <a:pt x="227225" y="268753"/>
                  </a:cubicBezTo>
                  <a:cubicBezTo>
                    <a:pt x="193142" y="246030"/>
                    <a:pt x="28991" y="137119"/>
                    <a:pt x="0" y="119881"/>
                  </a:cubicBezTo>
                  <a:cubicBezTo>
                    <a:pt x="56414" y="101468"/>
                    <a:pt x="74436" y="87756"/>
                    <a:pt x="99117" y="70910"/>
                  </a:cubicBezTo>
                  <a:cubicBezTo>
                    <a:pt x="128892" y="47796"/>
                    <a:pt x="144562" y="17630"/>
                    <a:pt x="155532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9">
              <a:extLst>
                <a:ext uri="{FF2B5EF4-FFF2-40B4-BE49-F238E27FC236}">
                  <a16:creationId xmlns:a16="http://schemas.microsoft.com/office/drawing/2014/main" id="{35059AB1-3D60-4997-A1BA-6D3389A297A6}"/>
                </a:ext>
              </a:extLst>
            </p:cNvPr>
            <p:cNvSpPr/>
            <p:nvPr/>
          </p:nvSpPr>
          <p:spPr>
            <a:xfrm>
              <a:off x="3538688" y="2331633"/>
              <a:ext cx="80649" cy="225818"/>
            </a:xfrm>
            <a:custGeom>
              <a:avLst/>
              <a:gdLst>
                <a:gd name="connsiteX0" fmla="*/ 0 w 58765"/>
                <a:gd name="connsiteY0" fmla="*/ 168069 h 164542"/>
                <a:gd name="connsiteX1" fmla="*/ 58765 w 58765"/>
                <a:gd name="connsiteY1" fmla="*/ 0 h 16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65" h="164542">
                  <a:moveTo>
                    <a:pt x="0" y="168069"/>
                  </a:moveTo>
                  <a:cubicBezTo>
                    <a:pt x="19197" y="114788"/>
                    <a:pt x="52497" y="20372"/>
                    <a:pt x="58765" y="0"/>
                  </a:cubicBezTo>
                </a:path>
              </a:pathLst>
            </a:custGeom>
            <a:solidFill>
              <a:srgbClr val="FEB47A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50">
              <a:extLst>
                <a:ext uri="{FF2B5EF4-FFF2-40B4-BE49-F238E27FC236}">
                  <a16:creationId xmlns:a16="http://schemas.microsoft.com/office/drawing/2014/main" id="{B78B6F07-B4C3-4594-BBAE-A5C0B82B5878}"/>
                </a:ext>
              </a:extLst>
            </p:cNvPr>
            <p:cNvSpPr/>
            <p:nvPr/>
          </p:nvSpPr>
          <p:spPr>
            <a:xfrm>
              <a:off x="3577259" y="1868120"/>
              <a:ext cx="1553839" cy="655946"/>
            </a:xfrm>
            <a:custGeom>
              <a:avLst/>
              <a:gdLst>
                <a:gd name="connsiteX0" fmla="*/ 1128786 w 1132209"/>
                <a:gd name="connsiteY0" fmla="*/ 167321 h 477957"/>
                <a:gd name="connsiteX1" fmla="*/ 1117817 w 1132209"/>
                <a:gd name="connsiteY1" fmla="*/ 127361 h 477957"/>
                <a:gd name="connsiteX2" fmla="*/ 984224 w 1132209"/>
                <a:gd name="connsiteY2" fmla="*/ 2387 h 477957"/>
                <a:gd name="connsiteX3" fmla="*/ 782071 w 1132209"/>
                <a:gd name="connsiteY3" fmla="*/ 88576 h 477957"/>
                <a:gd name="connsiteX4" fmla="*/ 708419 w 1132209"/>
                <a:gd name="connsiteY4" fmla="*/ 111298 h 477957"/>
                <a:gd name="connsiteX5" fmla="*/ 584228 w 1132209"/>
                <a:gd name="connsiteY5" fmla="*/ 79173 h 477957"/>
                <a:gd name="connsiteX6" fmla="*/ 501957 w 1132209"/>
                <a:gd name="connsiteY6" fmla="*/ 83483 h 477957"/>
                <a:gd name="connsiteX7" fmla="*/ 371890 w 1132209"/>
                <a:gd name="connsiteY7" fmla="*/ 116783 h 477957"/>
                <a:gd name="connsiteX8" fmla="*/ 333889 w 1132209"/>
                <a:gd name="connsiteY8" fmla="*/ 90534 h 477957"/>
                <a:gd name="connsiteX9" fmla="*/ 241823 w 1132209"/>
                <a:gd name="connsiteY9" fmla="*/ 45873 h 477957"/>
                <a:gd name="connsiteX10" fmla="*/ 215575 w 1132209"/>
                <a:gd name="connsiteY10" fmla="*/ 40388 h 477957"/>
                <a:gd name="connsiteX11" fmla="*/ 53383 w 1132209"/>
                <a:gd name="connsiteY11" fmla="*/ 93669 h 477957"/>
                <a:gd name="connsiteX12" fmla="*/ 6371 w 1132209"/>
                <a:gd name="connsiteY12" fmla="*/ 164187 h 477957"/>
                <a:gd name="connsiteX13" fmla="*/ 3628 w 1132209"/>
                <a:gd name="connsiteY13" fmla="*/ 257819 h 477957"/>
                <a:gd name="connsiteX14" fmla="*/ 83157 w 1132209"/>
                <a:gd name="connsiteY14" fmla="*/ 416485 h 477957"/>
                <a:gd name="connsiteX15" fmla="*/ 157593 w 1132209"/>
                <a:gd name="connsiteY15" fmla="*/ 469374 h 477957"/>
                <a:gd name="connsiteX16" fmla="*/ 253576 w 1132209"/>
                <a:gd name="connsiteY16" fmla="*/ 476426 h 477957"/>
                <a:gd name="connsiteX17" fmla="*/ 274340 w 1132209"/>
                <a:gd name="connsiteY17" fmla="*/ 472508 h 477957"/>
                <a:gd name="connsiteX18" fmla="*/ 355044 w 1132209"/>
                <a:gd name="connsiteY18" fmla="*/ 444301 h 477957"/>
                <a:gd name="connsiteX19" fmla="*/ 389520 w 1132209"/>
                <a:gd name="connsiteY19" fmla="*/ 427455 h 477957"/>
                <a:gd name="connsiteX20" fmla="*/ 468657 w 1132209"/>
                <a:gd name="connsiteY20" fmla="*/ 403557 h 477957"/>
                <a:gd name="connsiteX21" fmla="*/ 530164 w 1132209"/>
                <a:gd name="connsiteY21" fmla="*/ 322069 h 477957"/>
                <a:gd name="connsiteX22" fmla="*/ 614395 w 1132209"/>
                <a:gd name="connsiteY22" fmla="*/ 345575 h 477957"/>
                <a:gd name="connsiteX23" fmla="*/ 698233 w 1132209"/>
                <a:gd name="connsiteY23" fmla="*/ 397681 h 477957"/>
                <a:gd name="connsiteX24" fmla="*/ 768359 w 1132209"/>
                <a:gd name="connsiteY24" fmla="*/ 400815 h 477957"/>
                <a:gd name="connsiteX25" fmla="*/ 829867 w 1132209"/>
                <a:gd name="connsiteY25" fmla="*/ 410609 h 477957"/>
                <a:gd name="connsiteX26" fmla="*/ 950923 w 1132209"/>
                <a:gd name="connsiteY26" fmla="*/ 445868 h 477957"/>
                <a:gd name="connsiteX27" fmla="*/ 1128786 w 1132209"/>
                <a:gd name="connsiteY27" fmla="*/ 167321 h 477957"/>
                <a:gd name="connsiteX28" fmla="*/ 1062969 w 1132209"/>
                <a:gd name="connsiteY28" fmla="*/ 307966 h 477957"/>
                <a:gd name="connsiteX29" fmla="*/ 1062969 w 1132209"/>
                <a:gd name="connsiteY29" fmla="*/ 307966 h 477957"/>
                <a:gd name="connsiteX30" fmla="*/ 1062969 w 1132209"/>
                <a:gd name="connsiteY30" fmla="*/ 307966 h 477957"/>
                <a:gd name="connsiteX31" fmla="*/ 1062969 w 1132209"/>
                <a:gd name="connsiteY31" fmla="*/ 307966 h 477957"/>
                <a:gd name="connsiteX32" fmla="*/ 1062969 w 1132209"/>
                <a:gd name="connsiteY32" fmla="*/ 307966 h 477957"/>
                <a:gd name="connsiteX33" fmla="*/ 1062969 w 1132209"/>
                <a:gd name="connsiteY33" fmla="*/ 307966 h 477957"/>
                <a:gd name="connsiteX34" fmla="*/ 1062969 w 1132209"/>
                <a:gd name="connsiteY34" fmla="*/ 307966 h 477957"/>
                <a:gd name="connsiteX35" fmla="*/ 1062969 w 1132209"/>
                <a:gd name="connsiteY35" fmla="*/ 307966 h 47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32209" h="477957">
                  <a:moveTo>
                    <a:pt x="1128786" y="167321"/>
                  </a:moveTo>
                  <a:cubicBezTo>
                    <a:pt x="1126827" y="156743"/>
                    <a:pt x="1118992" y="130103"/>
                    <a:pt x="1117817" y="127361"/>
                  </a:cubicBezTo>
                  <a:cubicBezTo>
                    <a:pt x="1095486" y="68204"/>
                    <a:pt x="1048865" y="13356"/>
                    <a:pt x="984224" y="2387"/>
                  </a:cubicBezTo>
                  <a:cubicBezTo>
                    <a:pt x="907045" y="-10542"/>
                    <a:pt x="830651" y="30594"/>
                    <a:pt x="782071" y="88576"/>
                  </a:cubicBezTo>
                  <a:cubicBezTo>
                    <a:pt x="762091" y="112473"/>
                    <a:pt x="753472" y="124618"/>
                    <a:pt x="708419" y="111298"/>
                  </a:cubicBezTo>
                  <a:cubicBezTo>
                    <a:pt x="702151" y="108164"/>
                    <a:pt x="597549" y="83091"/>
                    <a:pt x="584228" y="79173"/>
                  </a:cubicBezTo>
                  <a:cubicBezTo>
                    <a:pt x="560331" y="72121"/>
                    <a:pt x="525072" y="70554"/>
                    <a:pt x="501957" y="83483"/>
                  </a:cubicBezTo>
                  <a:cubicBezTo>
                    <a:pt x="493338" y="88184"/>
                    <a:pt x="389912" y="120701"/>
                    <a:pt x="371890" y="116783"/>
                  </a:cubicBezTo>
                  <a:cubicBezTo>
                    <a:pt x="359745" y="114432"/>
                    <a:pt x="344858" y="97978"/>
                    <a:pt x="333889" y="90534"/>
                  </a:cubicBezTo>
                  <a:cubicBezTo>
                    <a:pt x="306073" y="70946"/>
                    <a:pt x="275124" y="54884"/>
                    <a:pt x="241823" y="45873"/>
                  </a:cubicBezTo>
                  <a:cubicBezTo>
                    <a:pt x="233204" y="43522"/>
                    <a:pt x="224585" y="41563"/>
                    <a:pt x="215575" y="40388"/>
                  </a:cubicBezTo>
                  <a:cubicBezTo>
                    <a:pt x="156810" y="31769"/>
                    <a:pt x="96086" y="52533"/>
                    <a:pt x="53383" y="93669"/>
                  </a:cubicBezTo>
                  <a:cubicBezTo>
                    <a:pt x="33794" y="112473"/>
                    <a:pt x="14598" y="137938"/>
                    <a:pt x="6371" y="164187"/>
                  </a:cubicBezTo>
                  <a:cubicBezTo>
                    <a:pt x="-2640" y="192786"/>
                    <a:pt x="-681" y="228829"/>
                    <a:pt x="3628" y="257819"/>
                  </a:cubicBezTo>
                  <a:cubicBezTo>
                    <a:pt x="11855" y="317368"/>
                    <a:pt x="40063" y="374174"/>
                    <a:pt x="83157" y="416485"/>
                  </a:cubicBezTo>
                  <a:cubicBezTo>
                    <a:pt x="103921" y="437249"/>
                    <a:pt x="129778" y="458796"/>
                    <a:pt x="157593" y="469374"/>
                  </a:cubicBezTo>
                  <a:cubicBezTo>
                    <a:pt x="188151" y="481127"/>
                    <a:pt x="221843" y="481127"/>
                    <a:pt x="253576" y="476426"/>
                  </a:cubicBezTo>
                  <a:cubicBezTo>
                    <a:pt x="260628" y="475251"/>
                    <a:pt x="267680" y="474075"/>
                    <a:pt x="274340" y="472508"/>
                  </a:cubicBezTo>
                  <a:cubicBezTo>
                    <a:pt x="302156" y="466240"/>
                    <a:pt x="329187" y="456446"/>
                    <a:pt x="355044" y="444301"/>
                  </a:cubicBezTo>
                  <a:cubicBezTo>
                    <a:pt x="366405" y="438816"/>
                    <a:pt x="377767" y="431373"/>
                    <a:pt x="389520" y="427455"/>
                  </a:cubicBezTo>
                  <a:cubicBezTo>
                    <a:pt x="415376" y="419620"/>
                    <a:pt x="444759" y="416877"/>
                    <a:pt x="468657" y="403557"/>
                  </a:cubicBezTo>
                  <a:cubicBezTo>
                    <a:pt x="498040" y="386711"/>
                    <a:pt x="512535" y="349493"/>
                    <a:pt x="530164" y="322069"/>
                  </a:cubicBezTo>
                  <a:cubicBezTo>
                    <a:pt x="557588" y="278583"/>
                    <a:pt x="596765" y="316193"/>
                    <a:pt x="614395" y="345575"/>
                  </a:cubicBezTo>
                  <a:cubicBezTo>
                    <a:pt x="645344" y="397289"/>
                    <a:pt x="670417" y="396505"/>
                    <a:pt x="698233" y="397681"/>
                  </a:cubicBezTo>
                  <a:cubicBezTo>
                    <a:pt x="721739" y="398856"/>
                    <a:pt x="745245" y="400031"/>
                    <a:pt x="768359" y="400815"/>
                  </a:cubicBezTo>
                  <a:cubicBezTo>
                    <a:pt x="787948" y="401598"/>
                    <a:pt x="813021" y="398464"/>
                    <a:pt x="829867" y="410609"/>
                  </a:cubicBezTo>
                  <a:cubicBezTo>
                    <a:pt x="867869" y="432548"/>
                    <a:pt x="905087" y="454879"/>
                    <a:pt x="950923" y="445868"/>
                  </a:cubicBezTo>
                  <a:cubicBezTo>
                    <a:pt x="1073938" y="422362"/>
                    <a:pt x="1149942" y="286027"/>
                    <a:pt x="1128786" y="167321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  <a:moveTo>
                    <a:pt x="1062969" y="307966"/>
                  </a:move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ubicBezTo>
                    <a:pt x="1062969" y="307966"/>
                    <a:pt x="1062969" y="307966"/>
                    <a:pt x="1062969" y="307966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51">
              <a:extLst>
                <a:ext uri="{FF2B5EF4-FFF2-40B4-BE49-F238E27FC236}">
                  <a16:creationId xmlns:a16="http://schemas.microsoft.com/office/drawing/2014/main" id="{D5C95D96-E259-481B-A2C5-9BC0673B273A}"/>
                </a:ext>
              </a:extLst>
            </p:cNvPr>
            <p:cNvSpPr/>
            <p:nvPr/>
          </p:nvSpPr>
          <p:spPr>
            <a:xfrm>
              <a:off x="3637619" y="1991293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52">
              <a:extLst>
                <a:ext uri="{FF2B5EF4-FFF2-40B4-BE49-F238E27FC236}">
                  <a16:creationId xmlns:a16="http://schemas.microsoft.com/office/drawing/2014/main" id="{9AE69795-4A44-4534-8C59-F9673A3A1229}"/>
                </a:ext>
              </a:extLst>
            </p:cNvPr>
            <p:cNvSpPr/>
            <p:nvPr/>
          </p:nvSpPr>
          <p:spPr>
            <a:xfrm>
              <a:off x="4691970" y="1943441"/>
              <a:ext cx="381738" cy="381738"/>
            </a:xfrm>
            <a:custGeom>
              <a:avLst/>
              <a:gdLst>
                <a:gd name="connsiteX0" fmla="*/ 278155 w 278155"/>
                <a:gd name="connsiteY0" fmla="*/ 139078 h 278155"/>
                <a:gd name="connsiteX1" fmla="*/ 139078 w 278155"/>
                <a:gd name="connsiteY1" fmla="*/ 278155 h 278155"/>
                <a:gd name="connsiteX2" fmla="*/ 0 w 278155"/>
                <a:gd name="connsiteY2" fmla="*/ 139078 h 278155"/>
                <a:gd name="connsiteX3" fmla="*/ 139078 w 278155"/>
                <a:gd name="connsiteY3" fmla="*/ 0 h 278155"/>
                <a:gd name="connsiteX4" fmla="*/ 278155 w 278155"/>
                <a:gd name="connsiteY4" fmla="*/ 139078 h 27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155" h="278155">
                  <a:moveTo>
                    <a:pt x="278155" y="139078"/>
                  </a:moveTo>
                  <a:cubicBezTo>
                    <a:pt x="278155" y="215888"/>
                    <a:pt x="215888" y="278155"/>
                    <a:pt x="139078" y="278155"/>
                  </a:cubicBezTo>
                  <a:cubicBezTo>
                    <a:pt x="62267" y="278155"/>
                    <a:pt x="0" y="215888"/>
                    <a:pt x="0" y="139078"/>
                  </a:cubicBezTo>
                  <a:cubicBezTo>
                    <a:pt x="0" y="62267"/>
                    <a:pt x="62267" y="0"/>
                    <a:pt x="139078" y="0"/>
                  </a:cubicBezTo>
                  <a:cubicBezTo>
                    <a:pt x="215888" y="0"/>
                    <a:pt x="278155" y="62267"/>
                    <a:pt x="278155" y="139078"/>
                  </a:cubicBezTo>
                  <a:close/>
                </a:path>
              </a:pathLst>
            </a:custGeom>
            <a:solidFill>
              <a:schemeClr val="accent1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53">
              <a:extLst>
                <a:ext uri="{FF2B5EF4-FFF2-40B4-BE49-F238E27FC236}">
                  <a16:creationId xmlns:a16="http://schemas.microsoft.com/office/drawing/2014/main" id="{EDB27A99-1AA4-49E3-8843-4C0DC87C6DF1}"/>
                </a:ext>
              </a:extLst>
            </p:cNvPr>
            <p:cNvSpPr/>
            <p:nvPr/>
          </p:nvSpPr>
          <p:spPr>
            <a:xfrm>
              <a:off x="3796426" y="3532764"/>
              <a:ext cx="1553265" cy="3199717"/>
            </a:xfrm>
            <a:custGeom>
              <a:avLst/>
              <a:gdLst>
                <a:gd name="connsiteX0" fmla="*/ 915170 w 1089115"/>
                <a:gd name="connsiteY0" fmla="*/ 763556 h 1402529"/>
                <a:gd name="connsiteX1" fmla="*/ 803125 w 1089115"/>
                <a:gd name="connsiteY1" fmla="*/ 377665 h 1402529"/>
                <a:gd name="connsiteX2" fmla="*/ 801949 w 1089115"/>
                <a:gd name="connsiteY2" fmla="*/ 364344 h 1402529"/>
                <a:gd name="connsiteX3" fmla="*/ 801949 w 1089115"/>
                <a:gd name="connsiteY3" fmla="*/ 209204 h 1402529"/>
                <a:gd name="connsiteX4" fmla="*/ 802733 w 1089115"/>
                <a:gd name="connsiteY4" fmla="*/ 99117 h 1402529"/>
                <a:gd name="connsiteX5" fmla="*/ 805083 w 1089115"/>
                <a:gd name="connsiteY5" fmla="*/ 63075 h 1402529"/>
                <a:gd name="connsiteX6" fmla="*/ 800774 w 1089115"/>
                <a:gd name="connsiteY6" fmla="*/ 46620 h 1402529"/>
                <a:gd name="connsiteX7" fmla="*/ 766690 w 1089115"/>
                <a:gd name="connsiteY7" fmla="*/ 14104 h 1402529"/>
                <a:gd name="connsiteX8" fmla="*/ 757680 w 1089115"/>
                <a:gd name="connsiteY8" fmla="*/ 24290 h 1402529"/>
                <a:gd name="connsiteX9" fmla="*/ 752195 w 1089115"/>
                <a:gd name="connsiteY9" fmla="*/ 50930 h 1402529"/>
                <a:gd name="connsiteX10" fmla="*/ 716936 w 1089115"/>
                <a:gd name="connsiteY10" fmla="*/ 101860 h 1402529"/>
                <a:gd name="connsiteX11" fmla="*/ 583343 w 1089115"/>
                <a:gd name="connsiteY11" fmla="*/ 184523 h 1402529"/>
                <a:gd name="connsiteX12" fmla="*/ 574332 w 1089115"/>
                <a:gd name="connsiteY12" fmla="*/ 191183 h 1402529"/>
                <a:gd name="connsiteX13" fmla="*/ 555135 w 1089115"/>
                <a:gd name="connsiteY13" fmla="*/ 205678 h 1402529"/>
                <a:gd name="connsiteX14" fmla="*/ 521052 w 1089115"/>
                <a:gd name="connsiteY14" fmla="*/ 208812 h 1402529"/>
                <a:gd name="connsiteX15" fmla="*/ 515567 w 1089115"/>
                <a:gd name="connsiteY15" fmla="*/ 202152 h 1402529"/>
                <a:gd name="connsiteX16" fmla="*/ 487751 w 1089115"/>
                <a:gd name="connsiteY16" fmla="*/ 189224 h 1402529"/>
                <a:gd name="connsiteX17" fmla="*/ 467379 w 1089115"/>
                <a:gd name="connsiteY17" fmla="*/ 179822 h 1402529"/>
                <a:gd name="connsiteX18" fmla="*/ 404305 w 1089115"/>
                <a:gd name="connsiteY18" fmla="*/ 147697 h 1402529"/>
                <a:gd name="connsiteX19" fmla="*/ 400779 w 1089115"/>
                <a:gd name="connsiteY19" fmla="*/ 146130 h 1402529"/>
                <a:gd name="connsiteX20" fmla="*/ 389418 w 1089115"/>
                <a:gd name="connsiteY20" fmla="*/ 139469 h 1402529"/>
                <a:gd name="connsiteX21" fmla="*/ 237803 w 1089115"/>
                <a:gd name="connsiteY21" fmla="*/ 64250 h 1402529"/>
                <a:gd name="connsiteX22" fmla="*/ 181780 w 1089115"/>
                <a:gd name="connsiteY22" fmla="*/ 36435 h 1402529"/>
                <a:gd name="connsiteX23" fmla="*/ 167285 w 1089115"/>
                <a:gd name="connsiteY23" fmla="*/ 18021 h 1402529"/>
                <a:gd name="connsiteX24" fmla="*/ 159450 w 1089115"/>
                <a:gd name="connsiteY24" fmla="*/ 0 h 1402529"/>
                <a:gd name="connsiteX25" fmla="*/ 138294 w 1089115"/>
                <a:gd name="connsiteY25" fmla="*/ 24681 h 1402529"/>
                <a:gd name="connsiteX26" fmla="*/ 129283 w 1089115"/>
                <a:gd name="connsiteY26" fmla="*/ 81880 h 1402529"/>
                <a:gd name="connsiteX27" fmla="*/ 129283 w 1089115"/>
                <a:gd name="connsiteY27" fmla="*/ 103035 h 1402529"/>
                <a:gd name="connsiteX28" fmla="*/ 126541 w 1089115"/>
                <a:gd name="connsiteY28" fmla="*/ 121840 h 1402529"/>
                <a:gd name="connsiteX29" fmla="*/ 121448 w 1089115"/>
                <a:gd name="connsiteY29" fmla="*/ 167285 h 1402529"/>
                <a:gd name="connsiteX30" fmla="*/ 162976 w 1089115"/>
                <a:gd name="connsiteY30" fmla="*/ 363561 h 1402529"/>
                <a:gd name="connsiteX31" fmla="*/ 170811 w 1089115"/>
                <a:gd name="connsiteY31" fmla="*/ 408614 h 1402529"/>
                <a:gd name="connsiteX32" fmla="*/ 124191 w 1089115"/>
                <a:gd name="connsiteY32" fmla="*/ 680110 h 1402529"/>
                <a:gd name="connsiteX33" fmla="*/ 76395 w 1089115"/>
                <a:gd name="connsiteY33" fmla="*/ 958265 h 1402529"/>
                <a:gd name="connsiteX34" fmla="*/ 28599 w 1089115"/>
                <a:gd name="connsiteY34" fmla="*/ 1234853 h 1402529"/>
                <a:gd name="connsiteX35" fmla="*/ 0 w 1089115"/>
                <a:gd name="connsiteY35" fmla="*/ 1403313 h 1402529"/>
                <a:gd name="connsiteX36" fmla="*/ 327126 w 1089115"/>
                <a:gd name="connsiteY36" fmla="*/ 1403313 h 1402529"/>
                <a:gd name="connsiteX37" fmla="*/ 465812 w 1089115"/>
                <a:gd name="connsiteY37" fmla="*/ 1403313 h 1402529"/>
                <a:gd name="connsiteX38" fmla="*/ 776484 w 1089115"/>
                <a:gd name="connsiteY38" fmla="*/ 1403313 h 1402529"/>
                <a:gd name="connsiteX39" fmla="*/ 891272 w 1089115"/>
                <a:gd name="connsiteY39" fmla="*/ 1403313 h 1402529"/>
                <a:gd name="connsiteX40" fmla="*/ 1089899 w 1089115"/>
                <a:gd name="connsiteY40" fmla="*/ 1403313 h 1402529"/>
                <a:gd name="connsiteX41" fmla="*/ 915170 w 1089115"/>
                <a:gd name="connsiteY41" fmla="*/ 763556 h 1402529"/>
                <a:gd name="connsiteX0" fmla="*/ 886613 w 1061343"/>
                <a:gd name="connsiteY0" fmla="*/ 763556 h 2318072"/>
                <a:gd name="connsiteX1" fmla="*/ 774568 w 1061343"/>
                <a:gd name="connsiteY1" fmla="*/ 377665 h 2318072"/>
                <a:gd name="connsiteX2" fmla="*/ 773392 w 1061343"/>
                <a:gd name="connsiteY2" fmla="*/ 364344 h 2318072"/>
                <a:gd name="connsiteX3" fmla="*/ 773392 w 1061343"/>
                <a:gd name="connsiteY3" fmla="*/ 209204 h 2318072"/>
                <a:gd name="connsiteX4" fmla="*/ 774176 w 1061343"/>
                <a:gd name="connsiteY4" fmla="*/ 99117 h 2318072"/>
                <a:gd name="connsiteX5" fmla="*/ 776526 w 1061343"/>
                <a:gd name="connsiteY5" fmla="*/ 63075 h 2318072"/>
                <a:gd name="connsiteX6" fmla="*/ 772217 w 1061343"/>
                <a:gd name="connsiteY6" fmla="*/ 46620 h 2318072"/>
                <a:gd name="connsiteX7" fmla="*/ 738133 w 1061343"/>
                <a:gd name="connsiteY7" fmla="*/ 14104 h 2318072"/>
                <a:gd name="connsiteX8" fmla="*/ 729123 w 1061343"/>
                <a:gd name="connsiteY8" fmla="*/ 24290 h 2318072"/>
                <a:gd name="connsiteX9" fmla="*/ 723638 w 1061343"/>
                <a:gd name="connsiteY9" fmla="*/ 50930 h 2318072"/>
                <a:gd name="connsiteX10" fmla="*/ 688379 w 1061343"/>
                <a:gd name="connsiteY10" fmla="*/ 101860 h 2318072"/>
                <a:gd name="connsiteX11" fmla="*/ 554786 w 1061343"/>
                <a:gd name="connsiteY11" fmla="*/ 184523 h 2318072"/>
                <a:gd name="connsiteX12" fmla="*/ 545775 w 1061343"/>
                <a:gd name="connsiteY12" fmla="*/ 191183 h 2318072"/>
                <a:gd name="connsiteX13" fmla="*/ 526578 w 1061343"/>
                <a:gd name="connsiteY13" fmla="*/ 205678 h 2318072"/>
                <a:gd name="connsiteX14" fmla="*/ 492495 w 1061343"/>
                <a:gd name="connsiteY14" fmla="*/ 208812 h 2318072"/>
                <a:gd name="connsiteX15" fmla="*/ 487010 w 1061343"/>
                <a:gd name="connsiteY15" fmla="*/ 202152 h 2318072"/>
                <a:gd name="connsiteX16" fmla="*/ 459194 w 1061343"/>
                <a:gd name="connsiteY16" fmla="*/ 189224 h 2318072"/>
                <a:gd name="connsiteX17" fmla="*/ 438822 w 1061343"/>
                <a:gd name="connsiteY17" fmla="*/ 179822 h 2318072"/>
                <a:gd name="connsiteX18" fmla="*/ 375748 w 1061343"/>
                <a:gd name="connsiteY18" fmla="*/ 147697 h 2318072"/>
                <a:gd name="connsiteX19" fmla="*/ 372222 w 1061343"/>
                <a:gd name="connsiteY19" fmla="*/ 146130 h 2318072"/>
                <a:gd name="connsiteX20" fmla="*/ 360861 w 1061343"/>
                <a:gd name="connsiteY20" fmla="*/ 139469 h 2318072"/>
                <a:gd name="connsiteX21" fmla="*/ 209246 w 1061343"/>
                <a:gd name="connsiteY21" fmla="*/ 64250 h 2318072"/>
                <a:gd name="connsiteX22" fmla="*/ 153223 w 1061343"/>
                <a:gd name="connsiteY22" fmla="*/ 36435 h 2318072"/>
                <a:gd name="connsiteX23" fmla="*/ 138728 w 1061343"/>
                <a:gd name="connsiteY23" fmla="*/ 18021 h 2318072"/>
                <a:gd name="connsiteX24" fmla="*/ 130893 w 1061343"/>
                <a:gd name="connsiteY24" fmla="*/ 0 h 2318072"/>
                <a:gd name="connsiteX25" fmla="*/ 109737 w 1061343"/>
                <a:gd name="connsiteY25" fmla="*/ 24681 h 2318072"/>
                <a:gd name="connsiteX26" fmla="*/ 100726 w 1061343"/>
                <a:gd name="connsiteY26" fmla="*/ 81880 h 2318072"/>
                <a:gd name="connsiteX27" fmla="*/ 100726 w 1061343"/>
                <a:gd name="connsiteY27" fmla="*/ 103035 h 2318072"/>
                <a:gd name="connsiteX28" fmla="*/ 97984 w 1061343"/>
                <a:gd name="connsiteY28" fmla="*/ 121840 h 2318072"/>
                <a:gd name="connsiteX29" fmla="*/ 92891 w 1061343"/>
                <a:gd name="connsiteY29" fmla="*/ 167285 h 2318072"/>
                <a:gd name="connsiteX30" fmla="*/ 134419 w 1061343"/>
                <a:gd name="connsiteY30" fmla="*/ 363561 h 2318072"/>
                <a:gd name="connsiteX31" fmla="*/ 142254 w 1061343"/>
                <a:gd name="connsiteY31" fmla="*/ 408614 h 2318072"/>
                <a:gd name="connsiteX32" fmla="*/ 95634 w 1061343"/>
                <a:gd name="connsiteY32" fmla="*/ 680110 h 2318072"/>
                <a:gd name="connsiteX33" fmla="*/ 47838 w 1061343"/>
                <a:gd name="connsiteY33" fmla="*/ 958265 h 2318072"/>
                <a:gd name="connsiteX34" fmla="*/ 42 w 1061343"/>
                <a:gd name="connsiteY34" fmla="*/ 1234853 h 2318072"/>
                <a:gd name="connsiteX35" fmla="*/ 37913 w 1061343"/>
                <a:gd name="connsiteY35" fmla="*/ 2318072 h 2318072"/>
                <a:gd name="connsiteX36" fmla="*/ 298569 w 1061343"/>
                <a:gd name="connsiteY36" fmla="*/ 1403313 h 2318072"/>
                <a:gd name="connsiteX37" fmla="*/ 437255 w 1061343"/>
                <a:gd name="connsiteY37" fmla="*/ 1403313 h 2318072"/>
                <a:gd name="connsiteX38" fmla="*/ 747927 w 1061343"/>
                <a:gd name="connsiteY38" fmla="*/ 1403313 h 2318072"/>
                <a:gd name="connsiteX39" fmla="*/ 862715 w 1061343"/>
                <a:gd name="connsiteY39" fmla="*/ 1403313 h 2318072"/>
                <a:gd name="connsiteX40" fmla="*/ 1061342 w 1061343"/>
                <a:gd name="connsiteY40" fmla="*/ 1403313 h 2318072"/>
                <a:gd name="connsiteX41" fmla="*/ 886613 w 1061343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55031 w 1029760"/>
                <a:gd name="connsiteY0" fmla="*/ 763556 h 2318072"/>
                <a:gd name="connsiteX1" fmla="*/ 742986 w 1029760"/>
                <a:gd name="connsiteY1" fmla="*/ 377665 h 2318072"/>
                <a:gd name="connsiteX2" fmla="*/ 741810 w 1029760"/>
                <a:gd name="connsiteY2" fmla="*/ 364344 h 2318072"/>
                <a:gd name="connsiteX3" fmla="*/ 741810 w 1029760"/>
                <a:gd name="connsiteY3" fmla="*/ 209204 h 2318072"/>
                <a:gd name="connsiteX4" fmla="*/ 742594 w 1029760"/>
                <a:gd name="connsiteY4" fmla="*/ 99117 h 2318072"/>
                <a:gd name="connsiteX5" fmla="*/ 744944 w 1029760"/>
                <a:gd name="connsiteY5" fmla="*/ 63075 h 2318072"/>
                <a:gd name="connsiteX6" fmla="*/ 740635 w 1029760"/>
                <a:gd name="connsiteY6" fmla="*/ 46620 h 2318072"/>
                <a:gd name="connsiteX7" fmla="*/ 706551 w 1029760"/>
                <a:gd name="connsiteY7" fmla="*/ 14104 h 2318072"/>
                <a:gd name="connsiteX8" fmla="*/ 697541 w 1029760"/>
                <a:gd name="connsiteY8" fmla="*/ 24290 h 2318072"/>
                <a:gd name="connsiteX9" fmla="*/ 692056 w 1029760"/>
                <a:gd name="connsiteY9" fmla="*/ 50930 h 2318072"/>
                <a:gd name="connsiteX10" fmla="*/ 656797 w 1029760"/>
                <a:gd name="connsiteY10" fmla="*/ 101860 h 2318072"/>
                <a:gd name="connsiteX11" fmla="*/ 523204 w 1029760"/>
                <a:gd name="connsiteY11" fmla="*/ 184523 h 2318072"/>
                <a:gd name="connsiteX12" fmla="*/ 514193 w 1029760"/>
                <a:gd name="connsiteY12" fmla="*/ 191183 h 2318072"/>
                <a:gd name="connsiteX13" fmla="*/ 494996 w 1029760"/>
                <a:gd name="connsiteY13" fmla="*/ 205678 h 2318072"/>
                <a:gd name="connsiteX14" fmla="*/ 460913 w 1029760"/>
                <a:gd name="connsiteY14" fmla="*/ 208812 h 2318072"/>
                <a:gd name="connsiteX15" fmla="*/ 455428 w 1029760"/>
                <a:gd name="connsiteY15" fmla="*/ 202152 h 2318072"/>
                <a:gd name="connsiteX16" fmla="*/ 427612 w 1029760"/>
                <a:gd name="connsiteY16" fmla="*/ 189224 h 2318072"/>
                <a:gd name="connsiteX17" fmla="*/ 407240 w 1029760"/>
                <a:gd name="connsiteY17" fmla="*/ 179822 h 2318072"/>
                <a:gd name="connsiteX18" fmla="*/ 344166 w 1029760"/>
                <a:gd name="connsiteY18" fmla="*/ 147697 h 2318072"/>
                <a:gd name="connsiteX19" fmla="*/ 340640 w 1029760"/>
                <a:gd name="connsiteY19" fmla="*/ 146130 h 2318072"/>
                <a:gd name="connsiteX20" fmla="*/ 329279 w 1029760"/>
                <a:gd name="connsiteY20" fmla="*/ 139469 h 2318072"/>
                <a:gd name="connsiteX21" fmla="*/ 177664 w 1029760"/>
                <a:gd name="connsiteY21" fmla="*/ 64250 h 2318072"/>
                <a:gd name="connsiteX22" fmla="*/ 121641 w 1029760"/>
                <a:gd name="connsiteY22" fmla="*/ 36435 h 2318072"/>
                <a:gd name="connsiteX23" fmla="*/ 107146 w 1029760"/>
                <a:gd name="connsiteY23" fmla="*/ 18021 h 2318072"/>
                <a:gd name="connsiteX24" fmla="*/ 99311 w 1029760"/>
                <a:gd name="connsiteY24" fmla="*/ 0 h 2318072"/>
                <a:gd name="connsiteX25" fmla="*/ 78155 w 1029760"/>
                <a:gd name="connsiteY25" fmla="*/ 24681 h 2318072"/>
                <a:gd name="connsiteX26" fmla="*/ 69144 w 1029760"/>
                <a:gd name="connsiteY26" fmla="*/ 81880 h 2318072"/>
                <a:gd name="connsiteX27" fmla="*/ 69144 w 1029760"/>
                <a:gd name="connsiteY27" fmla="*/ 103035 h 2318072"/>
                <a:gd name="connsiteX28" fmla="*/ 66402 w 1029760"/>
                <a:gd name="connsiteY28" fmla="*/ 121840 h 2318072"/>
                <a:gd name="connsiteX29" fmla="*/ 61309 w 1029760"/>
                <a:gd name="connsiteY29" fmla="*/ 167285 h 2318072"/>
                <a:gd name="connsiteX30" fmla="*/ 102837 w 1029760"/>
                <a:gd name="connsiteY30" fmla="*/ 363561 h 2318072"/>
                <a:gd name="connsiteX31" fmla="*/ 110672 w 1029760"/>
                <a:gd name="connsiteY31" fmla="*/ 408614 h 2318072"/>
                <a:gd name="connsiteX32" fmla="*/ 64052 w 1029760"/>
                <a:gd name="connsiteY32" fmla="*/ 680110 h 2318072"/>
                <a:gd name="connsiteX33" fmla="*/ 16256 w 1029760"/>
                <a:gd name="connsiteY33" fmla="*/ 958265 h 2318072"/>
                <a:gd name="connsiteX34" fmla="*/ 113 w 1029760"/>
                <a:gd name="connsiteY34" fmla="*/ 1276001 h 2318072"/>
                <a:gd name="connsiteX35" fmla="*/ 6331 w 1029760"/>
                <a:gd name="connsiteY35" fmla="*/ 2318072 h 2318072"/>
                <a:gd name="connsiteX36" fmla="*/ 266987 w 1029760"/>
                <a:gd name="connsiteY36" fmla="*/ 1403313 h 2318072"/>
                <a:gd name="connsiteX37" fmla="*/ 405673 w 1029760"/>
                <a:gd name="connsiteY37" fmla="*/ 1403313 h 2318072"/>
                <a:gd name="connsiteX38" fmla="*/ 716345 w 1029760"/>
                <a:gd name="connsiteY38" fmla="*/ 1403313 h 2318072"/>
                <a:gd name="connsiteX39" fmla="*/ 831133 w 1029760"/>
                <a:gd name="connsiteY39" fmla="*/ 1403313 h 2318072"/>
                <a:gd name="connsiteX40" fmla="*/ 1029760 w 1029760"/>
                <a:gd name="connsiteY40" fmla="*/ 1403313 h 2318072"/>
                <a:gd name="connsiteX41" fmla="*/ 855031 w 1029760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15129 w 1039216"/>
                <a:gd name="connsiteY37" fmla="*/ 1403313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18072"/>
                <a:gd name="connsiteX1" fmla="*/ 752442 w 1039216"/>
                <a:gd name="connsiteY1" fmla="*/ 377665 h 2318072"/>
                <a:gd name="connsiteX2" fmla="*/ 751266 w 1039216"/>
                <a:gd name="connsiteY2" fmla="*/ 364344 h 2318072"/>
                <a:gd name="connsiteX3" fmla="*/ 751266 w 1039216"/>
                <a:gd name="connsiteY3" fmla="*/ 209204 h 2318072"/>
                <a:gd name="connsiteX4" fmla="*/ 752050 w 1039216"/>
                <a:gd name="connsiteY4" fmla="*/ 99117 h 2318072"/>
                <a:gd name="connsiteX5" fmla="*/ 754400 w 1039216"/>
                <a:gd name="connsiteY5" fmla="*/ 63075 h 2318072"/>
                <a:gd name="connsiteX6" fmla="*/ 750091 w 1039216"/>
                <a:gd name="connsiteY6" fmla="*/ 46620 h 2318072"/>
                <a:gd name="connsiteX7" fmla="*/ 716007 w 1039216"/>
                <a:gd name="connsiteY7" fmla="*/ 14104 h 2318072"/>
                <a:gd name="connsiteX8" fmla="*/ 706997 w 1039216"/>
                <a:gd name="connsiteY8" fmla="*/ 24290 h 2318072"/>
                <a:gd name="connsiteX9" fmla="*/ 701512 w 1039216"/>
                <a:gd name="connsiteY9" fmla="*/ 50930 h 2318072"/>
                <a:gd name="connsiteX10" fmla="*/ 666253 w 1039216"/>
                <a:gd name="connsiteY10" fmla="*/ 101860 h 2318072"/>
                <a:gd name="connsiteX11" fmla="*/ 532660 w 1039216"/>
                <a:gd name="connsiteY11" fmla="*/ 184523 h 2318072"/>
                <a:gd name="connsiteX12" fmla="*/ 523649 w 1039216"/>
                <a:gd name="connsiteY12" fmla="*/ 191183 h 2318072"/>
                <a:gd name="connsiteX13" fmla="*/ 504452 w 1039216"/>
                <a:gd name="connsiteY13" fmla="*/ 205678 h 2318072"/>
                <a:gd name="connsiteX14" fmla="*/ 470369 w 1039216"/>
                <a:gd name="connsiteY14" fmla="*/ 208812 h 2318072"/>
                <a:gd name="connsiteX15" fmla="*/ 464884 w 1039216"/>
                <a:gd name="connsiteY15" fmla="*/ 202152 h 2318072"/>
                <a:gd name="connsiteX16" fmla="*/ 437068 w 1039216"/>
                <a:gd name="connsiteY16" fmla="*/ 189224 h 2318072"/>
                <a:gd name="connsiteX17" fmla="*/ 416696 w 1039216"/>
                <a:gd name="connsiteY17" fmla="*/ 179822 h 2318072"/>
                <a:gd name="connsiteX18" fmla="*/ 353622 w 1039216"/>
                <a:gd name="connsiteY18" fmla="*/ 147697 h 2318072"/>
                <a:gd name="connsiteX19" fmla="*/ 350096 w 1039216"/>
                <a:gd name="connsiteY19" fmla="*/ 146130 h 2318072"/>
                <a:gd name="connsiteX20" fmla="*/ 338735 w 1039216"/>
                <a:gd name="connsiteY20" fmla="*/ 139469 h 2318072"/>
                <a:gd name="connsiteX21" fmla="*/ 187120 w 1039216"/>
                <a:gd name="connsiteY21" fmla="*/ 64250 h 2318072"/>
                <a:gd name="connsiteX22" fmla="*/ 131097 w 1039216"/>
                <a:gd name="connsiteY22" fmla="*/ 36435 h 2318072"/>
                <a:gd name="connsiteX23" fmla="*/ 116602 w 1039216"/>
                <a:gd name="connsiteY23" fmla="*/ 18021 h 2318072"/>
                <a:gd name="connsiteX24" fmla="*/ 108767 w 1039216"/>
                <a:gd name="connsiteY24" fmla="*/ 0 h 2318072"/>
                <a:gd name="connsiteX25" fmla="*/ 87611 w 1039216"/>
                <a:gd name="connsiteY25" fmla="*/ 24681 h 2318072"/>
                <a:gd name="connsiteX26" fmla="*/ 78600 w 1039216"/>
                <a:gd name="connsiteY26" fmla="*/ 81880 h 2318072"/>
                <a:gd name="connsiteX27" fmla="*/ 78600 w 1039216"/>
                <a:gd name="connsiteY27" fmla="*/ 103035 h 2318072"/>
                <a:gd name="connsiteX28" fmla="*/ 75858 w 1039216"/>
                <a:gd name="connsiteY28" fmla="*/ 121840 h 2318072"/>
                <a:gd name="connsiteX29" fmla="*/ 70765 w 1039216"/>
                <a:gd name="connsiteY29" fmla="*/ 167285 h 2318072"/>
                <a:gd name="connsiteX30" fmla="*/ 112293 w 1039216"/>
                <a:gd name="connsiteY30" fmla="*/ 363561 h 2318072"/>
                <a:gd name="connsiteX31" fmla="*/ 120128 w 1039216"/>
                <a:gd name="connsiteY31" fmla="*/ 408614 h 2318072"/>
                <a:gd name="connsiteX32" fmla="*/ 73508 w 1039216"/>
                <a:gd name="connsiteY32" fmla="*/ 680110 h 2318072"/>
                <a:gd name="connsiteX33" fmla="*/ 25712 w 1039216"/>
                <a:gd name="connsiteY33" fmla="*/ 958265 h 2318072"/>
                <a:gd name="connsiteX34" fmla="*/ 73 w 1039216"/>
                <a:gd name="connsiteY34" fmla="*/ 1282332 h 2318072"/>
                <a:gd name="connsiteX35" fmla="*/ 15787 w 1039216"/>
                <a:gd name="connsiteY35" fmla="*/ 2318072 h 2318072"/>
                <a:gd name="connsiteX36" fmla="*/ 276443 w 1039216"/>
                <a:gd name="connsiteY36" fmla="*/ 1403313 h 2318072"/>
                <a:gd name="connsiteX37" fmla="*/ 475268 w 1039216"/>
                <a:gd name="connsiteY37" fmla="*/ 1634376 h 2318072"/>
                <a:gd name="connsiteX38" fmla="*/ 725801 w 1039216"/>
                <a:gd name="connsiteY38" fmla="*/ 1403313 h 2318072"/>
                <a:gd name="connsiteX39" fmla="*/ 840589 w 1039216"/>
                <a:gd name="connsiteY39" fmla="*/ 1403313 h 2318072"/>
                <a:gd name="connsiteX40" fmla="*/ 1039216 w 1039216"/>
                <a:gd name="connsiteY40" fmla="*/ 1403313 h 2318072"/>
                <a:gd name="connsiteX41" fmla="*/ 864487 w 1039216"/>
                <a:gd name="connsiteY41" fmla="*/ 763556 h 2318072"/>
                <a:gd name="connsiteX0" fmla="*/ 864487 w 1039216"/>
                <a:gd name="connsiteY0" fmla="*/ 763556 h 2322159"/>
                <a:gd name="connsiteX1" fmla="*/ 752442 w 1039216"/>
                <a:gd name="connsiteY1" fmla="*/ 377665 h 2322159"/>
                <a:gd name="connsiteX2" fmla="*/ 751266 w 1039216"/>
                <a:gd name="connsiteY2" fmla="*/ 364344 h 2322159"/>
                <a:gd name="connsiteX3" fmla="*/ 751266 w 1039216"/>
                <a:gd name="connsiteY3" fmla="*/ 209204 h 2322159"/>
                <a:gd name="connsiteX4" fmla="*/ 752050 w 1039216"/>
                <a:gd name="connsiteY4" fmla="*/ 99117 h 2322159"/>
                <a:gd name="connsiteX5" fmla="*/ 754400 w 1039216"/>
                <a:gd name="connsiteY5" fmla="*/ 63075 h 2322159"/>
                <a:gd name="connsiteX6" fmla="*/ 750091 w 1039216"/>
                <a:gd name="connsiteY6" fmla="*/ 46620 h 2322159"/>
                <a:gd name="connsiteX7" fmla="*/ 716007 w 1039216"/>
                <a:gd name="connsiteY7" fmla="*/ 14104 h 2322159"/>
                <a:gd name="connsiteX8" fmla="*/ 706997 w 1039216"/>
                <a:gd name="connsiteY8" fmla="*/ 24290 h 2322159"/>
                <a:gd name="connsiteX9" fmla="*/ 701512 w 1039216"/>
                <a:gd name="connsiteY9" fmla="*/ 50930 h 2322159"/>
                <a:gd name="connsiteX10" fmla="*/ 666253 w 1039216"/>
                <a:gd name="connsiteY10" fmla="*/ 101860 h 2322159"/>
                <a:gd name="connsiteX11" fmla="*/ 532660 w 1039216"/>
                <a:gd name="connsiteY11" fmla="*/ 184523 h 2322159"/>
                <a:gd name="connsiteX12" fmla="*/ 523649 w 1039216"/>
                <a:gd name="connsiteY12" fmla="*/ 191183 h 2322159"/>
                <a:gd name="connsiteX13" fmla="*/ 504452 w 1039216"/>
                <a:gd name="connsiteY13" fmla="*/ 205678 h 2322159"/>
                <a:gd name="connsiteX14" fmla="*/ 470369 w 1039216"/>
                <a:gd name="connsiteY14" fmla="*/ 208812 h 2322159"/>
                <a:gd name="connsiteX15" fmla="*/ 464884 w 1039216"/>
                <a:gd name="connsiteY15" fmla="*/ 202152 h 2322159"/>
                <a:gd name="connsiteX16" fmla="*/ 437068 w 1039216"/>
                <a:gd name="connsiteY16" fmla="*/ 189224 h 2322159"/>
                <a:gd name="connsiteX17" fmla="*/ 416696 w 1039216"/>
                <a:gd name="connsiteY17" fmla="*/ 179822 h 2322159"/>
                <a:gd name="connsiteX18" fmla="*/ 353622 w 1039216"/>
                <a:gd name="connsiteY18" fmla="*/ 147697 h 2322159"/>
                <a:gd name="connsiteX19" fmla="*/ 350096 w 1039216"/>
                <a:gd name="connsiteY19" fmla="*/ 146130 h 2322159"/>
                <a:gd name="connsiteX20" fmla="*/ 338735 w 1039216"/>
                <a:gd name="connsiteY20" fmla="*/ 139469 h 2322159"/>
                <a:gd name="connsiteX21" fmla="*/ 187120 w 1039216"/>
                <a:gd name="connsiteY21" fmla="*/ 64250 h 2322159"/>
                <a:gd name="connsiteX22" fmla="*/ 131097 w 1039216"/>
                <a:gd name="connsiteY22" fmla="*/ 36435 h 2322159"/>
                <a:gd name="connsiteX23" fmla="*/ 116602 w 1039216"/>
                <a:gd name="connsiteY23" fmla="*/ 18021 h 2322159"/>
                <a:gd name="connsiteX24" fmla="*/ 108767 w 1039216"/>
                <a:gd name="connsiteY24" fmla="*/ 0 h 2322159"/>
                <a:gd name="connsiteX25" fmla="*/ 87611 w 1039216"/>
                <a:gd name="connsiteY25" fmla="*/ 24681 h 2322159"/>
                <a:gd name="connsiteX26" fmla="*/ 78600 w 1039216"/>
                <a:gd name="connsiteY26" fmla="*/ 81880 h 2322159"/>
                <a:gd name="connsiteX27" fmla="*/ 78600 w 1039216"/>
                <a:gd name="connsiteY27" fmla="*/ 103035 h 2322159"/>
                <a:gd name="connsiteX28" fmla="*/ 75858 w 1039216"/>
                <a:gd name="connsiteY28" fmla="*/ 121840 h 2322159"/>
                <a:gd name="connsiteX29" fmla="*/ 70765 w 1039216"/>
                <a:gd name="connsiteY29" fmla="*/ 167285 h 2322159"/>
                <a:gd name="connsiteX30" fmla="*/ 112293 w 1039216"/>
                <a:gd name="connsiteY30" fmla="*/ 363561 h 2322159"/>
                <a:gd name="connsiteX31" fmla="*/ 120128 w 1039216"/>
                <a:gd name="connsiteY31" fmla="*/ 408614 h 2322159"/>
                <a:gd name="connsiteX32" fmla="*/ 73508 w 1039216"/>
                <a:gd name="connsiteY32" fmla="*/ 680110 h 2322159"/>
                <a:gd name="connsiteX33" fmla="*/ 25712 w 1039216"/>
                <a:gd name="connsiteY33" fmla="*/ 958265 h 2322159"/>
                <a:gd name="connsiteX34" fmla="*/ 73 w 1039216"/>
                <a:gd name="connsiteY34" fmla="*/ 1282332 h 2322159"/>
                <a:gd name="connsiteX35" fmla="*/ 15787 w 1039216"/>
                <a:gd name="connsiteY35" fmla="*/ 2318072 h 2322159"/>
                <a:gd name="connsiteX36" fmla="*/ 475268 w 1039216"/>
                <a:gd name="connsiteY36" fmla="*/ 1634376 h 2322159"/>
                <a:gd name="connsiteX37" fmla="*/ 725801 w 1039216"/>
                <a:gd name="connsiteY37" fmla="*/ 1403313 h 2322159"/>
                <a:gd name="connsiteX38" fmla="*/ 840589 w 1039216"/>
                <a:gd name="connsiteY38" fmla="*/ 1403313 h 2322159"/>
                <a:gd name="connsiteX39" fmla="*/ 1039216 w 1039216"/>
                <a:gd name="connsiteY39" fmla="*/ 1403313 h 2322159"/>
                <a:gd name="connsiteX40" fmla="*/ 864487 w 1039216"/>
                <a:gd name="connsiteY40" fmla="*/ 763556 h 2322159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725801 w 1039216"/>
                <a:gd name="connsiteY36" fmla="*/ 1403313 h 2318454"/>
                <a:gd name="connsiteX37" fmla="*/ 840589 w 1039216"/>
                <a:gd name="connsiteY37" fmla="*/ 1403313 h 2318454"/>
                <a:gd name="connsiteX38" fmla="*/ 1039216 w 1039216"/>
                <a:gd name="connsiteY38" fmla="*/ 1403313 h 2318454"/>
                <a:gd name="connsiteX39" fmla="*/ 864487 w 1039216"/>
                <a:gd name="connsiteY39" fmla="*/ 763556 h 2318454"/>
                <a:gd name="connsiteX0" fmla="*/ 864487 w 1039216"/>
                <a:gd name="connsiteY0" fmla="*/ 763556 h 2318454"/>
                <a:gd name="connsiteX1" fmla="*/ 752442 w 1039216"/>
                <a:gd name="connsiteY1" fmla="*/ 377665 h 2318454"/>
                <a:gd name="connsiteX2" fmla="*/ 751266 w 1039216"/>
                <a:gd name="connsiteY2" fmla="*/ 364344 h 2318454"/>
                <a:gd name="connsiteX3" fmla="*/ 751266 w 1039216"/>
                <a:gd name="connsiteY3" fmla="*/ 209204 h 2318454"/>
                <a:gd name="connsiteX4" fmla="*/ 752050 w 1039216"/>
                <a:gd name="connsiteY4" fmla="*/ 99117 h 2318454"/>
                <a:gd name="connsiteX5" fmla="*/ 754400 w 1039216"/>
                <a:gd name="connsiteY5" fmla="*/ 63075 h 2318454"/>
                <a:gd name="connsiteX6" fmla="*/ 750091 w 1039216"/>
                <a:gd name="connsiteY6" fmla="*/ 46620 h 2318454"/>
                <a:gd name="connsiteX7" fmla="*/ 716007 w 1039216"/>
                <a:gd name="connsiteY7" fmla="*/ 14104 h 2318454"/>
                <a:gd name="connsiteX8" fmla="*/ 706997 w 1039216"/>
                <a:gd name="connsiteY8" fmla="*/ 24290 h 2318454"/>
                <a:gd name="connsiteX9" fmla="*/ 701512 w 1039216"/>
                <a:gd name="connsiteY9" fmla="*/ 50930 h 2318454"/>
                <a:gd name="connsiteX10" fmla="*/ 666253 w 1039216"/>
                <a:gd name="connsiteY10" fmla="*/ 101860 h 2318454"/>
                <a:gd name="connsiteX11" fmla="*/ 532660 w 1039216"/>
                <a:gd name="connsiteY11" fmla="*/ 184523 h 2318454"/>
                <a:gd name="connsiteX12" fmla="*/ 523649 w 1039216"/>
                <a:gd name="connsiteY12" fmla="*/ 191183 h 2318454"/>
                <a:gd name="connsiteX13" fmla="*/ 504452 w 1039216"/>
                <a:gd name="connsiteY13" fmla="*/ 205678 h 2318454"/>
                <a:gd name="connsiteX14" fmla="*/ 470369 w 1039216"/>
                <a:gd name="connsiteY14" fmla="*/ 208812 h 2318454"/>
                <a:gd name="connsiteX15" fmla="*/ 464884 w 1039216"/>
                <a:gd name="connsiteY15" fmla="*/ 202152 h 2318454"/>
                <a:gd name="connsiteX16" fmla="*/ 437068 w 1039216"/>
                <a:gd name="connsiteY16" fmla="*/ 189224 h 2318454"/>
                <a:gd name="connsiteX17" fmla="*/ 416696 w 1039216"/>
                <a:gd name="connsiteY17" fmla="*/ 179822 h 2318454"/>
                <a:gd name="connsiteX18" fmla="*/ 353622 w 1039216"/>
                <a:gd name="connsiteY18" fmla="*/ 147697 h 2318454"/>
                <a:gd name="connsiteX19" fmla="*/ 350096 w 1039216"/>
                <a:gd name="connsiteY19" fmla="*/ 146130 h 2318454"/>
                <a:gd name="connsiteX20" fmla="*/ 338735 w 1039216"/>
                <a:gd name="connsiteY20" fmla="*/ 139469 h 2318454"/>
                <a:gd name="connsiteX21" fmla="*/ 187120 w 1039216"/>
                <a:gd name="connsiteY21" fmla="*/ 64250 h 2318454"/>
                <a:gd name="connsiteX22" fmla="*/ 131097 w 1039216"/>
                <a:gd name="connsiteY22" fmla="*/ 36435 h 2318454"/>
                <a:gd name="connsiteX23" fmla="*/ 116602 w 1039216"/>
                <a:gd name="connsiteY23" fmla="*/ 18021 h 2318454"/>
                <a:gd name="connsiteX24" fmla="*/ 108767 w 1039216"/>
                <a:gd name="connsiteY24" fmla="*/ 0 h 2318454"/>
                <a:gd name="connsiteX25" fmla="*/ 87611 w 1039216"/>
                <a:gd name="connsiteY25" fmla="*/ 24681 h 2318454"/>
                <a:gd name="connsiteX26" fmla="*/ 78600 w 1039216"/>
                <a:gd name="connsiteY26" fmla="*/ 81880 h 2318454"/>
                <a:gd name="connsiteX27" fmla="*/ 78600 w 1039216"/>
                <a:gd name="connsiteY27" fmla="*/ 103035 h 2318454"/>
                <a:gd name="connsiteX28" fmla="*/ 75858 w 1039216"/>
                <a:gd name="connsiteY28" fmla="*/ 121840 h 2318454"/>
                <a:gd name="connsiteX29" fmla="*/ 70765 w 1039216"/>
                <a:gd name="connsiteY29" fmla="*/ 167285 h 2318454"/>
                <a:gd name="connsiteX30" fmla="*/ 112293 w 1039216"/>
                <a:gd name="connsiteY30" fmla="*/ 363561 h 2318454"/>
                <a:gd name="connsiteX31" fmla="*/ 120128 w 1039216"/>
                <a:gd name="connsiteY31" fmla="*/ 408614 h 2318454"/>
                <a:gd name="connsiteX32" fmla="*/ 73508 w 1039216"/>
                <a:gd name="connsiteY32" fmla="*/ 680110 h 2318454"/>
                <a:gd name="connsiteX33" fmla="*/ 25712 w 1039216"/>
                <a:gd name="connsiteY33" fmla="*/ 958265 h 2318454"/>
                <a:gd name="connsiteX34" fmla="*/ 73 w 1039216"/>
                <a:gd name="connsiteY34" fmla="*/ 1282332 h 2318454"/>
                <a:gd name="connsiteX35" fmla="*/ 15787 w 1039216"/>
                <a:gd name="connsiteY35" fmla="*/ 2318072 h 2318454"/>
                <a:gd name="connsiteX36" fmla="*/ 840589 w 1039216"/>
                <a:gd name="connsiteY36" fmla="*/ 1403313 h 2318454"/>
                <a:gd name="connsiteX37" fmla="*/ 1039216 w 1039216"/>
                <a:gd name="connsiteY37" fmla="*/ 1403313 h 2318454"/>
                <a:gd name="connsiteX38" fmla="*/ 864487 w 1039216"/>
                <a:gd name="connsiteY38" fmla="*/ 763556 h 2318454"/>
                <a:gd name="connsiteX0" fmla="*/ 864487 w 1131793"/>
                <a:gd name="connsiteY0" fmla="*/ 763556 h 2388302"/>
                <a:gd name="connsiteX1" fmla="*/ 752442 w 1131793"/>
                <a:gd name="connsiteY1" fmla="*/ 377665 h 2388302"/>
                <a:gd name="connsiteX2" fmla="*/ 751266 w 1131793"/>
                <a:gd name="connsiteY2" fmla="*/ 364344 h 2388302"/>
                <a:gd name="connsiteX3" fmla="*/ 751266 w 1131793"/>
                <a:gd name="connsiteY3" fmla="*/ 209204 h 2388302"/>
                <a:gd name="connsiteX4" fmla="*/ 752050 w 1131793"/>
                <a:gd name="connsiteY4" fmla="*/ 99117 h 2388302"/>
                <a:gd name="connsiteX5" fmla="*/ 754400 w 1131793"/>
                <a:gd name="connsiteY5" fmla="*/ 63075 h 2388302"/>
                <a:gd name="connsiteX6" fmla="*/ 750091 w 1131793"/>
                <a:gd name="connsiteY6" fmla="*/ 46620 h 2388302"/>
                <a:gd name="connsiteX7" fmla="*/ 716007 w 1131793"/>
                <a:gd name="connsiteY7" fmla="*/ 14104 h 2388302"/>
                <a:gd name="connsiteX8" fmla="*/ 706997 w 1131793"/>
                <a:gd name="connsiteY8" fmla="*/ 24290 h 2388302"/>
                <a:gd name="connsiteX9" fmla="*/ 701512 w 1131793"/>
                <a:gd name="connsiteY9" fmla="*/ 50930 h 2388302"/>
                <a:gd name="connsiteX10" fmla="*/ 666253 w 1131793"/>
                <a:gd name="connsiteY10" fmla="*/ 101860 h 2388302"/>
                <a:gd name="connsiteX11" fmla="*/ 532660 w 1131793"/>
                <a:gd name="connsiteY11" fmla="*/ 184523 h 2388302"/>
                <a:gd name="connsiteX12" fmla="*/ 523649 w 1131793"/>
                <a:gd name="connsiteY12" fmla="*/ 191183 h 2388302"/>
                <a:gd name="connsiteX13" fmla="*/ 504452 w 1131793"/>
                <a:gd name="connsiteY13" fmla="*/ 205678 h 2388302"/>
                <a:gd name="connsiteX14" fmla="*/ 470369 w 1131793"/>
                <a:gd name="connsiteY14" fmla="*/ 208812 h 2388302"/>
                <a:gd name="connsiteX15" fmla="*/ 464884 w 1131793"/>
                <a:gd name="connsiteY15" fmla="*/ 202152 h 2388302"/>
                <a:gd name="connsiteX16" fmla="*/ 437068 w 1131793"/>
                <a:gd name="connsiteY16" fmla="*/ 189224 h 2388302"/>
                <a:gd name="connsiteX17" fmla="*/ 416696 w 1131793"/>
                <a:gd name="connsiteY17" fmla="*/ 179822 h 2388302"/>
                <a:gd name="connsiteX18" fmla="*/ 353622 w 1131793"/>
                <a:gd name="connsiteY18" fmla="*/ 147697 h 2388302"/>
                <a:gd name="connsiteX19" fmla="*/ 350096 w 1131793"/>
                <a:gd name="connsiteY19" fmla="*/ 146130 h 2388302"/>
                <a:gd name="connsiteX20" fmla="*/ 338735 w 1131793"/>
                <a:gd name="connsiteY20" fmla="*/ 139469 h 2388302"/>
                <a:gd name="connsiteX21" fmla="*/ 187120 w 1131793"/>
                <a:gd name="connsiteY21" fmla="*/ 64250 h 2388302"/>
                <a:gd name="connsiteX22" fmla="*/ 131097 w 1131793"/>
                <a:gd name="connsiteY22" fmla="*/ 36435 h 2388302"/>
                <a:gd name="connsiteX23" fmla="*/ 116602 w 1131793"/>
                <a:gd name="connsiteY23" fmla="*/ 18021 h 2388302"/>
                <a:gd name="connsiteX24" fmla="*/ 108767 w 1131793"/>
                <a:gd name="connsiteY24" fmla="*/ 0 h 2388302"/>
                <a:gd name="connsiteX25" fmla="*/ 87611 w 1131793"/>
                <a:gd name="connsiteY25" fmla="*/ 24681 h 2388302"/>
                <a:gd name="connsiteX26" fmla="*/ 78600 w 1131793"/>
                <a:gd name="connsiteY26" fmla="*/ 81880 h 2388302"/>
                <a:gd name="connsiteX27" fmla="*/ 78600 w 1131793"/>
                <a:gd name="connsiteY27" fmla="*/ 103035 h 2388302"/>
                <a:gd name="connsiteX28" fmla="*/ 75858 w 1131793"/>
                <a:gd name="connsiteY28" fmla="*/ 121840 h 2388302"/>
                <a:gd name="connsiteX29" fmla="*/ 70765 w 1131793"/>
                <a:gd name="connsiteY29" fmla="*/ 167285 h 2388302"/>
                <a:gd name="connsiteX30" fmla="*/ 112293 w 1131793"/>
                <a:gd name="connsiteY30" fmla="*/ 363561 h 2388302"/>
                <a:gd name="connsiteX31" fmla="*/ 120128 w 1131793"/>
                <a:gd name="connsiteY31" fmla="*/ 408614 h 2388302"/>
                <a:gd name="connsiteX32" fmla="*/ 73508 w 1131793"/>
                <a:gd name="connsiteY32" fmla="*/ 680110 h 2388302"/>
                <a:gd name="connsiteX33" fmla="*/ 25712 w 1131793"/>
                <a:gd name="connsiteY33" fmla="*/ 958265 h 2388302"/>
                <a:gd name="connsiteX34" fmla="*/ 73 w 1131793"/>
                <a:gd name="connsiteY34" fmla="*/ 1282332 h 2388302"/>
                <a:gd name="connsiteX35" fmla="*/ 15787 w 1131793"/>
                <a:gd name="connsiteY35" fmla="*/ 2318072 h 2388302"/>
                <a:gd name="connsiteX36" fmla="*/ 1131793 w 1131793"/>
                <a:gd name="connsiteY36" fmla="*/ 2314905 h 2388302"/>
                <a:gd name="connsiteX37" fmla="*/ 1039216 w 1131793"/>
                <a:gd name="connsiteY37" fmla="*/ 1403313 h 2388302"/>
                <a:gd name="connsiteX38" fmla="*/ 864487 w 1131793"/>
                <a:gd name="connsiteY38" fmla="*/ 763556 h 2388302"/>
                <a:gd name="connsiteX0" fmla="*/ 864487 w 1131793"/>
                <a:gd name="connsiteY0" fmla="*/ 763556 h 2331483"/>
                <a:gd name="connsiteX1" fmla="*/ 752442 w 1131793"/>
                <a:gd name="connsiteY1" fmla="*/ 377665 h 2331483"/>
                <a:gd name="connsiteX2" fmla="*/ 751266 w 1131793"/>
                <a:gd name="connsiteY2" fmla="*/ 364344 h 2331483"/>
                <a:gd name="connsiteX3" fmla="*/ 751266 w 1131793"/>
                <a:gd name="connsiteY3" fmla="*/ 209204 h 2331483"/>
                <a:gd name="connsiteX4" fmla="*/ 752050 w 1131793"/>
                <a:gd name="connsiteY4" fmla="*/ 99117 h 2331483"/>
                <a:gd name="connsiteX5" fmla="*/ 754400 w 1131793"/>
                <a:gd name="connsiteY5" fmla="*/ 63075 h 2331483"/>
                <a:gd name="connsiteX6" fmla="*/ 750091 w 1131793"/>
                <a:gd name="connsiteY6" fmla="*/ 46620 h 2331483"/>
                <a:gd name="connsiteX7" fmla="*/ 716007 w 1131793"/>
                <a:gd name="connsiteY7" fmla="*/ 14104 h 2331483"/>
                <a:gd name="connsiteX8" fmla="*/ 706997 w 1131793"/>
                <a:gd name="connsiteY8" fmla="*/ 24290 h 2331483"/>
                <a:gd name="connsiteX9" fmla="*/ 701512 w 1131793"/>
                <a:gd name="connsiteY9" fmla="*/ 50930 h 2331483"/>
                <a:gd name="connsiteX10" fmla="*/ 666253 w 1131793"/>
                <a:gd name="connsiteY10" fmla="*/ 101860 h 2331483"/>
                <a:gd name="connsiteX11" fmla="*/ 532660 w 1131793"/>
                <a:gd name="connsiteY11" fmla="*/ 184523 h 2331483"/>
                <a:gd name="connsiteX12" fmla="*/ 523649 w 1131793"/>
                <a:gd name="connsiteY12" fmla="*/ 191183 h 2331483"/>
                <a:gd name="connsiteX13" fmla="*/ 504452 w 1131793"/>
                <a:gd name="connsiteY13" fmla="*/ 205678 h 2331483"/>
                <a:gd name="connsiteX14" fmla="*/ 470369 w 1131793"/>
                <a:gd name="connsiteY14" fmla="*/ 208812 h 2331483"/>
                <a:gd name="connsiteX15" fmla="*/ 464884 w 1131793"/>
                <a:gd name="connsiteY15" fmla="*/ 202152 h 2331483"/>
                <a:gd name="connsiteX16" fmla="*/ 437068 w 1131793"/>
                <a:gd name="connsiteY16" fmla="*/ 189224 h 2331483"/>
                <a:gd name="connsiteX17" fmla="*/ 416696 w 1131793"/>
                <a:gd name="connsiteY17" fmla="*/ 179822 h 2331483"/>
                <a:gd name="connsiteX18" fmla="*/ 353622 w 1131793"/>
                <a:gd name="connsiteY18" fmla="*/ 147697 h 2331483"/>
                <a:gd name="connsiteX19" fmla="*/ 350096 w 1131793"/>
                <a:gd name="connsiteY19" fmla="*/ 146130 h 2331483"/>
                <a:gd name="connsiteX20" fmla="*/ 338735 w 1131793"/>
                <a:gd name="connsiteY20" fmla="*/ 139469 h 2331483"/>
                <a:gd name="connsiteX21" fmla="*/ 187120 w 1131793"/>
                <a:gd name="connsiteY21" fmla="*/ 64250 h 2331483"/>
                <a:gd name="connsiteX22" fmla="*/ 131097 w 1131793"/>
                <a:gd name="connsiteY22" fmla="*/ 36435 h 2331483"/>
                <a:gd name="connsiteX23" fmla="*/ 116602 w 1131793"/>
                <a:gd name="connsiteY23" fmla="*/ 18021 h 2331483"/>
                <a:gd name="connsiteX24" fmla="*/ 108767 w 1131793"/>
                <a:gd name="connsiteY24" fmla="*/ 0 h 2331483"/>
                <a:gd name="connsiteX25" fmla="*/ 87611 w 1131793"/>
                <a:gd name="connsiteY25" fmla="*/ 24681 h 2331483"/>
                <a:gd name="connsiteX26" fmla="*/ 78600 w 1131793"/>
                <a:gd name="connsiteY26" fmla="*/ 81880 h 2331483"/>
                <a:gd name="connsiteX27" fmla="*/ 78600 w 1131793"/>
                <a:gd name="connsiteY27" fmla="*/ 103035 h 2331483"/>
                <a:gd name="connsiteX28" fmla="*/ 75858 w 1131793"/>
                <a:gd name="connsiteY28" fmla="*/ 121840 h 2331483"/>
                <a:gd name="connsiteX29" fmla="*/ 70765 w 1131793"/>
                <a:gd name="connsiteY29" fmla="*/ 167285 h 2331483"/>
                <a:gd name="connsiteX30" fmla="*/ 112293 w 1131793"/>
                <a:gd name="connsiteY30" fmla="*/ 363561 h 2331483"/>
                <a:gd name="connsiteX31" fmla="*/ 120128 w 1131793"/>
                <a:gd name="connsiteY31" fmla="*/ 408614 h 2331483"/>
                <a:gd name="connsiteX32" fmla="*/ 73508 w 1131793"/>
                <a:gd name="connsiteY32" fmla="*/ 680110 h 2331483"/>
                <a:gd name="connsiteX33" fmla="*/ 25712 w 1131793"/>
                <a:gd name="connsiteY33" fmla="*/ 958265 h 2331483"/>
                <a:gd name="connsiteX34" fmla="*/ 73 w 1131793"/>
                <a:gd name="connsiteY34" fmla="*/ 1282332 h 2331483"/>
                <a:gd name="connsiteX35" fmla="*/ 15787 w 1131793"/>
                <a:gd name="connsiteY35" fmla="*/ 2318072 h 2331483"/>
                <a:gd name="connsiteX36" fmla="*/ 1131793 w 1131793"/>
                <a:gd name="connsiteY36" fmla="*/ 2314905 h 2331483"/>
                <a:gd name="connsiteX37" fmla="*/ 1039216 w 1131793"/>
                <a:gd name="connsiteY37" fmla="*/ 1403313 h 2331483"/>
                <a:gd name="connsiteX38" fmla="*/ 864487 w 1131793"/>
                <a:gd name="connsiteY38" fmla="*/ 763556 h 233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31793" h="2331483">
                  <a:moveTo>
                    <a:pt x="864487" y="763556"/>
                  </a:moveTo>
                  <a:cubicBezTo>
                    <a:pt x="828836" y="634664"/>
                    <a:pt x="795144" y="504597"/>
                    <a:pt x="752442" y="377665"/>
                  </a:cubicBezTo>
                  <a:cubicBezTo>
                    <a:pt x="750875" y="372963"/>
                    <a:pt x="751266" y="368654"/>
                    <a:pt x="751266" y="364344"/>
                  </a:cubicBezTo>
                  <a:lnTo>
                    <a:pt x="751266" y="209204"/>
                  </a:lnTo>
                  <a:cubicBezTo>
                    <a:pt x="751266" y="172378"/>
                    <a:pt x="751658" y="135944"/>
                    <a:pt x="752050" y="99117"/>
                  </a:cubicBezTo>
                  <a:cubicBezTo>
                    <a:pt x="757143" y="87364"/>
                    <a:pt x="754009" y="75220"/>
                    <a:pt x="754400" y="63075"/>
                  </a:cubicBezTo>
                  <a:cubicBezTo>
                    <a:pt x="754792" y="57198"/>
                    <a:pt x="754009" y="50930"/>
                    <a:pt x="750091" y="46620"/>
                  </a:cubicBezTo>
                  <a:cubicBezTo>
                    <a:pt x="739513" y="35259"/>
                    <a:pt x="729327" y="22723"/>
                    <a:pt x="716007" y="14104"/>
                  </a:cubicBezTo>
                  <a:cubicBezTo>
                    <a:pt x="709347" y="14104"/>
                    <a:pt x="707780" y="18805"/>
                    <a:pt x="706997" y="24290"/>
                  </a:cubicBezTo>
                  <a:cubicBezTo>
                    <a:pt x="706213" y="33300"/>
                    <a:pt x="702687" y="41919"/>
                    <a:pt x="701512" y="50930"/>
                  </a:cubicBezTo>
                  <a:cubicBezTo>
                    <a:pt x="698769" y="74044"/>
                    <a:pt x="690542" y="93633"/>
                    <a:pt x="666253" y="101860"/>
                  </a:cubicBezTo>
                  <a:lnTo>
                    <a:pt x="532660" y="184523"/>
                  </a:lnTo>
                  <a:cubicBezTo>
                    <a:pt x="529917" y="186873"/>
                    <a:pt x="526783" y="189224"/>
                    <a:pt x="523649" y="191183"/>
                  </a:cubicBezTo>
                  <a:cubicBezTo>
                    <a:pt x="518164" y="197059"/>
                    <a:pt x="508370" y="198235"/>
                    <a:pt x="504452" y="205678"/>
                  </a:cubicBezTo>
                  <a:cubicBezTo>
                    <a:pt x="493483" y="210771"/>
                    <a:pt x="482122" y="209596"/>
                    <a:pt x="470369" y="208812"/>
                  </a:cubicBezTo>
                  <a:cubicBezTo>
                    <a:pt x="472327" y="204895"/>
                    <a:pt x="467626" y="203328"/>
                    <a:pt x="464884" y="202152"/>
                  </a:cubicBezTo>
                  <a:cubicBezTo>
                    <a:pt x="455481" y="198235"/>
                    <a:pt x="446862" y="192750"/>
                    <a:pt x="437068" y="189224"/>
                  </a:cubicBezTo>
                  <a:cubicBezTo>
                    <a:pt x="429625" y="187265"/>
                    <a:pt x="422181" y="186090"/>
                    <a:pt x="416696" y="179822"/>
                  </a:cubicBezTo>
                  <a:cubicBezTo>
                    <a:pt x="396324" y="167677"/>
                    <a:pt x="374385" y="158666"/>
                    <a:pt x="353622" y="147697"/>
                  </a:cubicBezTo>
                  <a:cubicBezTo>
                    <a:pt x="352446" y="146913"/>
                    <a:pt x="351271" y="146521"/>
                    <a:pt x="350096" y="146130"/>
                  </a:cubicBezTo>
                  <a:cubicBezTo>
                    <a:pt x="346178" y="144563"/>
                    <a:pt x="342260" y="142212"/>
                    <a:pt x="338735" y="139469"/>
                  </a:cubicBezTo>
                  <a:lnTo>
                    <a:pt x="187120" y="64250"/>
                  </a:lnTo>
                  <a:cubicBezTo>
                    <a:pt x="167924" y="55631"/>
                    <a:pt x="150294" y="45053"/>
                    <a:pt x="131097" y="36435"/>
                  </a:cubicBezTo>
                  <a:cubicBezTo>
                    <a:pt x="122870" y="32517"/>
                    <a:pt x="118953" y="26640"/>
                    <a:pt x="116602" y="18021"/>
                  </a:cubicBezTo>
                  <a:cubicBezTo>
                    <a:pt x="115035" y="11753"/>
                    <a:pt x="115818" y="4309"/>
                    <a:pt x="108767" y="0"/>
                  </a:cubicBezTo>
                  <a:cubicBezTo>
                    <a:pt x="95838" y="3134"/>
                    <a:pt x="89570" y="12145"/>
                    <a:pt x="87611" y="24681"/>
                  </a:cubicBezTo>
                  <a:cubicBezTo>
                    <a:pt x="84477" y="43878"/>
                    <a:pt x="80951" y="62683"/>
                    <a:pt x="78600" y="81880"/>
                  </a:cubicBezTo>
                  <a:cubicBezTo>
                    <a:pt x="77817" y="88931"/>
                    <a:pt x="76642" y="95983"/>
                    <a:pt x="78600" y="103035"/>
                  </a:cubicBezTo>
                  <a:cubicBezTo>
                    <a:pt x="77817" y="109303"/>
                    <a:pt x="76250" y="115572"/>
                    <a:pt x="75858" y="121840"/>
                  </a:cubicBezTo>
                  <a:cubicBezTo>
                    <a:pt x="75075" y="137119"/>
                    <a:pt x="67631" y="152006"/>
                    <a:pt x="70765" y="167285"/>
                  </a:cubicBezTo>
                  <a:cubicBezTo>
                    <a:pt x="84477" y="232710"/>
                    <a:pt x="98972" y="298136"/>
                    <a:pt x="112293" y="363561"/>
                  </a:cubicBezTo>
                  <a:cubicBezTo>
                    <a:pt x="115427" y="378448"/>
                    <a:pt x="122479" y="393727"/>
                    <a:pt x="120128" y="408614"/>
                  </a:cubicBezTo>
                  <a:cubicBezTo>
                    <a:pt x="105241" y="499113"/>
                    <a:pt x="89178" y="589611"/>
                    <a:pt x="73508" y="680110"/>
                  </a:cubicBezTo>
                  <a:cubicBezTo>
                    <a:pt x="57445" y="772958"/>
                    <a:pt x="41774" y="865416"/>
                    <a:pt x="25712" y="958265"/>
                  </a:cubicBezTo>
                  <a:cubicBezTo>
                    <a:pt x="9649" y="1050330"/>
                    <a:pt x="1660" y="1055698"/>
                    <a:pt x="73" y="1282332"/>
                  </a:cubicBezTo>
                  <a:cubicBezTo>
                    <a:pt x="-1581" y="1518462"/>
                    <a:pt x="25190" y="2262050"/>
                    <a:pt x="15787" y="2318072"/>
                  </a:cubicBezTo>
                  <a:cubicBezTo>
                    <a:pt x="155873" y="2338235"/>
                    <a:pt x="910578" y="2334424"/>
                    <a:pt x="1131793" y="2314905"/>
                  </a:cubicBezTo>
                  <a:lnTo>
                    <a:pt x="1039216" y="1403313"/>
                  </a:lnTo>
                  <a:cubicBezTo>
                    <a:pt x="981626" y="1190583"/>
                    <a:pt x="923644" y="977070"/>
                    <a:pt x="864487" y="763556"/>
                  </a:cubicBezTo>
                  <a:close/>
                </a:path>
              </a:pathLst>
            </a:custGeom>
            <a:solidFill>
              <a:srgbClr val="FEFEFE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54">
              <a:extLst>
                <a:ext uri="{FF2B5EF4-FFF2-40B4-BE49-F238E27FC236}">
                  <a16:creationId xmlns:a16="http://schemas.microsoft.com/office/drawing/2014/main" id="{0ABBB19C-C2CB-4F98-9589-CA11557C3B1F}"/>
                </a:ext>
              </a:extLst>
            </p:cNvPr>
            <p:cNvSpPr/>
            <p:nvPr/>
          </p:nvSpPr>
          <p:spPr>
            <a:xfrm>
              <a:off x="4241065" y="3825115"/>
              <a:ext cx="632218" cy="2920723"/>
            </a:xfrm>
            <a:custGeom>
              <a:avLst/>
              <a:gdLst>
                <a:gd name="connsiteX0" fmla="*/ 63719 w 368261"/>
                <a:gd name="connsiteY0" fmla="*/ 1189117 h 1190974"/>
                <a:gd name="connsiteX1" fmla="*/ 49615 w 368261"/>
                <a:gd name="connsiteY1" fmla="*/ 373064 h 1190974"/>
                <a:gd name="connsiteX2" fmla="*/ 55883 w 368261"/>
                <a:gd name="connsiteY2" fmla="*/ 340155 h 1190974"/>
                <a:gd name="connsiteX3" fmla="*/ 103287 w 368261"/>
                <a:gd name="connsiteY3" fmla="*/ 224975 h 1190974"/>
                <a:gd name="connsiteX4" fmla="*/ 1819 w 368261"/>
                <a:gd name="connsiteY4" fmla="*/ 97651 h 1190974"/>
                <a:gd name="connsiteX5" fmla="*/ 116999 w 368261"/>
                <a:gd name="connsiteY5" fmla="*/ 6369 h 1190974"/>
                <a:gd name="connsiteX6" fmla="*/ 151475 w 368261"/>
                <a:gd name="connsiteY6" fmla="*/ 2843 h 1190974"/>
                <a:gd name="connsiteX7" fmla="*/ 308574 w 368261"/>
                <a:gd name="connsiteY7" fmla="*/ 104311 h 1190974"/>
                <a:gd name="connsiteX8" fmla="*/ 229045 w 368261"/>
                <a:gd name="connsiteY8" fmla="*/ 224584 h 1190974"/>
                <a:gd name="connsiteX9" fmla="*/ 282717 w 368261"/>
                <a:gd name="connsiteY9" fmla="*/ 331536 h 1190974"/>
                <a:gd name="connsiteX10" fmla="*/ 298780 w 368261"/>
                <a:gd name="connsiteY10" fmla="*/ 378940 h 1190974"/>
                <a:gd name="connsiteX11" fmla="*/ 372040 w 368261"/>
                <a:gd name="connsiteY11" fmla="*/ 1190684 h 1190974"/>
                <a:gd name="connsiteX12" fmla="*/ 63719 w 368261"/>
                <a:gd name="connsiteY12" fmla="*/ 1189117 h 1190974"/>
                <a:gd name="connsiteX0" fmla="*/ 98537 w 372040"/>
                <a:gd name="connsiteY0" fmla="*/ 2129196 h 2129213"/>
                <a:gd name="connsiteX1" fmla="*/ 49615 w 372040"/>
                <a:gd name="connsiteY1" fmla="*/ 373064 h 2129213"/>
                <a:gd name="connsiteX2" fmla="*/ 55883 w 372040"/>
                <a:gd name="connsiteY2" fmla="*/ 340155 h 2129213"/>
                <a:gd name="connsiteX3" fmla="*/ 103287 w 372040"/>
                <a:gd name="connsiteY3" fmla="*/ 224975 h 2129213"/>
                <a:gd name="connsiteX4" fmla="*/ 1819 w 372040"/>
                <a:gd name="connsiteY4" fmla="*/ 97651 h 2129213"/>
                <a:gd name="connsiteX5" fmla="*/ 116999 w 372040"/>
                <a:gd name="connsiteY5" fmla="*/ 6369 h 2129213"/>
                <a:gd name="connsiteX6" fmla="*/ 151475 w 372040"/>
                <a:gd name="connsiteY6" fmla="*/ 2843 h 2129213"/>
                <a:gd name="connsiteX7" fmla="*/ 308574 w 372040"/>
                <a:gd name="connsiteY7" fmla="*/ 104311 h 2129213"/>
                <a:gd name="connsiteX8" fmla="*/ 229045 w 372040"/>
                <a:gd name="connsiteY8" fmla="*/ 224584 h 2129213"/>
                <a:gd name="connsiteX9" fmla="*/ 282717 w 372040"/>
                <a:gd name="connsiteY9" fmla="*/ 331536 h 2129213"/>
                <a:gd name="connsiteX10" fmla="*/ 298780 w 372040"/>
                <a:gd name="connsiteY10" fmla="*/ 378940 h 2129213"/>
                <a:gd name="connsiteX11" fmla="*/ 372040 w 372040"/>
                <a:gd name="connsiteY11" fmla="*/ 1190684 h 2129213"/>
                <a:gd name="connsiteX12" fmla="*/ 98537 w 372040"/>
                <a:gd name="connsiteY12" fmla="*/ 2129196 h 2129213"/>
                <a:gd name="connsiteX0" fmla="*/ 98537 w 460667"/>
                <a:gd name="connsiteY0" fmla="*/ 2129196 h 2130772"/>
                <a:gd name="connsiteX1" fmla="*/ 49615 w 460667"/>
                <a:gd name="connsiteY1" fmla="*/ 373064 h 2130772"/>
                <a:gd name="connsiteX2" fmla="*/ 55883 w 460667"/>
                <a:gd name="connsiteY2" fmla="*/ 340155 h 2130772"/>
                <a:gd name="connsiteX3" fmla="*/ 103287 w 460667"/>
                <a:gd name="connsiteY3" fmla="*/ 224975 h 2130772"/>
                <a:gd name="connsiteX4" fmla="*/ 1819 w 460667"/>
                <a:gd name="connsiteY4" fmla="*/ 97651 h 2130772"/>
                <a:gd name="connsiteX5" fmla="*/ 116999 w 460667"/>
                <a:gd name="connsiteY5" fmla="*/ 6369 h 2130772"/>
                <a:gd name="connsiteX6" fmla="*/ 151475 w 460667"/>
                <a:gd name="connsiteY6" fmla="*/ 2843 h 2130772"/>
                <a:gd name="connsiteX7" fmla="*/ 308574 w 460667"/>
                <a:gd name="connsiteY7" fmla="*/ 104311 h 2130772"/>
                <a:gd name="connsiteX8" fmla="*/ 229045 w 460667"/>
                <a:gd name="connsiteY8" fmla="*/ 224584 h 2130772"/>
                <a:gd name="connsiteX9" fmla="*/ 282717 w 460667"/>
                <a:gd name="connsiteY9" fmla="*/ 331536 h 2130772"/>
                <a:gd name="connsiteX10" fmla="*/ 298780 w 460667"/>
                <a:gd name="connsiteY10" fmla="*/ 378940 h 2130772"/>
                <a:gd name="connsiteX11" fmla="*/ 460667 w 460667"/>
                <a:gd name="connsiteY11" fmla="*/ 2121268 h 2130772"/>
                <a:gd name="connsiteX12" fmla="*/ 98537 w 460667"/>
                <a:gd name="connsiteY12" fmla="*/ 2129196 h 2130772"/>
                <a:gd name="connsiteX0" fmla="*/ 95371 w 460667"/>
                <a:gd name="connsiteY0" fmla="*/ 2126030 h 2128193"/>
                <a:gd name="connsiteX1" fmla="*/ 49615 w 460667"/>
                <a:gd name="connsiteY1" fmla="*/ 373064 h 2128193"/>
                <a:gd name="connsiteX2" fmla="*/ 55883 w 460667"/>
                <a:gd name="connsiteY2" fmla="*/ 340155 h 2128193"/>
                <a:gd name="connsiteX3" fmla="*/ 103287 w 460667"/>
                <a:gd name="connsiteY3" fmla="*/ 224975 h 2128193"/>
                <a:gd name="connsiteX4" fmla="*/ 1819 w 460667"/>
                <a:gd name="connsiteY4" fmla="*/ 97651 h 2128193"/>
                <a:gd name="connsiteX5" fmla="*/ 116999 w 460667"/>
                <a:gd name="connsiteY5" fmla="*/ 6369 h 2128193"/>
                <a:gd name="connsiteX6" fmla="*/ 151475 w 460667"/>
                <a:gd name="connsiteY6" fmla="*/ 2843 h 2128193"/>
                <a:gd name="connsiteX7" fmla="*/ 308574 w 460667"/>
                <a:gd name="connsiteY7" fmla="*/ 104311 h 2128193"/>
                <a:gd name="connsiteX8" fmla="*/ 229045 w 460667"/>
                <a:gd name="connsiteY8" fmla="*/ 224584 h 2128193"/>
                <a:gd name="connsiteX9" fmla="*/ 282717 w 460667"/>
                <a:gd name="connsiteY9" fmla="*/ 331536 h 2128193"/>
                <a:gd name="connsiteX10" fmla="*/ 298780 w 460667"/>
                <a:gd name="connsiteY10" fmla="*/ 378940 h 2128193"/>
                <a:gd name="connsiteX11" fmla="*/ 460667 w 460667"/>
                <a:gd name="connsiteY11" fmla="*/ 2121268 h 2128193"/>
                <a:gd name="connsiteX12" fmla="*/ 95371 w 460667"/>
                <a:gd name="connsiteY12" fmla="*/ 2126030 h 212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667" h="2128193">
                  <a:moveTo>
                    <a:pt x="95371" y="2126030"/>
                  </a:moveTo>
                  <a:cubicBezTo>
                    <a:pt x="88711" y="2069223"/>
                    <a:pt x="54708" y="601073"/>
                    <a:pt x="49615" y="373064"/>
                  </a:cubicBezTo>
                  <a:cubicBezTo>
                    <a:pt x="49223" y="361702"/>
                    <a:pt x="51182" y="350733"/>
                    <a:pt x="55883" y="340155"/>
                  </a:cubicBezTo>
                  <a:cubicBezTo>
                    <a:pt x="71946" y="301762"/>
                    <a:pt x="87225" y="263369"/>
                    <a:pt x="103287" y="224975"/>
                  </a:cubicBezTo>
                  <a:cubicBezTo>
                    <a:pt x="122092" y="180705"/>
                    <a:pt x="-17377" y="132126"/>
                    <a:pt x="1819" y="97651"/>
                  </a:cubicBezTo>
                  <a:cubicBezTo>
                    <a:pt x="21800" y="62000"/>
                    <a:pt x="71162" y="3235"/>
                    <a:pt x="116999" y="6369"/>
                  </a:cubicBezTo>
                  <a:cubicBezTo>
                    <a:pt x="128752" y="7152"/>
                    <a:pt x="140505" y="8327"/>
                    <a:pt x="151475" y="2843"/>
                  </a:cubicBezTo>
                  <a:cubicBezTo>
                    <a:pt x="187909" y="-15179"/>
                    <a:pt x="343049" y="56515"/>
                    <a:pt x="308574" y="104311"/>
                  </a:cubicBezTo>
                  <a:cubicBezTo>
                    <a:pt x="285459" y="136436"/>
                    <a:pt x="231787" y="184231"/>
                    <a:pt x="229045" y="224584"/>
                  </a:cubicBezTo>
                  <a:cubicBezTo>
                    <a:pt x="226694" y="259059"/>
                    <a:pt x="263520" y="305680"/>
                    <a:pt x="282717" y="331536"/>
                  </a:cubicBezTo>
                  <a:cubicBezTo>
                    <a:pt x="299171" y="354259"/>
                    <a:pt x="292119" y="344073"/>
                    <a:pt x="298780" y="378940"/>
                  </a:cubicBezTo>
                  <a:cubicBezTo>
                    <a:pt x="312491" y="451025"/>
                    <a:pt x="456358" y="2069946"/>
                    <a:pt x="460667" y="2121268"/>
                  </a:cubicBezTo>
                  <a:cubicBezTo>
                    <a:pt x="400335" y="2127144"/>
                    <a:pt x="172941" y="2130731"/>
                    <a:pt x="95371" y="2126030"/>
                  </a:cubicBezTo>
                  <a:close/>
                </a:path>
              </a:pathLst>
            </a:custGeom>
            <a:solidFill>
              <a:srgbClr val="000000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55">
              <a:extLst>
                <a:ext uri="{FF2B5EF4-FFF2-40B4-BE49-F238E27FC236}">
                  <a16:creationId xmlns:a16="http://schemas.microsoft.com/office/drawing/2014/main" id="{FCCCED47-9FE0-406A-BE36-AA71FC38DACE}"/>
                </a:ext>
              </a:extLst>
            </p:cNvPr>
            <p:cNvSpPr/>
            <p:nvPr/>
          </p:nvSpPr>
          <p:spPr>
            <a:xfrm>
              <a:off x="4024378" y="1657523"/>
              <a:ext cx="840192" cy="270062"/>
            </a:xfrm>
            <a:custGeom>
              <a:avLst/>
              <a:gdLst>
                <a:gd name="connsiteX0" fmla="*/ 1230630 w 1333500"/>
                <a:gd name="connsiteY0" fmla="*/ 276508 h 428625"/>
                <a:gd name="connsiteX1" fmla="*/ 1150620 w 1333500"/>
                <a:gd name="connsiteY1" fmla="*/ 206975 h 428625"/>
                <a:gd name="connsiteX2" fmla="*/ 982028 w 1333500"/>
                <a:gd name="connsiteY2" fmla="*/ 91723 h 428625"/>
                <a:gd name="connsiteX3" fmla="*/ 752475 w 1333500"/>
                <a:gd name="connsiteY3" fmla="*/ 283 h 428625"/>
                <a:gd name="connsiteX4" fmla="*/ 647700 w 1333500"/>
                <a:gd name="connsiteY4" fmla="*/ 26000 h 428625"/>
                <a:gd name="connsiteX5" fmla="*/ 603885 w 1333500"/>
                <a:gd name="connsiteY5" fmla="*/ 46955 h 428625"/>
                <a:gd name="connsiteX6" fmla="*/ 436245 w 1333500"/>
                <a:gd name="connsiteY6" fmla="*/ 119345 h 428625"/>
                <a:gd name="connsiteX7" fmla="*/ 383858 w 1333500"/>
                <a:gd name="connsiteY7" fmla="*/ 133633 h 428625"/>
                <a:gd name="connsiteX8" fmla="*/ 304800 w 1333500"/>
                <a:gd name="connsiteY8" fmla="*/ 155540 h 428625"/>
                <a:gd name="connsiteX9" fmla="*/ 251460 w 1333500"/>
                <a:gd name="connsiteY9" fmla="*/ 172685 h 428625"/>
                <a:gd name="connsiteX10" fmla="*/ 131445 w 1333500"/>
                <a:gd name="connsiteY10" fmla="*/ 224120 h 428625"/>
                <a:gd name="connsiteX11" fmla="*/ 25718 w 1333500"/>
                <a:gd name="connsiteY11" fmla="*/ 301273 h 428625"/>
                <a:gd name="connsiteX12" fmla="*/ 0 w 1333500"/>
                <a:gd name="connsiteY12" fmla="*/ 328895 h 428625"/>
                <a:gd name="connsiteX13" fmla="*/ 24765 w 1333500"/>
                <a:gd name="connsiteY13" fmla="*/ 321275 h 428625"/>
                <a:gd name="connsiteX14" fmla="*/ 68580 w 1333500"/>
                <a:gd name="connsiteY14" fmla="*/ 309845 h 428625"/>
                <a:gd name="connsiteX15" fmla="*/ 93345 w 1333500"/>
                <a:gd name="connsiteY15" fmla="*/ 303178 h 428625"/>
                <a:gd name="connsiteX16" fmla="*/ 229553 w 1333500"/>
                <a:gd name="connsiteY16" fmla="*/ 291748 h 428625"/>
                <a:gd name="connsiteX17" fmla="*/ 270510 w 1333500"/>
                <a:gd name="connsiteY17" fmla="*/ 315560 h 428625"/>
                <a:gd name="connsiteX18" fmla="*/ 280988 w 1333500"/>
                <a:gd name="connsiteY18" fmla="*/ 329848 h 428625"/>
                <a:gd name="connsiteX19" fmla="*/ 285750 w 1333500"/>
                <a:gd name="connsiteY19" fmla="*/ 338420 h 428625"/>
                <a:gd name="connsiteX20" fmla="*/ 301943 w 1333500"/>
                <a:gd name="connsiteY20" fmla="*/ 356518 h 428625"/>
                <a:gd name="connsiteX21" fmla="*/ 322898 w 1333500"/>
                <a:gd name="connsiteY21" fmla="*/ 365090 h 428625"/>
                <a:gd name="connsiteX22" fmla="*/ 367665 w 1333500"/>
                <a:gd name="connsiteY22" fmla="*/ 359375 h 428625"/>
                <a:gd name="connsiteX23" fmla="*/ 371475 w 1333500"/>
                <a:gd name="connsiteY23" fmla="*/ 357470 h 428625"/>
                <a:gd name="connsiteX24" fmla="*/ 389573 w 1333500"/>
                <a:gd name="connsiteY24" fmla="*/ 356518 h 428625"/>
                <a:gd name="connsiteX25" fmla="*/ 397193 w 1333500"/>
                <a:gd name="connsiteY25" fmla="*/ 357470 h 428625"/>
                <a:gd name="connsiteX26" fmla="*/ 426720 w 1333500"/>
                <a:gd name="connsiteY26" fmla="*/ 352708 h 428625"/>
                <a:gd name="connsiteX27" fmla="*/ 456248 w 1333500"/>
                <a:gd name="connsiteY27" fmla="*/ 348898 h 428625"/>
                <a:gd name="connsiteX28" fmla="*/ 541973 w 1333500"/>
                <a:gd name="connsiteY28" fmla="*/ 350803 h 428625"/>
                <a:gd name="connsiteX29" fmla="*/ 674370 w 1333500"/>
                <a:gd name="connsiteY29" fmla="*/ 409858 h 428625"/>
                <a:gd name="connsiteX30" fmla="*/ 674370 w 1333500"/>
                <a:gd name="connsiteY30" fmla="*/ 416525 h 428625"/>
                <a:gd name="connsiteX31" fmla="*/ 701993 w 1333500"/>
                <a:gd name="connsiteY31" fmla="*/ 436528 h 428625"/>
                <a:gd name="connsiteX32" fmla="*/ 1025843 w 1333500"/>
                <a:gd name="connsiteY32" fmla="*/ 414620 h 428625"/>
                <a:gd name="connsiteX33" fmla="*/ 1026795 w 1333500"/>
                <a:gd name="connsiteY33" fmla="*/ 413668 h 428625"/>
                <a:gd name="connsiteX34" fmla="*/ 1044893 w 1333500"/>
                <a:gd name="connsiteY34" fmla="*/ 415573 h 428625"/>
                <a:gd name="connsiteX35" fmla="*/ 1095375 w 1333500"/>
                <a:gd name="connsiteY35" fmla="*/ 413668 h 428625"/>
                <a:gd name="connsiteX36" fmla="*/ 1098233 w 1333500"/>
                <a:gd name="connsiteY36" fmla="*/ 411763 h 428625"/>
                <a:gd name="connsiteX37" fmla="*/ 1220153 w 1333500"/>
                <a:gd name="connsiteY37" fmla="*/ 406048 h 428625"/>
                <a:gd name="connsiteX38" fmla="*/ 1234440 w 1333500"/>
                <a:gd name="connsiteY38" fmla="*/ 406048 h 428625"/>
                <a:gd name="connsiteX39" fmla="*/ 1300163 w 1333500"/>
                <a:gd name="connsiteY39" fmla="*/ 407000 h 428625"/>
                <a:gd name="connsiteX40" fmla="*/ 1338263 w 1333500"/>
                <a:gd name="connsiteY40" fmla="*/ 389855 h 428625"/>
                <a:gd name="connsiteX41" fmla="*/ 1230630 w 1333500"/>
                <a:gd name="connsiteY41" fmla="*/ 276508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333500" h="428625">
                  <a:moveTo>
                    <a:pt x="1230630" y="276508"/>
                  </a:moveTo>
                  <a:cubicBezTo>
                    <a:pt x="1210628" y="252695"/>
                    <a:pt x="1152525" y="212690"/>
                    <a:pt x="1150620" y="206975"/>
                  </a:cubicBezTo>
                  <a:cubicBezTo>
                    <a:pt x="1094423" y="168875"/>
                    <a:pt x="1039178" y="128870"/>
                    <a:pt x="982028" y="91723"/>
                  </a:cubicBezTo>
                  <a:cubicBezTo>
                    <a:pt x="927735" y="56480"/>
                    <a:pt x="766763" y="283"/>
                    <a:pt x="752475" y="283"/>
                  </a:cubicBezTo>
                  <a:cubicBezTo>
                    <a:pt x="714375" y="-1622"/>
                    <a:pt x="680085" y="5998"/>
                    <a:pt x="647700" y="26000"/>
                  </a:cubicBezTo>
                  <a:cubicBezTo>
                    <a:pt x="636270" y="34573"/>
                    <a:pt x="609600" y="43145"/>
                    <a:pt x="603885" y="46955"/>
                  </a:cubicBezTo>
                  <a:cubicBezTo>
                    <a:pt x="550545" y="76483"/>
                    <a:pt x="498158" y="107915"/>
                    <a:pt x="436245" y="119345"/>
                  </a:cubicBezTo>
                  <a:cubicBezTo>
                    <a:pt x="436245" y="119345"/>
                    <a:pt x="392430" y="128870"/>
                    <a:pt x="383858" y="133633"/>
                  </a:cubicBezTo>
                  <a:cubicBezTo>
                    <a:pt x="374333" y="140300"/>
                    <a:pt x="315278" y="150778"/>
                    <a:pt x="304800" y="155540"/>
                  </a:cubicBezTo>
                  <a:cubicBezTo>
                    <a:pt x="292418" y="162208"/>
                    <a:pt x="257175" y="171733"/>
                    <a:pt x="251460" y="172685"/>
                  </a:cubicBezTo>
                  <a:cubicBezTo>
                    <a:pt x="239078" y="175543"/>
                    <a:pt x="153353" y="200308"/>
                    <a:pt x="131445" y="224120"/>
                  </a:cubicBezTo>
                  <a:cubicBezTo>
                    <a:pt x="110490" y="241265"/>
                    <a:pt x="56198" y="268888"/>
                    <a:pt x="25718" y="301273"/>
                  </a:cubicBezTo>
                  <a:cubicBezTo>
                    <a:pt x="19050" y="307940"/>
                    <a:pt x="9525" y="312703"/>
                    <a:pt x="0" y="328895"/>
                  </a:cubicBezTo>
                  <a:cubicBezTo>
                    <a:pt x="6668" y="321275"/>
                    <a:pt x="20955" y="323180"/>
                    <a:pt x="24765" y="321275"/>
                  </a:cubicBezTo>
                  <a:cubicBezTo>
                    <a:pt x="39053" y="317465"/>
                    <a:pt x="53340" y="313655"/>
                    <a:pt x="68580" y="309845"/>
                  </a:cubicBezTo>
                  <a:cubicBezTo>
                    <a:pt x="76200" y="307940"/>
                    <a:pt x="84773" y="306035"/>
                    <a:pt x="93345" y="303178"/>
                  </a:cubicBezTo>
                  <a:cubicBezTo>
                    <a:pt x="143828" y="286985"/>
                    <a:pt x="183833" y="282223"/>
                    <a:pt x="229553" y="291748"/>
                  </a:cubicBezTo>
                  <a:cubicBezTo>
                    <a:pt x="249555" y="295558"/>
                    <a:pt x="260985" y="303178"/>
                    <a:pt x="270510" y="315560"/>
                  </a:cubicBezTo>
                  <a:cubicBezTo>
                    <a:pt x="275273" y="320323"/>
                    <a:pt x="278130" y="323180"/>
                    <a:pt x="280988" y="329848"/>
                  </a:cubicBezTo>
                  <a:cubicBezTo>
                    <a:pt x="281940" y="332705"/>
                    <a:pt x="284798" y="336515"/>
                    <a:pt x="285750" y="338420"/>
                  </a:cubicBezTo>
                  <a:cubicBezTo>
                    <a:pt x="291465" y="345088"/>
                    <a:pt x="296228" y="351755"/>
                    <a:pt x="301943" y="356518"/>
                  </a:cubicBezTo>
                  <a:cubicBezTo>
                    <a:pt x="308610" y="361280"/>
                    <a:pt x="315278" y="364138"/>
                    <a:pt x="322898" y="365090"/>
                  </a:cubicBezTo>
                  <a:cubicBezTo>
                    <a:pt x="333375" y="366043"/>
                    <a:pt x="345758" y="365090"/>
                    <a:pt x="367665" y="359375"/>
                  </a:cubicBezTo>
                  <a:cubicBezTo>
                    <a:pt x="368618" y="359375"/>
                    <a:pt x="371475" y="358423"/>
                    <a:pt x="371475" y="357470"/>
                  </a:cubicBezTo>
                  <a:cubicBezTo>
                    <a:pt x="374333" y="354613"/>
                    <a:pt x="382905" y="353660"/>
                    <a:pt x="389573" y="356518"/>
                  </a:cubicBezTo>
                  <a:cubicBezTo>
                    <a:pt x="392430" y="358423"/>
                    <a:pt x="394335" y="358423"/>
                    <a:pt x="397193" y="357470"/>
                  </a:cubicBezTo>
                  <a:cubicBezTo>
                    <a:pt x="397193" y="357470"/>
                    <a:pt x="421005" y="356518"/>
                    <a:pt x="426720" y="352708"/>
                  </a:cubicBezTo>
                  <a:cubicBezTo>
                    <a:pt x="436245" y="345088"/>
                    <a:pt x="446723" y="347945"/>
                    <a:pt x="456248" y="348898"/>
                  </a:cubicBezTo>
                  <a:cubicBezTo>
                    <a:pt x="484823" y="349850"/>
                    <a:pt x="513398" y="350803"/>
                    <a:pt x="541973" y="350803"/>
                  </a:cubicBezTo>
                  <a:cubicBezTo>
                    <a:pt x="592455" y="355565"/>
                    <a:pt x="640080" y="368900"/>
                    <a:pt x="674370" y="409858"/>
                  </a:cubicBezTo>
                  <a:cubicBezTo>
                    <a:pt x="674370" y="412715"/>
                    <a:pt x="674370" y="414620"/>
                    <a:pt x="674370" y="416525"/>
                  </a:cubicBezTo>
                  <a:cubicBezTo>
                    <a:pt x="674370" y="431765"/>
                    <a:pt x="681990" y="437480"/>
                    <a:pt x="701993" y="436528"/>
                  </a:cubicBezTo>
                  <a:cubicBezTo>
                    <a:pt x="809625" y="427955"/>
                    <a:pt x="918210" y="422240"/>
                    <a:pt x="1025843" y="414620"/>
                  </a:cubicBezTo>
                  <a:cubicBezTo>
                    <a:pt x="1025843" y="414620"/>
                    <a:pt x="1026795" y="413668"/>
                    <a:pt x="1026795" y="413668"/>
                  </a:cubicBezTo>
                  <a:cubicBezTo>
                    <a:pt x="1032510" y="414620"/>
                    <a:pt x="1039178" y="414620"/>
                    <a:pt x="1044893" y="415573"/>
                  </a:cubicBezTo>
                  <a:cubicBezTo>
                    <a:pt x="1062038" y="414620"/>
                    <a:pt x="1078230" y="414620"/>
                    <a:pt x="1095375" y="413668"/>
                  </a:cubicBezTo>
                  <a:cubicBezTo>
                    <a:pt x="1096328" y="413668"/>
                    <a:pt x="1098233" y="412715"/>
                    <a:pt x="1098233" y="411763"/>
                  </a:cubicBezTo>
                  <a:cubicBezTo>
                    <a:pt x="1139190" y="408905"/>
                    <a:pt x="1180148" y="407000"/>
                    <a:pt x="1220153" y="406048"/>
                  </a:cubicBezTo>
                  <a:cubicBezTo>
                    <a:pt x="1224915" y="406048"/>
                    <a:pt x="1229678" y="405095"/>
                    <a:pt x="1234440" y="406048"/>
                  </a:cubicBezTo>
                  <a:cubicBezTo>
                    <a:pt x="1256348" y="406048"/>
                    <a:pt x="1278255" y="406048"/>
                    <a:pt x="1300163" y="407000"/>
                  </a:cubicBezTo>
                  <a:cubicBezTo>
                    <a:pt x="1316355" y="409858"/>
                    <a:pt x="1329690" y="406048"/>
                    <a:pt x="1338263" y="389855"/>
                  </a:cubicBezTo>
                  <a:cubicBezTo>
                    <a:pt x="1303973" y="350803"/>
                    <a:pt x="1272540" y="309845"/>
                    <a:pt x="1230630" y="276508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24">
              <a:extLst>
                <a:ext uri="{FF2B5EF4-FFF2-40B4-BE49-F238E27FC236}">
                  <a16:creationId xmlns:a16="http://schemas.microsoft.com/office/drawing/2014/main" id="{BB8F8302-9BE3-46D2-AEBA-61020948BB77}"/>
                </a:ext>
              </a:extLst>
            </p:cNvPr>
            <p:cNvSpPr/>
            <p:nvPr/>
          </p:nvSpPr>
          <p:spPr>
            <a:xfrm>
              <a:off x="3522278" y="2349947"/>
              <a:ext cx="302429" cy="292513"/>
            </a:xfrm>
            <a:custGeom>
              <a:avLst/>
              <a:gdLst>
                <a:gd name="connsiteX0" fmla="*/ 113220 w 333642"/>
                <a:gd name="connsiteY0" fmla="*/ 0 h 322703"/>
                <a:gd name="connsiteX1" fmla="*/ 230815 w 333642"/>
                <a:gd name="connsiteY1" fmla="*/ 145490 h 322703"/>
                <a:gd name="connsiteX2" fmla="*/ 333642 w 333642"/>
                <a:gd name="connsiteY2" fmla="*/ 191434 h 322703"/>
                <a:gd name="connsiteX3" fmla="*/ 48132 w 333642"/>
                <a:gd name="connsiteY3" fmla="*/ 305747 h 322703"/>
                <a:gd name="connsiteX4" fmla="*/ 0 w 333642"/>
                <a:gd name="connsiteY4" fmla="*/ 322703 h 322703"/>
                <a:gd name="connsiteX5" fmla="*/ 31176 w 333642"/>
                <a:gd name="connsiteY5" fmla="*/ 234643 h 322703"/>
                <a:gd name="connsiteX6" fmla="*/ 113220 w 333642"/>
                <a:gd name="connsiteY6" fmla="*/ 0 h 32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642" h="322703">
                  <a:moveTo>
                    <a:pt x="113220" y="0"/>
                  </a:moveTo>
                  <a:cubicBezTo>
                    <a:pt x="144943" y="57977"/>
                    <a:pt x="177760" y="98452"/>
                    <a:pt x="230815" y="145490"/>
                  </a:cubicBezTo>
                  <a:cubicBezTo>
                    <a:pt x="262538" y="166821"/>
                    <a:pt x="294261" y="180495"/>
                    <a:pt x="333642" y="191434"/>
                  </a:cubicBezTo>
                  <a:cubicBezTo>
                    <a:pt x="309029" y="201279"/>
                    <a:pt x="135098" y="270742"/>
                    <a:pt x="48132" y="305747"/>
                  </a:cubicBezTo>
                  <a:cubicBezTo>
                    <a:pt x="35005" y="310670"/>
                    <a:pt x="16409" y="317233"/>
                    <a:pt x="0" y="322703"/>
                  </a:cubicBezTo>
                  <a:cubicBezTo>
                    <a:pt x="12580" y="288792"/>
                    <a:pt x="19690" y="265820"/>
                    <a:pt x="31176" y="234643"/>
                  </a:cubicBezTo>
                  <a:cubicBezTo>
                    <a:pt x="57430" y="160258"/>
                    <a:pt x="104468" y="28989"/>
                    <a:pt x="11322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5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6495487" y="1492337"/>
            <a:ext cx="374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b="1" dirty="0">
                <a:solidFill>
                  <a:schemeClr val="accent1"/>
                </a:solidFill>
                <a:cs typeface="Arial" pitchFamily="34" charset="0"/>
              </a:rPr>
              <a:t>НА ВИХОДІ БУДЕМО МАТИ: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9E5934-21A8-461F-883E-BF7341C5D1A0}"/>
              </a:ext>
            </a:extLst>
          </p:cNvPr>
          <p:cNvSpPr txBox="1"/>
          <p:nvPr/>
        </p:nvSpPr>
        <p:spPr>
          <a:xfrm>
            <a:off x="6161343" y="2131198"/>
            <a:ext cx="51210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розвинуті</a:t>
            </a:r>
            <a:r>
              <a:rPr lang="ru-RU" sz="2000" dirty="0"/>
              <a:t> </a:t>
            </a:r>
            <a:r>
              <a:rPr lang="ru-RU" sz="2000" dirty="0" err="1"/>
              <a:t>компетенції</a:t>
            </a:r>
            <a:r>
              <a:rPr lang="ru-RU" sz="2000" dirty="0"/>
              <a:t> </a:t>
            </a:r>
            <a:r>
              <a:rPr lang="ru-RU" sz="2000" dirty="0" err="1"/>
              <a:t>студентів</a:t>
            </a:r>
            <a:r>
              <a:rPr lang="ru-RU" sz="2000" dirty="0"/>
              <a:t> у проектному </a:t>
            </a:r>
            <a:r>
              <a:rPr lang="ru-RU" sz="2000" dirty="0" err="1"/>
              <a:t>менеджменті</a:t>
            </a:r>
            <a:endParaRPr lang="ru-R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розвинуті</a:t>
            </a:r>
            <a:r>
              <a:rPr lang="ru-RU" sz="2000" dirty="0"/>
              <a:t> </a:t>
            </a:r>
            <a:r>
              <a:rPr lang="ru-RU" sz="2000" dirty="0" err="1"/>
              <a:t>компетенції</a:t>
            </a:r>
            <a:r>
              <a:rPr lang="ru-RU" sz="2000" dirty="0"/>
              <a:t> у </a:t>
            </a:r>
            <a:r>
              <a:rPr lang="ru-RU" sz="2000" dirty="0" err="1"/>
              <a:t>лідерських</a:t>
            </a:r>
            <a:r>
              <a:rPr lang="ru-RU" sz="2000" dirty="0"/>
              <a:t> </a:t>
            </a:r>
            <a:r>
              <a:rPr lang="ru-RU" sz="2000" dirty="0" err="1"/>
              <a:t>якостях</a:t>
            </a:r>
            <a:r>
              <a:rPr lang="ru-RU" sz="2000" dirty="0"/>
              <a:t> і </a:t>
            </a:r>
            <a:r>
              <a:rPr lang="ru-RU" sz="2000" dirty="0" err="1"/>
              <a:t>управління</a:t>
            </a:r>
            <a:r>
              <a:rPr lang="ru-RU" sz="2000" dirty="0"/>
              <a:t> людьми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навички</a:t>
            </a:r>
            <a:r>
              <a:rPr lang="ru-RU" sz="2000" dirty="0"/>
              <a:t> </a:t>
            </a:r>
            <a:r>
              <a:rPr lang="ru-RU" sz="2000" dirty="0" err="1"/>
              <a:t>командної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endParaRPr lang="ru-RU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план проекту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/>
              <a:t>прототип </a:t>
            </a:r>
            <a:r>
              <a:rPr lang="ru-RU" sz="2000" dirty="0" err="1"/>
              <a:t>програмного</a:t>
            </a:r>
            <a:r>
              <a:rPr lang="ru-RU" sz="2000" dirty="0"/>
              <a:t> продукту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 err="1"/>
              <a:t>частину</a:t>
            </a:r>
            <a:r>
              <a:rPr lang="ru-RU" sz="2000" dirty="0"/>
              <a:t> </a:t>
            </a:r>
            <a:r>
              <a:rPr lang="ru-RU" sz="2000" dirty="0" err="1"/>
              <a:t>дипломної</a:t>
            </a:r>
            <a:r>
              <a:rPr lang="ru-RU" sz="2000" dirty="0"/>
              <a:t> </a:t>
            </a:r>
            <a:r>
              <a:rPr lang="ru-RU" sz="2000" dirty="0" err="1"/>
              <a:t>роботи</a:t>
            </a:r>
            <a:r>
              <a:rPr lang="ru-RU" sz="2000" dirty="0"/>
              <a:t> бакалавра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63" y="400472"/>
            <a:ext cx="11812248" cy="724247"/>
          </a:xfrm>
          <a:prstGeom prst="rect">
            <a:avLst/>
          </a:prstGeom>
        </p:spPr>
        <p:txBody>
          <a:bodyPr/>
          <a:lstStyle/>
          <a:p>
            <a:r>
              <a:rPr lang="uk-UA" sz="5300" dirty="0"/>
              <a:t>Актуальність вивчення </a:t>
            </a:r>
            <a:r>
              <a:rPr lang="uk-UA" sz="5300" dirty="0" err="1"/>
              <a:t>дисц</a:t>
            </a:r>
            <a:r>
              <a:rPr lang="uk-UA" sz="5300" dirty="0"/>
              <a:t>. «УІТП»  </a:t>
            </a:r>
            <a:endParaRPr lang="en-US" sz="5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A138E-6CBE-41BC-9A7F-F983BF67BDC1}"/>
              </a:ext>
            </a:extLst>
          </p:cNvPr>
          <p:cNvSpPr txBox="1"/>
          <p:nvPr/>
        </p:nvSpPr>
        <p:spPr>
          <a:xfrm>
            <a:off x="3900486" y="1680824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Висока ЗП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9A531-53F1-4D1D-97BD-120DC2122757}"/>
              </a:ext>
            </a:extLst>
          </p:cNvPr>
          <p:cNvSpPr txBox="1"/>
          <p:nvPr/>
        </p:nvSpPr>
        <p:spPr>
          <a:xfrm>
            <a:off x="7460742" y="5390824"/>
            <a:ext cx="10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Власний проект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5996066" y="1492336"/>
            <a:ext cx="374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b="1" dirty="0">
                <a:solidFill>
                  <a:schemeClr val="accent1"/>
                </a:solidFill>
                <a:cs typeface="Arial" pitchFamily="34" charset="0"/>
              </a:rPr>
              <a:t>ЧИ ВИКЛАДАЛАСЬ ДИСЦИПЛІНА «МЕНЕДЖМЕНТ»?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5961726" y="2599233"/>
            <a:ext cx="596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accent1"/>
                </a:solidFill>
                <a:cs typeface="Arial" pitchFamily="34" charset="0"/>
              </a:rPr>
              <a:t>МЕНЕДЖМЕНТ (з англ.</a:t>
            </a:r>
            <a:r>
              <a:rPr lang="en-US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b="1" i="1" dirty="0">
                <a:solidFill>
                  <a:schemeClr val="accent1"/>
                </a:solidFill>
                <a:cs typeface="Arial" pitchFamily="34" charset="0"/>
              </a:rPr>
              <a:t>management - </a:t>
            </a:r>
            <a:r>
              <a:rPr lang="uk-UA" b="1" i="1" dirty="0">
                <a:solidFill>
                  <a:schemeClr val="accent1"/>
                </a:solidFill>
                <a:cs typeface="Arial" pitchFamily="34" charset="0"/>
              </a:rPr>
              <a:t>управління</a:t>
            </a:r>
            <a:r>
              <a:rPr lang="uk-UA" b="1" dirty="0">
                <a:solidFill>
                  <a:schemeClr val="accent1"/>
                </a:solidFill>
                <a:cs typeface="Arial" pitchFamily="34" charset="0"/>
              </a:rPr>
              <a:t>) – це діяльність по координації  праці інших людей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96066" y="36390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uk-UA" b="1" dirty="0">
                <a:solidFill>
                  <a:schemeClr val="accent1"/>
                </a:solidFill>
                <a:cs typeface="Arial" pitchFamily="34" charset="0"/>
              </a:rPr>
              <a:t>МЕНЕДЖМЕНТ (класичне) – це </a:t>
            </a:r>
            <a:r>
              <a:rPr lang="uk-UA" b="1" u="sng" dirty="0">
                <a:solidFill>
                  <a:schemeClr val="accent1"/>
                </a:solidFill>
                <a:cs typeface="Arial" pitchFamily="34" charset="0"/>
              </a:rPr>
              <a:t>ВМІННЯ</a:t>
            </a:r>
            <a:r>
              <a:rPr lang="uk-UA" b="1" dirty="0">
                <a:solidFill>
                  <a:schemeClr val="accent1"/>
                </a:solidFill>
                <a:cs typeface="Arial" pitchFamily="34" charset="0"/>
              </a:rPr>
              <a:t> досягати поставленої мети, використовуючи працю, інтелект та мотиви поведінки інших людей</a:t>
            </a:r>
            <a:endParaRPr lang="ru-RU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8614" y="5087234"/>
            <a:ext cx="47176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000" b="1" dirty="0">
                <a:solidFill>
                  <a:schemeClr val="accent1"/>
                </a:solidFill>
                <a:cs typeface="Arial" pitchFamily="34" charset="0"/>
              </a:rPr>
              <a:t>МЕНЕДЖЕРИ – </a:t>
            </a:r>
          </a:p>
          <a:p>
            <a:pPr algn="ctr"/>
            <a:r>
              <a:rPr lang="uk-UA" sz="2000" b="1" dirty="0">
                <a:solidFill>
                  <a:schemeClr val="accent1"/>
                </a:solidFill>
                <a:cs typeface="Arial" pitchFamily="34" charset="0"/>
              </a:rPr>
              <a:t>ПРОФЕСІЙНО НАВЧЕНІ КЕРІВНИКИ</a:t>
            </a:r>
            <a:endParaRPr lang="ru-RU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27" name="Picture 3" descr="C:\Users\Vito4ka\Desktop\2003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58" y="1607730"/>
            <a:ext cx="5557896" cy="318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to4ka\Desktop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501" y="4654018"/>
            <a:ext cx="1621917" cy="162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ito4ka\Desktop\318-6189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66" y="4614809"/>
            <a:ext cx="1647278" cy="164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ito4ka\Desktop\images (1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203" y="4771565"/>
            <a:ext cx="1386821" cy="138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5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25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63" y="400472"/>
            <a:ext cx="11812248" cy="724247"/>
          </a:xfrm>
          <a:prstGeom prst="rect">
            <a:avLst/>
          </a:prstGeom>
        </p:spPr>
        <p:txBody>
          <a:bodyPr/>
          <a:lstStyle/>
          <a:p>
            <a:r>
              <a:rPr lang="uk-UA" sz="5300" dirty="0"/>
              <a:t>Актуальність вивчення </a:t>
            </a:r>
            <a:r>
              <a:rPr lang="uk-UA" sz="5300" dirty="0" err="1"/>
              <a:t>дисц</a:t>
            </a:r>
            <a:r>
              <a:rPr lang="uk-UA" sz="5300" dirty="0"/>
              <a:t>. «УІТП»  </a:t>
            </a:r>
            <a:endParaRPr lang="en-US" sz="5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A138E-6CBE-41BC-9A7F-F983BF67BDC1}"/>
              </a:ext>
            </a:extLst>
          </p:cNvPr>
          <p:cNvSpPr txBox="1"/>
          <p:nvPr/>
        </p:nvSpPr>
        <p:spPr>
          <a:xfrm>
            <a:off x="3900486" y="1680824"/>
            <a:ext cx="864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Висока ЗП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59A531-53F1-4D1D-97BD-120DC2122757}"/>
              </a:ext>
            </a:extLst>
          </p:cNvPr>
          <p:cNvSpPr txBox="1"/>
          <p:nvPr/>
        </p:nvSpPr>
        <p:spPr>
          <a:xfrm>
            <a:off x="7460742" y="5390824"/>
            <a:ext cx="103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ko-KR" sz="1400" b="1" dirty="0">
                <a:solidFill>
                  <a:schemeClr val="bg1"/>
                </a:solidFill>
                <a:cs typeface="Arial" pitchFamily="34" charset="0"/>
              </a:rPr>
              <a:t>Власний проект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0C29F5-88C4-4A1A-81FC-B9BF2F29E1CA}"/>
              </a:ext>
            </a:extLst>
          </p:cNvPr>
          <p:cNvSpPr txBox="1"/>
          <p:nvPr/>
        </p:nvSpPr>
        <p:spPr>
          <a:xfrm>
            <a:off x="438614" y="1603879"/>
            <a:ext cx="571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>
                <a:solidFill>
                  <a:schemeClr val="accent1"/>
                </a:solidFill>
                <a:cs typeface="Arial" pitchFamily="34" charset="0"/>
              </a:rPr>
              <a:t>Передові країни орієнтовані на економіку знань, тобто економіки цих країн розвиваються інноваційним шляхом (впровадженням інноваційних технологій)</a:t>
            </a:r>
            <a:endParaRPr lang="ru-RU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26" name="Picture 2" descr="C:\Users\Vito4ka\Desktop\30_ma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690" y="1480769"/>
            <a:ext cx="5383335" cy="302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220568" y="5231609"/>
            <a:ext cx="9858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dirty="0">
                <a:solidFill>
                  <a:schemeClr val="accent1"/>
                </a:solidFill>
                <a:cs typeface="Arial" pitchFamily="34" charset="0"/>
              </a:rPr>
              <a:t>В Україні цей напрямок тільки </a:t>
            </a:r>
            <a:r>
              <a:rPr lang="uk-UA" sz="2400" b="1" i="1" u="sng" dirty="0">
                <a:solidFill>
                  <a:schemeClr val="accent1"/>
                </a:solidFill>
                <a:cs typeface="Arial" pitchFamily="34" charset="0"/>
              </a:rPr>
              <a:t>починає розвиватися</a:t>
            </a:r>
            <a:r>
              <a:rPr lang="uk-UA" sz="2400" b="1" dirty="0">
                <a:solidFill>
                  <a:schemeClr val="accent1"/>
                </a:solidFill>
                <a:cs typeface="Arial" pitchFamily="34" charset="0"/>
              </a:rPr>
              <a:t> і </a:t>
            </a:r>
          </a:p>
          <a:p>
            <a:pPr algn="ctr"/>
            <a:r>
              <a:rPr lang="uk-UA" sz="2400" b="1" dirty="0">
                <a:solidFill>
                  <a:schemeClr val="accent1"/>
                </a:solidFill>
                <a:cs typeface="Arial" pitchFamily="34" charset="0"/>
              </a:rPr>
              <a:t>є великий дефіцит </a:t>
            </a:r>
            <a:r>
              <a:rPr lang="uk-UA" sz="2400" b="1" dirty="0">
                <a:solidFill>
                  <a:srgbClr val="FF0000"/>
                </a:solidFill>
                <a:cs typeface="Arial" pitchFamily="34" charset="0"/>
              </a:rPr>
              <a:t>КЕРІВНИКІВ ПРОЕКТІВ </a:t>
            </a:r>
            <a:r>
              <a:rPr lang="uk-UA" sz="2400" b="1" dirty="0">
                <a:solidFill>
                  <a:schemeClr val="accent1"/>
                </a:solidFill>
                <a:cs typeface="Arial" pitchFamily="34" charset="0"/>
              </a:rPr>
              <a:t>і головне </a:t>
            </a:r>
            <a:r>
              <a:rPr lang="uk-UA" sz="2400" b="1" dirty="0">
                <a:solidFill>
                  <a:srgbClr val="FF0000"/>
                </a:solidFill>
                <a:cs typeface="Arial" pitchFamily="34" charset="0"/>
              </a:rPr>
              <a:t>з досвідом</a:t>
            </a:r>
            <a:endParaRPr lang="ru-RU" sz="24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8614" y="318341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b="1" dirty="0">
                <a:solidFill>
                  <a:schemeClr val="accent1"/>
                </a:solidFill>
                <a:cs typeface="Arial" pitchFamily="34" charset="0"/>
              </a:rPr>
              <a:t>Досвід цих країн показує, що єдиною ефективною методологією впровадження інновацій є методологія УПРАВЛІННЯ ПРОЕКТАМИ</a:t>
            </a:r>
            <a:endParaRPr lang="ru-RU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uk-UA" dirty="0"/>
              <a:t>Бали за дисципліну «УІТП»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4ED32D-E10D-4BD0-B514-C64962014F84}"/>
              </a:ext>
            </a:extLst>
          </p:cNvPr>
          <p:cNvGrpSpPr/>
          <p:nvPr/>
        </p:nvGrpSpPr>
        <p:grpSpPr>
          <a:xfrm>
            <a:off x="904352" y="1976348"/>
            <a:ext cx="10376440" cy="2632730"/>
            <a:chOff x="968172" y="1851670"/>
            <a:chExt cx="7200800" cy="21618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8AF542-0121-424F-97E4-AAD24F3E5716}"/>
                </a:ext>
              </a:extLst>
            </p:cNvPr>
            <p:cNvSpPr/>
            <p:nvPr/>
          </p:nvSpPr>
          <p:spPr>
            <a:xfrm>
              <a:off x="968172" y="3581470"/>
              <a:ext cx="1440160" cy="43204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Лекції 8/8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A3BCE-4910-44CA-9FE1-9120E1C5B062}"/>
                </a:ext>
              </a:extLst>
            </p:cNvPr>
            <p:cNvSpPr/>
            <p:nvPr/>
          </p:nvSpPr>
          <p:spPr>
            <a:xfrm>
              <a:off x="2408332" y="3149020"/>
              <a:ext cx="1440160" cy="432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Л/б 16/16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363E-16FE-40BA-B178-4D1D2CA2A173}"/>
                </a:ext>
              </a:extLst>
            </p:cNvPr>
            <p:cNvSpPr/>
            <p:nvPr/>
          </p:nvSpPr>
          <p:spPr>
            <a:xfrm>
              <a:off x="3848492" y="2716570"/>
              <a:ext cx="1440160" cy="432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ОДЗ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09FFF1-9482-4C1E-8D44-CC1649B69709}"/>
                </a:ext>
              </a:extLst>
            </p:cNvPr>
            <p:cNvSpPr/>
            <p:nvPr/>
          </p:nvSpPr>
          <p:spPr>
            <a:xfrm>
              <a:off x="5288652" y="2284120"/>
              <a:ext cx="1440160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Екзамен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AACD2A-909A-452E-BCBA-131E3027AD8A}"/>
                </a:ext>
              </a:extLst>
            </p:cNvPr>
            <p:cNvSpPr/>
            <p:nvPr/>
          </p:nvSpPr>
          <p:spPr>
            <a:xfrm>
              <a:off x="6728812" y="1851670"/>
              <a:ext cx="1440160" cy="4320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Бонуси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EC125-50E4-4863-8ED6-8820C6D03697}"/>
              </a:ext>
            </a:extLst>
          </p:cNvPr>
          <p:cNvGrpSpPr/>
          <p:nvPr/>
        </p:nvGrpSpPr>
        <p:grpSpPr>
          <a:xfrm>
            <a:off x="779489" y="1848514"/>
            <a:ext cx="2147088" cy="2457906"/>
            <a:chOff x="910640" y="3176028"/>
            <a:chExt cx="1527408" cy="20508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E63C6-1E0F-4E39-BD38-DB62391B91E6}"/>
                </a:ext>
              </a:extLst>
            </p:cNvPr>
            <p:cNvSpPr txBox="1"/>
            <p:nvPr/>
          </p:nvSpPr>
          <p:spPr>
            <a:xfrm>
              <a:off x="910640" y="3176028"/>
              <a:ext cx="152740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uk-UA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лк/тиждень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1B0CF3-F339-4E0C-80FA-64CF4A5BFADD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694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Відвідування лк дають можливість здобути додаткові бали та вивчати матеріал для успішного складання екзамену</a:t>
              </a:r>
            </a:p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 експрес  тести – мах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4 бали</a:t>
              </a:r>
            </a:p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A4C2A7-5958-45A9-B3E7-2BC0FE6B3AB3}"/>
              </a:ext>
            </a:extLst>
          </p:cNvPr>
          <p:cNvGrpSpPr/>
          <p:nvPr/>
        </p:nvGrpSpPr>
        <p:grpSpPr>
          <a:xfrm>
            <a:off x="3119179" y="1556786"/>
            <a:ext cx="1926632" cy="1725540"/>
            <a:chOff x="910640" y="3191417"/>
            <a:chExt cx="1527408" cy="17255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1259FB-4BAA-4AC0-B2D0-7F3C5731A4E2}"/>
                </a:ext>
              </a:extLst>
            </p:cNvPr>
            <p:cNvSpPr txBox="1"/>
            <p:nvPr/>
          </p:nvSpPr>
          <p:spPr>
            <a:xfrm>
              <a:off x="910640" y="3191417"/>
              <a:ext cx="152740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uk-UA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2лб/тиждень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7B6189-5693-445B-A1B6-C5D8A5042E17}"/>
                </a:ext>
              </a:extLst>
            </p:cNvPr>
            <p:cNvSpPr txBox="1"/>
            <p:nvPr/>
          </p:nvSpPr>
          <p:spPr>
            <a:xfrm>
              <a:off x="910640" y="3531962"/>
              <a:ext cx="15274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Вчасна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*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здача </a:t>
              </a:r>
              <a:r>
                <a:rPr lang="uk-UA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лб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максимально принесе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42 бали </a:t>
              </a:r>
            </a:p>
            <a:p>
              <a:pPr algn="ctr"/>
              <a:endParaRPr lang="uk-UA" altLang="ko-KR" sz="1400" b="1" dirty="0">
                <a:solidFill>
                  <a:srgbClr val="FF0000"/>
                </a:solidFill>
                <a:cs typeface="Arial" pitchFamily="34" charset="0"/>
              </a:endParaRPr>
            </a:p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(прості </a:t>
              </a:r>
              <a:r>
                <a:rPr lang="uk-UA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лб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–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2 бали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складні –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4 бали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0CCF5C-458E-4B5E-B1D5-FF0DC00DA218}"/>
              </a:ext>
            </a:extLst>
          </p:cNvPr>
          <p:cNvGrpSpPr/>
          <p:nvPr/>
        </p:nvGrpSpPr>
        <p:grpSpPr>
          <a:xfrm>
            <a:off x="5143874" y="3493793"/>
            <a:ext cx="1898082" cy="2019499"/>
            <a:chOff x="910640" y="3068308"/>
            <a:chExt cx="1527408" cy="17681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D666D1-8BCB-4245-B0CB-60168ECB8CC5}"/>
                </a:ext>
              </a:extLst>
            </p:cNvPr>
            <p:cNvSpPr txBox="1"/>
            <p:nvPr/>
          </p:nvSpPr>
          <p:spPr>
            <a:xfrm>
              <a:off x="910640" y="3068308"/>
              <a:ext cx="1527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uk-UA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в кінці 2ого модуля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CB7024-890C-48AF-A495-F6B0600C2315}"/>
                </a:ext>
              </a:extLst>
            </p:cNvPr>
            <p:cNvSpPr txBox="1"/>
            <p:nvPr/>
          </p:nvSpPr>
          <p:spPr>
            <a:xfrm>
              <a:off x="910640" y="3623830"/>
              <a:ext cx="1527408" cy="121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Вчасна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**</a:t>
              </a:r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здача ОДЗ максимально принесе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10 балів</a:t>
              </a:r>
            </a:p>
            <a:p>
              <a:pPr algn="ctr"/>
              <a:endParaRPr lang="uk-UA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Захист ОДЗ (тест) – мах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4 бали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A18413-25F2-4139-8D4C-191C4F0B8DF7}"/>
              </a:ext>
            </a:extLst>
          </p:cNvPr>
          <p:cNvGrpSpPr/>
          <p:nvPr/>
        </p:nvGrpSpPr>
        <p:grpSpPr>
          <a:xfrm>
            <a:off x="7219826" y="2965982"/>
            <a:ext cx="1898082" cy="1441886"/>
            <a:chOff x="910640" y="3068307"/>
            <a:chExt cx="1527408" cy="12454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E9E3B-4638-4576-8838-B68FF942EE95}"/>
                </a:ext>
              </a:extLst>
            </p:cNvPr>
            <p:cNvSpPr txBox="1"/>
            <p:nvPr/>
          </p:nvSpPr>
          <p:spPr>
            <a:xfrm>
              <a:off x="910640" y="3068307"/>
              <a:ext cx="1527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uk-UA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 в кінці 2ого модуля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43493D-048B-438F-89B7-B1DEE694DB43}"/>
                </a:ext>
              </a:extLst>
            </p:cNvPr>
            <p:cNvSpPr txBox="1"/>
            <p:nvPr/>
          </p:nvSpPr>
          <p:spPr>
            <a:xfrm>
              <a:off x="910640" y="3675736"/>
              <a:ext cx="1527408" cy="638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Екзамен максимально принесе </a:t>
              </a:r>
              <a:r>
                <a:rPr lang="uk-UA" altLang="ko-KR" sz="1400" b="1" dirty="0">
                  <a:solidFill>
                    <a:srgbClr val="FF0000"/>
                  </a:solidFill>
                  <a:cs typeface="Arial" pitchFamily="34" charset="0"/>
                </a:rPr>
                <a:t>40 балів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EC8A59-E835-4279-955B-1563FC4FC0DE}"/>
              </a:ext>
            </a:extLst>
          </p:cNvPr>
          <p:cNvGrpSpPr/>
          <p:nvPr/>
        </p:nvGrpSpPr>
        <p:grpSpPr>
          <a:xfrm>
            <a:off x="9295782" y="2428669"/>
            <a:ext cx="1898082" cy="2433140"/>
            <a:chOff x="910640" y="3068307"/>
            <a:chExt cx="1527408" cy="213938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0584D-5F34-4036-8B70-25D2D0331AC3}"/>
                </a:ext>
              </a:extLst>
            </p:cNvPr>
            <p:cNvSpPr txBox="1"/>
            <p:nvPr/>
          </p:nvSpPr>
          <p:spPr>
            <a:xfrm>
              <a:off x="910640" y="3068307"/>
              <a:ext cx="15274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uk-UA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Протягом 2х модулів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EE2576-6FD0-4F78-A220-D355DFC5146C}"/>
                </a:ext>
              </a:extLst>
            </p:cNvPr>
            <p:cNvSpPr txBox="1"/>
            <p:nvPr/>
          </p:nvSpPr>
          <p:spPr>
            <a:xfrm>
              <a:off x="910640" y="3611043"/>
              <a:ext cx="1527408" cy="1596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Підготовка додаткових матеріалів у вигляді презентацій і виступи</a:t>
              </a:r>
            </a:p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+</a:t>
              </a:r>
            </a:p>
            <a:p>
              <a:pPr algn="ctr"/>
              <a:r>
                <a:rPr lang="uk-UA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активна робота на лк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9930432" y="1481085"/>
            <a:ext cx="628781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71179" y="5702600"/>
            <a:ext cx="5565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uk-UA" sz="1600" b="1" dirty="0">
                <a:solidFill>
                  <a:srgbClr val="FF0000"/>
                </a:solidFill>
                <a:cs typeface="Arial" pitchFamily="34" charset="0"/>
              </a:rPr>
              <a:t>* - при несвоєчасній здачі л/б із кожним наступним тижнем оцінка за л/б буде менша на  -0,5 бала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6235755" y="5702600"/>
            <a:ext cx="5764305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uk-UA" sz="16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** - здача ОДЗ – на 7ому тижні 2 </a:t>
            </a:r>
            <a:r>
              <a:rPr lang="uk-UA" sz="1600" b="1" dirty="0" err="1">
                <a:solidFill>
                  <a:srgbClr val="FF0000"/>
                </a:solidFill>
                <a:latin typeface="+mn-lt"/>
                <a:cs typeface="Arial" pitchFamily="34" charset="0"/>
              </a:rPr>
              <a:t>ого</a:t>
            </a:r>
            <a:r>
              <a:rPr lang="uk-UA" sz="1600" b="1" dirty="0">
                <a:solidFill>
                  <a:srgbClr val="FF0000"/>
                </a:solidFill>
                <a:latin typeface="+mn-lt"/>
                <a:cs typeface="Arial" pitchFamily="34" charset="0"/>
              </a:rPr>
              <a:t> модуля, із кожним наступним тижнем оцінка за ОДЗ буде менша на -1 бал</a:t>
            </a: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1633795" y="4672344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3774294" y="415797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5784371" y="2647599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43273" y="2126645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388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uk-UA" dirty="0"/>
              <a:t>Український </a:t>
            </a:r>
            <a:r>
              <a:rPr lang="uk-UA" dirty="0" err="1"/>
              <a:t>ІТ-ринок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5126523" y="-207478"/>
            <a:ext cx="193895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23579E-484F-4DF0-B1B6-A57DF933B3B5}"/>
              </a:ext>
            </a:extLst>
          </p:cNvPr>
          <p:cNvSpPr/>
          <p:nvPr/>
        </p:nvSpPr>
        <p:spPr>
          <a:xfrm>
            <a:off x="3979307" y="5431511"/>
            <a:ext cx="1112471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$1800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64DCB-B0F3-4CD3-904F-7EA77E98E8BA}"/>
              </a:ext>
            </a:extLst>
          </p:cNvPr>
          <p:cNvSpPr txBox="1"/>
          <p:nvPr/>
        </p:nvSpPr>
        <p:spPr>
          <a:xfrm>
            <a:off x="3758904" y="6154235"/>
            <a:ext cx="155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QA engineer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1827-D1FA-4FAD-AD69-0353FA400893}"/>
              </a:ext>
            </a:extLst>
          </p:cNvPr>
          <p:cNvSpPr txBox="1"/>
          <p:nvPr/>
        </p:nvSpPr>
        <p:spPr>
          <a:xfrm>
            <a:off x="3628635" y="1420456"/>
            <a:ext cx="7874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IT-сфера в </a:t>
            </a:r>
            <a:r>
              <a:rPr lang="ru-RU" sz="1600" b="1" dirty="0" err="1"/>
              <a:t>Україні</a:t>
            </a:r>
            <a:r>
              <a:rPr lang="en-US" sz="1600" b="1" dirty="0"/>
              <a:t> – </a:t>
            </a:r>
            <a:r>
              <a:rPr lang="ru-RU" sz="1600" b="1" dirty="0"/>
              <a:t>одна з </a:t>
            </a:r>
            <a:r>
              <a:rPr lang="ru-RU" sz="1600" b="1" dirty="0" err="1"/>
              <a:t>найдинамічніших</a:t>
            </a:r>
            <a:r>
              <a:rPr lang="ru-RU" sz="1600" b="1" dirty="0"/>
              <a:t> і </a:t>
            </a:r>
            <a:r>
              <a:rPr lang="ru-RU" sz="1600" b="1" dirty="0" err="1"/>
              <a:t>найперспективніших</a:t>
            </a:r>
            <a:r>
              <a:rPr lang="ru-RU" sz="1600" b="1" dirty="0"/>
              <a:t>.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515E3-8344-47DD-B208-A6302E78C842}"/>
              </a:ext>
            </a:extLst>
          </p:cNvPr>
          <p:cNvSpPr txBox="1"/>
          <p:nvPr/>
        </p:nvSpPr>
        <p:spPr>
          <a:xfrm>
            <a:off x="3612840" y="1946324"/>
            <a:ext cx="7874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altLang="ko-KR" sz="1600" b="1" dirty="0">
                <a:solidFill>
                  <a:schemeClr val="accent4"/>
                </a:solidFill>
                <a:cs typeface="Arial" pitchFamily="34" charset="0"/>
              </a:rPr>
              <a:t>За даними </a:t>
            </a:r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DOU </a:t>
            </a:r>
            <a:r>
              <a:rPr lang="ru-RU" sz="1600" dirty="0"/>
              <a:t>зараз в </a:t>
            </a:r>
            <a:r>
              <a:rPr lang="ru-RU" sz="1600" dirty="0" err="1"/>
              <a:t>українській</a:t>
            </a:r>
            <a:r>
              <a:rPr lang="ru-RU" sz="1600" dirty="0"/>
              <a:t> ІТ-</a:t>
            </a:r>
            <a:r>
              <a:rPr lang="ru-RU" sz="1600" dirty="0" err="1"/>
              <a:t>індустрії</a:t>
            </a:r>
            <a:r>
              <a:rPr lang="ru-RU" sz="1600" dirty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</a:t>
            </a:r>
            <a:r>
              <a:rPr lang="ru-RU" sz="1600" dirty="0" err="1"/>
              <a:t>понад</a:t>
            </a:r>
            <a:r>
              <a:rPr lang="ru-RU" sz="1600" dirty="0"/>
              <a:t> </a:t>
            </a:r>
            <a:r>
              <a:rPr lang="ru-RU" sz="1600" b="1" dirty="0">
                <a:solidFill>
                  <a:srgbClr val="FF0000"/>
                </a:solidFill>
              </a:rPr>
              <a:t>190 000</a:t>
            </a:r>
            <a:r>
              <a:rPr lang="ru-RU" sz="1600" dirty="0"/>
              <a:t> </a:t>
            </a:r>
            <a:r>
              <a:rPr lang="ru-RU" sz="1600" dirty="0" err="1"/>
              <a:t>фахівців</a:t>
            </a:r>
            <a:r>
              <a:rPr lang="en-US" sz="1600" dirty="0"/>
              <a:t>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71365B-1266-43BA-8FDB-1EB9C18A6B3B}"/>
              </a:ext>
            </a:extLst>
          </p:cNvPr>
          <p:cNvGrpSpPr/>
          <p:nvPr/>
        </p:nvGrpSpPr>
        <p:grpSpPr>
          <a:xfrm>
            <a:off x="3711532" y="4408403"/>
            <a:ext cx="7791616" cy="553998"/>
            <a:chOff x="3501010" y="4052101"/>
            <a:chExt cx="7791616" cy="5539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F0686C-A5E4-47FD-AA91-E87CFAA450A5}"/>
                </a:ext>
              </a:extLst>
            </p:cNvPr>
            <p:cNvSpPr txBox="1"/>
            <p:nvPr/>
          </p:nvSpPr>
          <p:spPr>
            <a:xfrm>
              <a:off x="5436095" y="4067491"/>
              <a:ext cx="585653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СЕРЕДНЯ ЗАРОБІТНЯ ПЛАТА ІТ-ФАХІВЦЯ В УКРАЇНІ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(middle)</a:t>
              </a:r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 червень-202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3</a:t>
              </a:r>
              <a:r>
                <a:rPr lang="uk-UA" altLang="ko-KR" sz="1400" b="1" dirty="0">
                  <a:solidFill>
                    <a:schemeClr val="bg1"/>
                  </a:solidFill>
                  <a:cs typeface="Arial" pitchFamily="34" charset="0"/>
                </a:rPr>
                <a:t> року за даними веб-ресурсу  </a:t>
              </a:r>
              <a:r>
                <a:rPr lang="en-GB" altLang="ko-KR" sz="1400" b="1" dirty="0">
                  <a:solidFill>
                    <a:schemeClr val="bg1"/>
                  </a:solidFill>
                  <a:cs typeface="Arial" pitchFamily="34" charset="0"/>
                </a:rPr>
                <a:t>https://jobs.dou.ua/</a:t>
              </a:r>
              <a:endParaRPr lang="en-US" altLang="ko-KR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B26B09-6B4D-4D2E-A6F3-FB8C70C7E464}"/>
                </a:ext>
              </a:extLst>
            </p:cNvPr>
            <p:cNvSpPr txBox="1"/>
            <p:nvPr/>
          </p:nvSpPr>
          <p:spPr>
            <a:xfrm>
              <a:off x="3501010" y="4052101"/>
              <a:ext cx="1841306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$2,000</a:t>
              </a:r>
              <a:r>
                <a:rPr lang="uk-UA" altLang="ko-KR" sz="3600" b="1" dirty="0">
                  <a:solidFill>
                    <a:schemeClr val="bg1"/>
                  </a:solidFill>
                  <a:cs typeface="Arial" pitchFamily="34" charset="0"/>
                </a:rPr>
                <a:t>+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70343D-3F6C-49F9-93CE-E50C0AEA87AA}"/>
              </a:ext>
            </a:extLst>
          </p:cNvPr>
          <p:cNvSpPr txBox="1"/>
          <p:nvPr/>
        </p:nvSpPr>
        <p:spPr>
          <a:xfrm>
            <a:off x="6766126" y="6154235"/>
            <a:ext cx="155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Project Manager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9B9DE-857A-406E-8E92-C568D0BF42FE}"/>
              </a:ext>
            </a:extLst>
          </p:cNvPr>
          <p:cNvSpPr txBox="1"/>
          <p:nvPr/>
        </p:nvSpPr>
        <p:spPr>
          <a:xfrm>
            <a:off x="9773346" y="6154235"/>
            <a:ext cx="155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Software Engineer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8CDC47-4F80-49AA-B0A9-28F6155566C2}"/>
              </a:ext>
            </a:extLst>
          </p:cNvPr>
          <p:cNvGrpSpPr/>
          <p:nvPr/>
        </p:nvGrpSpPr>
        <p:grpSpPr>
          <a:xfrm>
            <a:off x="866501" y="859239"/>
            <a:ext cx="2250926" cy="5702739"/>
            <a:chOff x="8501432" y="77155"/>
            <a:chExt cx="2685350" cy="680335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0C564-A9FF-476D-80FC-D2D1118051A7}"/>
                </a:ext>
              </a:extLst>
            </p:cNvPr>
            <p:cNvSpPr/>
            <p:nvPr/>
          </p:nvSpPr>
          <p:spPr>
            <a:xfrm>
              <a:off x="9594444" y="6200794"/>
              <a:ext cx="1005942" cy="467880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6F1C5CF-2B72-4AF9-9F9D-047672EE0370}"/>
                </a:ext>
              </a:extLst>
            </p:cNvPr>
            <p:cNvSpPr/>
            <p:nvPr/>
          </p:nvSpPr>
          <p:spPr>
            <a:xfrm>
              <a:off x="9061971" y="6285779"/>
              <a:ext cx="444486" cy="584850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FD5DE7-74E0-4E0B-B421-346BF92FD415}"/>
                </a:ext>
              </a:extLst>
            </p:cNvPr>
            <p:cNvSpPr/>
            <p:nvPr/>
          </p:nvSpPr>
          <p:spPr>
            <a:xfrm>
              <a:off x="9229390" y="444935"/>
              <a:ext cx="652894" cy="1140679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9F1A927-B5A3-44B4-BA2C-FE0566AE2826}"/>
                </a:ext>
              </a:extLst>
            </p:cNvPr>
            <p:cNvSpPr/>
            <p:nvPr/>
          </p:nvSpPr>
          <p:spPr>
            <a:xfrm>
              <a:off x="8501432" y="926512"/>
              <a:ext cx="1777943" cy="156739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363208-3B86-400C-9FA6-5E25A8C9E242}"/>
                </a:ext>
              </a:extLst>
            </p:cNvPr>
            <p:cNvSpPr/>
            <p:nvPr/>
          </p:nvSpPr>
          <p:spPr>
            <a:xfrm>
              <a:off x="10126872" y="2025953"/>
              <a:ext cx="655032" cy="561456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6D6A6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651982F-E2B7-42AA-BC80-093F795EDC8D}"/>
                </a:ext>
              </a:extLst>
            </p:cNvPr>
            <p:cNvSpPr/>
            <p:nvPr/>
          </p:nvSpPr>
          <p:spPr>
            <a:xfrm>
              <a:off x="8876498" y="2106020"/>
              <a:ext cx="1427033" cy="4304495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AF89F98-CE64-425E-8AB1-D98C3FDAF27D}"/>
                </a:ext>
              </a:extLst>
            </p:cNvPr>
            <p:cNvSpPr/>
            <p:nvPr/>
          </p:nvSpPr>
          <p:spPr>
            <a:xfrm>
              <a:off x="9579449" y="6174010"/>
              <a:ext cx="1029336" cy="538062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FF24B3-F191-47D0-A483-9BB8D1F28BCE}"/>
                </a:ext>
              </a:extLst>
            </p:cNvPr>
            <p:cNvSpPr/>
            <p:nvPr/>
          </p:nvSpPr>
          <p:spPr>
            <a:xfrm>
              <a:off x="9189890" y="77155"/>
              <a:ext cx="772002" cy="65503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215407C-F7BE-4376-89C6-E33F9421C373}"/>
                </a:ext>
              </a:extLst>
            </p:cNvPr>
            <p:cNvSpPr/>
            <p:nvPr/>
          </p:nvSpPr>
          <p:spPr>
            <a:xfrm>
              <a:off x="9178941" y="503306"/>
              <a:ext cx="233940" cy="51466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9F9E9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B33D3B-D51B-4712-AAB5-907D4852F5B2}"/>
                </a:ext>
              </a:extLst>
            </p:cNvPr>
            <p:cNvSpPr/>
            <p:nvPr/>
          </p:nvSpPr>
          <p:spPr>
            <a:xfrm>
              <a:off x="8540922" y="2405238"/>
              <a:ext cx="467880" cy="210546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706E6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5537CDD-FA06-4528-B4DE-00B04DF9D650}"/>
                </a:ext>
              </a:extLst>
            </p:cNvPr>
            <p:cNvSpPr/>
            <p:nvPr/>
          </p:nvSpPr>
          <p:spPr>
            <a:xfrm>
              <a:off x="9047229" y="6295659"/>
              <a:ext cx="491274" cy="584850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BDCB65-A00F-4A47-B5D5-1A05C047551D}"/>
                </a:ext>
              </a:extLst>
            </p:cNvPr>
            <p:cNvSpPr/>
            <p:nvPr/>
          </p:nvSpPr>
          <p:spPr>
            <a:xfrm>
              <a:off x="8559637" y="1946560"/>
              <a:ext cx="1660973" cy="655032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15F4B31-DF6B-4295-A5ED-44F49FB15102}"/>
                </a:ext>
              </a:extLst>
            </p:cNvPr>
            <p:cNvSpPr/>
            <p:nvPr/>
          </p:nvSpPr>
          <p:spPr>
            <a:xfrm>
              <a:off x="9989523" y="2036256"/>
              <a:ext cx="772002" cy="561456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D69C2A-CB24-4D3D-9164-8C89B33ACB00}"/>
                </a:ext>
              </a:extLst>
            </p:cNvPr>
            <p:cNvSpPr/>
            <p:nvPr/>
          </p:nvSpPr>
          <p:spPr>
            <a:xfrm>
              <a:off x="10218271" y="2115152"/>
              <a:ext cx="163758" cy="140364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73717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5C7A67-979E-44F1-9A7A-BD92ABDAC408}"/>
                </a:ext>
              </a:extLst>
            </p:cNvPr>
            <p:cNvSpPr/>
            <p:nvPr/>
          </p:nvSpPr>
          <p:spPr>
            <a:xfrm>
              <a:off x="10339920" y="2109185"/>
              <a:ext cx="163758" cy="140364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52A0D1A-B83A-46AA-8ACB-2DCD6C345152}"/>
                </a:ext>
              </a:extLst>
            </p:cNvPr>
            <p:cNvSpPr/>
            <p:nvPr/>
          </p:nvSpPr>
          <p:spPr>
            <a:xfrm>
              <a:off x="10473266" y="2083394"/>
              <a:ext cx="140364" cy="116970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6C696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BBB734F-F004-4631-A7A2-BB5806D95600}"/>
                </a:ext>
              </a:extLst>
            </p:cNvPr>
            <p:cNvGrpSpPr/>
            <p:nvPr/>
          </p:nvGrpSpPr>
          <p:grpSpPr>
            <a:xfrm>
              <a:off x="8963351" y="2835327"/>
              <a:ext cx="1121835" cy="315595"/>
              <a:chOff x="8963351" y="2835327"/>
              <a:chExt cx="1121835" cy="31559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E6B3A95-B532-476E-8ABB-94DD48AFE19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0CFA93F-D4F6-4D7C-96F1-4D8AECD40AD2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6AF1BC2-934C-493A-AFCD-5D2481B46874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A9EDCFB-8683-4271-B062-ED8748D299D5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5307DD7-5E2A-4B5A-9A8D-AA096940FF6B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E52E487-540C-4906-949D-E25A6DB3E49E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E2C14D-21B0-49F1-AB9B-EE03EA0972E1}"/>
                </a:ext>
              </a:extLst>
            </p:cNvPr>
            <p:cNvSpPr/>
            <p:nvPr/>
          </p:nvSpPr>
          <p:spPr>
            <a:xfrm>
              <a:off x="9763854" y="2540923"/>
              <a:ext cx="116970" cy="116970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0E7F6C-5140-4DE7-B1D8-18122DBA2DB4}"/>
                </a:ext>
              </a:extLst>
            </p:cNvPr>
            <p:cNvSpPr/>
            <p:nvPr/>
          </p:nvSpPr>
          <p:spPr>
            <a:xfrm>
              <a:off x="9783143" y="2858633"/>
              <a:ext cx="116970" cy="116970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B02A5F-4E96-45F8-BAA6-28F78C7EA83C}"/>
                </a:ext>
              </a:extLst>
            </p:cNvPr>
            <p:cNvSpPr/>
            <p:nvPr/>
          </p:nvSpPr>
          <p:spPr>
            <a:xfrm>
              <a:off x="9700816" y="2238692"/>
              <a:ext cx="116970" cy="116970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415E213-9C34-4625-8439-7899BC337602}"/>
                </a:ext>
              </a:extLst>
            </p:cNvPr>
            <p:cNvSpPr/>
            <p:nvPr/>
          </p:nvSpPr>
          <p:spPr>
            <a:xfrm>
              <a:off x="9371409" y="468215"/>
              <a:ext cx="561456" cy="725214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94939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7B495B-B560-4153-8B9E-EEBED30B502F}"/>
                </a:ext>
              </a:extLst>
            </p:cNvPr>
            <p:cNvSpPr/>
            <p:nvPr/>
          </p:nvSpPr>
          <p:spPr>
            <a:xfrm>
              <a:off x="9783143" y="2049064"/>
              <a:ext cx="210546" cy="116970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AFAEAE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F230576-7F20-476B-80FF-D8807D7991AE}"/>
                </a:ext>
              </a:extLst>
            </p:cNvPr>
            <p:cNvSpPr/>
            <p:nvPr/>
          </p:nvSpPr>
          <p:spPr>
            <a:xfrm>
              <a:off x="9682264" y="2227159"/>
              <a:ext cx="163758" cy="772002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95D8F32-344B-4C26-A62B-F52A92531B8C}"/>
                </a:ext>
              </a:extLst>
            </p:cNvPr>
            <p:cNvSpPr/>
            <p:nvPr/>
          </p:nvSpPr>
          <p:spPr>
            <a:xfrm>
              <a:off x="9605064" y="1537036"/>
              <a:ext cx="70182" cy="538062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413B7C-2A7C-409C-9D95-FB1295EC8CB1}"/>
                </a:ext>
              </a:extLst>
            </p:cNvPr>
            <p:cNvSpPr/>
            <p:nvPr/>
          </p:nvSpPr>
          <p:spPr>
            <a:xfrm>
              <a:off x="9617046" y="1644933"/>
              <a:ext cx="116970" cy="116970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1A17515-CE4A-4122-8F11-3BA3099F308A}"/>
                </a:ext>
              </a:extLst>
            </p:cNvPr>
            <p:cNvSpPr/>
            <p:nvPr/>
          </p:nvSpPr>
          <p:spPr>
            <a:xfrm>
              <a:off x="9881398" y="1998043"/>
              <a:ext cx="187152" cy="93576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B4B3B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660035-A153-4F4B-A2FE-FDE17FA1C886}"/>
                </a:ext>
              </a:extLst>
            </p:cNvPr>
            <p:cNvSpPr/>
            <p:nvPr/>
          </p:nvSpPr>
          <p:spPr>
            <a:xfrm>
              <a:off x="9241610" y="610281"/>
              <a:ext cx="116970" cy="140364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7E2D806-B7DA-458B-8DB1-62B1C325CA99}"/>
                </a:ext>
              </a:extLst>
            </p:cNvPr>
            <p:cNvSpPr/>
            <p:nvPr/>
          </p:nvSpPr>
          <p:spPr>
            <a:xfrm>
              <a:off x="9502415" y="1027186"/>
              <a:ext cx="1684367" cy="1263276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Прямоугольник 57"/>
          <p:cNvSpPr/>
          <p:nvPr/>
        </p:nvSpPr>
        <p:spPr>
          <a:xfrm>
            <a:off x="3593593" y="2505259"/>
            <a:ext cx="8109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Згідно</a:t>
            </a:r>
            <a:r>
              <a:rPr lang="ru-RU" sz="1600" dirty="0"/>
              <a:t> </a:t>
            </a:r>
            <a:r>
              <a:rPr lang="ru-RU" sz="1600" b="1" dirty="0">
                <a:solidFill>
                  <a:schemeClr val="accent4"/>
                </a:solidFill>
                <a:cs typeface="Arial" pitchFamily="34" charset="0"/>
              </a:rPr>
              <a:t>звіту IT Ukraine Association, </a:t>
            </a:r>
            <a:r>
              <a:rPr lang="ru-RU" dirty="0" err="1"/>
              <a:t>податок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вони </a:t>
            </a:r>
            <a:r>
              <a:rPr lang="ru-RU" dirty="0" err="1"/>
              <a:t>сплатили</a:t>
            </a:r>
            <a:r>
              <a:rPr lang="ru-RU" dirty="0"/>
              <a:t>, у </a:t>
            </a:r>
            <a:r>
              <a:rPr lang="ru-RU" b="1" dirty="0">
                <a:solidFill>
                  <a:srgbClr val="FF0000"/>
                </a:solidFill>
              </a:rPr>
              <a:t>3,7</a:t>
            </a:r>
            <a:r>
              <a:rPr lang="ru-RU" dirty="0"/>
              <a:t> раза </a:t>
            </a:r>
            <a:r>
              <a:rPr lang="ru-RU" dirty="0" err="1"/>
              <a:t>перевищує</a:t>
            </a:r>
            <a:r>
              <a:rPr lang="ru-RU" dirty="0"/>
              <a:t> </a:t>
            </a:r>
            <a:r>
              <a:rPr lang="ru-RU" dirty="0" err="1"/>
              <a:t>середні</a:t>
            </a:r>
            <a:r>
              <a:rPr lang="ru-RU" dirty="0"/>
              <a:t> </a:t>
            </a:r>
            <a:r>
              <a:rPr lang="ru-RU" dirty="0" err="1"/>
              <a:t>показники</a:t>
            </a:r>
            <a:r>
              <a:rPr lang="ru-RU" dirty="0"/>
              <a:t> по </a:t>
            </a:r>
            <a:r>
              <a:rPr lang="ru-RU" dirty="0" err="1"/>
              <a:t>країні</a:t>
            </a:r>
            <a:r>
              <a:rPr lang="ru-RU" dirty="0"/>
              <a:t>. 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3677346" y="3330954"/>
            <a:ext cx="8404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Тільки за </a:t>
            </a:r>
            <a:r>
              <a:rPr lang="ru-RU" sz="1600" b="1" dirty="0">
                <a:solidFill>
                  <a:schemeClr val="accent4"/>
                </a:solidFill>
                <a:cs typeface="Arial" pitchFamily="34" charset="0"/>
              </a:rPr>
              <a:t>20</a:t>
            </a:r>
            <a:r>
              <a:rPr lang="en-US" sz="1600" b="1" dirty="0">
                <a:solidFill>
                  <a:schemeClr val="accent4"/>
                </a:solidFill>
                <a:cs typeface="Arial" pitchFamily="34" charset="0"/>
              </a:rPr>
              <a:t>22</a:t>
            </a:r>
            <a:r>
              <a:rPr lang="ru-RU" sz="1600" b="1" dirty="0">
                <a:solidFill>
                  <a:schemeClr val="accent4"/>
                </a:solidFill>
                <a:cs typeface="Arial" pitchFamily="34" charset="0"/>
              </a:rPr>
              <a:t> рік </a:t>
            </a:r>
            <a:r>
              <a:rPr lang="ru-RU" dirty="0"/>
              <a:t>ІТ-послуги принесли </a:t>
            </a:r>
            <a:r>
              <a:rPr lang="uk-UA" dirty="0"/>
              <a:t>більше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10 млрд грн </a:t>
            </a:r>
            <a:r>
              <a:rPr lang="ru-RU" dirty="0"/>
              <a:t>податків в українську скарбницю; ці цифри зростають у середньому на 20–25%/рік</a:t>
            </a:r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A723579E-484F-4DF0-B1B6-A57DF933B3B5}"/>
              </a:ext>
            </a:extLst>
          </p:cNvPr>
          <p:cNvSpPr/>
          <p:nvPr/>
        </p:nvSpPr>
        <p:spPr>
          <a:xfrm>
            <a:off x="6986529" y="5431511"/>
            <a:ext cx="1112471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$2100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61" name="Oval 3">
            <a:extLst>
              <a:ext uri="{FF2B5EF4-FFF2-40B4-BE49-F238E27FC236}">
                <a16:creationId xmlns:a16="http://schemas.microsoft.com/office/drawing/2014/main" id="{A723579E-484F-4DF0-B1B6-A57DF933B3B5}"/>
              </a:ext>
            </a:extLst>
          </p:cNvPr>
          <p:cNvSpPr/>
          <p:nvPr/>
        </p:nvSpPr>
        <p:spPr>
          <a:xfrm>
            <a:off x="9993749" y="5384177"/>
            <a:ext cx="1112471" cy="671669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cs typeface="Arial" pitchFamily="34" charset="0"/>
              </a:rPr>
              <a:t>$2600</a:t>
            </a:r>
            <a:endParaRPr lang="ko-KR" altLang="en-US" sz="16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10" grpId="0"/>
      <p:bldP spid="16" grpId="0"/>
      <p:bldP spid="18" grpId="0"/>
      <p:bldP spid="58" grpId="0"/>
      <p:bldP spid="59" grpId="0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uk-UA" dirty="0"/>
              <a:t>Український </a:t>
            </a:r>
            <a:r>
              <a:rPr lang="uk-UA" dirty="0" err="1"/>
              <a:t>ІТ-ринок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410FB4-252E-4A68-8BCA-8800B6F92BE5}"/>
              </a:ext>
            </a:extLst>
          </p:cNvPr>
          <p:cNvSpPr/>
          <p:nvPr/>
        </p:nvSpPr>
        <p:spPr>
          <a:xfrm rot="16200000">
            <a:off x="5126523" y="-207478"/>
            <a:ext cx="1938954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8A3F8-C769-4FB4-8127-458B780B931D}"/>
              </a:ext>
            </a:extLst>
          </p:cNvPr>
          <p:cNvSpPr/>
          <p:nvPr/>
        </p:nvSpPr>
        <p:spPr>
          <a:xfrm rot="16200000">
            <a:off x="5699962" y="-1548348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83" y="1519776"/>
            <a:ext cx="10415658" cy="2250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C:\Users\Vito4ka\Desktop\1-lar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5676" r="5644" b="4630"/>
          <a:stretch/>
        </p:blipFill>
        <p:spPr bwMode="auto">
          <a:xfrm>
            <a:off x="1524006" y="1519776"/>
            <a:ext cx="9144000" cy="48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0070C0"/>
      </a:accent5>
      <a:accent6>
        <a:srgbClr val="0070C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969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Вікторія Захарченко</cp:lastModifiedBy>
  <cp:revision>190</cp:revision>
  <dcterms:created xsi:type="dcterms:W3CDTF">2019-01-14T06:35:35Z</dcterms:created>
  <dcterms:modified xsi:type="dcterms:W3CDTF">2023-09-04T19:53:08Z</dcterms:modified>
</cp:coreProperties>
</file>