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82" r:id="rId26"/>
    <p:sldId id="283" r:id="rId27"/>
    <p:sldId id="284" r:id="rId28"/>
    <p:sldId id="27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000000"/>
    <a:srgbClr val="3F3F3F"/>
    <a:srgbClr val="28384D"/>
    <a:srgbClr val="D76E4E"/>
    <a:srgbClr val="894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C7BA-04B3-4940-8B97-C89C8D4DA5CB}" type="datetimeFigureOut">
              <a:rPr lang="pt-BR" smtClean="0"/>
              <a:t>22/09/2014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6AC5-C42E-454B-8FAA-AC6CED884E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06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701B-493A-4301-887B-702D47DB3F9E}" type="datetimeFigureOut">
              <a:rPr lang="pt-BR" smtClean="0"/>
              <a:t>22/09/2014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0152-0105-4E31-9640-C3F0F70AC36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89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D603B7A-AE08-49E9-BFC8-E3CC8EFA0C3E}" type="slidenum">
              <a:t>22</a:t>
            </a:fld>
            <a:endParaRPr lang="de-DE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783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4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88"/>
            <a:ext cx="9113078" cy="612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Trabalho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CG1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Carolina,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Daniel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Heitor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Leonardo e Mariana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pic>
        <p:nvPicPr>
          <p:cNvPr id="5" name="Espaço Reservado para Conteúdo 4" descr="D:\Github\final-cg1\src\model.h - Sublime Text 2 (UNREGISTER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6180" r="38221" b="7843"/>
          <a:stretch/>
        </p:blipFill>
        <p:spPr>
          <a:xfrm>
            <a:off x="463550" y="1349829"/>
            <a:ext cx="8317593" cy="5141251"/>
          </a:xfrm>
        </p:spPr>
      </p:pic>
    </p:spTree>
    <p:extLst>
      <p:ext uri="{BB962C8B-B14F-4D97-AF65-F5344CB8AC3E}">
        <p14:creationId xmlns:p14="http://schemas.microsoft.com/office/powerpoint/2010/main" val="41619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3504286" y="2540001"/>
            <a:ext cx="2135428" cy="2451100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0" y="1690690"/>
              <a:ext cx="1981200" cy="663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Vértice (QVector3D)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0" y="2476500"/>
              <a:ext cx="1981200" cy="123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...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2463800" y="1511301"/>
            <a:ext cx="1752600" cy="515054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5421986" y="1917701"/>
            <a:ext cx="1296314" cy="1487943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421986" y="3545800"/>
            <a:ext cx="1296314" cy="1487943"/>
            <a:chOff x="628650" y="1574800"/>
            <a:chExt cx="2190750" cy="25146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416350" y="5173899"/>
            <a:ext cx="1296314" cy="1487943"/>
            <a:chOff x="628650" y="1574800"/>
            <a:chExt cx="2190750" cy="251460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float</a:t>
              </a: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3" name="Texto explicativo em seta para a direita 2"/>
          <p:cNvSpPr/>
          <p:nvPr/>
        </p:nvSpPr>
        <p:spPr>
          <a:xfrm>
            <a:off x="2755899" y="2208544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exto explicativo em seta para a direita 26"/>
          <p:cNvSpPr/>
          <p:nvPr/>
        </p:nvSpPr>
        <p:spPr>
          <a:xfrm>
            <a:off x="2755899" y="3864921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Texto explicativo em seta para a direita 27"/>
          <p:cNvSpPr/>
          <p:nvPr/>
        </p:nvSpPr>
        <p:spPr>
          <a:xfrm>
            <a:off x="2755899" y="5521298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06699" y="2451256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806698" y="4151271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06698" y="5807648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Face</a:t>
            </a:r>
            <a:endParaRPr lang="pt-BR" dirty="0"/>
          </a:p>
        </p:txBody>
      </p:sp>
      <p:sp>
        <p:nvSpPr>
          <p:cNvPr id="33" name="Texto explicativo retangular com cantos arredondados 32"/>
          <p:cNvSpPr/>
          <p:nvPr/>
        </p:nvSpPr>
        <p:spPr>
          <a:xfrm>
            <a:off x="439064" y="1602526"/>
            <a:ext cx="1638300" cy="533555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453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463800" y="1511300"/>
            <a:ext cx="1752600" cy="5626099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2755899" y="2044334"/>
            <a:ext cx="2925812" cy="1056144"/>
            <a:chOff x="2755899" y="2044334"/>
            <a:chExt cx="2925812" cy="1056144"/>
          </a:xfrm>
        </p:grpSpPr>
        <p:grpSp>
          <p:nvGrpSpPr>
            <p:cNvPr id="11" name="Grupo 10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23" name="Texto explicativo em seta para a direita 2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Grupo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2753494" y="3119412"/>
            <a:ext cx="2925812" cy="1056144"/>
            <a:chOff x="2755899" y="2044334"/>
            <a:chExt cx="2925812" cy="1056144"/>
          </a:xfrm>
        </p:grpSpPr>
        <p:grpSp>
          <p:nvGrpSpPr>
            <p:cNvPr id="32" name="Grupo 31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33" name="Texto explicativo em seta para a direita 3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753494" y="4181977"/>
            <a:ext cx="2925812" cy="1056144"/>
            <a:chOff x="2755899" y="2044334"/>
            <a:chExt cx="2925812" cy="1056144"/>
          </a:xfrm>
        </p:grpSpPr>
        <p:grpSp>
          <p:nvGrpSpPr>
            <p:cNvPr id="39" name="Grupo 38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2" name="Retângulo de cantos arredondados 4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0" name="Texto explicativo em seta para a direita 39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748788" y="5279641"/>
            <a:ext cx="2925812" cy="1056144"/>
            <a:chOff x="2755899" y="2044334"/>
            <a:chExt cx="2925812" cy="1056144"/>
          </a:xfrm>
        </p:grpSpPr>
        <p:grpSp>
          <p:nvGrpSpPr>
            <p:cNvPr id="46" name="Grupo 45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9" name="Retângulo de cantos arredondados 48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 dirty="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float</a:t>
                </a: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7" name="Texto explicativo em seta para a direita 46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2748788" y="6137208"/>
            <a:ext cx="123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...</a:t>
            </a:r>
            <a:endParaRPr lang="pt-BR" sz="3600" dirty="0"/>
          </a:p>
        </p:txBody>
      </p:sp>
      <p:sp>
        <p:nvSpPr>
          <p:cNvPr id="53" name="Texto explicativo retangular com cantos arredondados 52"/>
          <p:cNvSpPr/>
          <p:nvPr/>
        </p:nvSpPr>
        <p:spPr>
          <a:xfrm>
            <a:off x="439064" y="1602526"/>
            <a:ext cx="1638300" cy="1079563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 porém irrelevante</a:t>
            </a:r>
          </a:p>
        </p:txBody>
      </p:sp>
    </p:spTree>
    <p:extLst>
      <p:ext uri="{BB962C8B-B14F-4D97-AF65-F5344CB8AC3E}">
        <p14:creationId xmlns:p14="http://schemas.microsoft.com/office/powerpoint/2010/main" val="20764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No .obj, as linhas com ‘v’ e ‘f’ seguem uma </a:t>
            </a:r>
            <a:r>
              <a:rPr lang="pt-BR" i="1" dirty="0" smtClean="0"/>
              <a:t>expressão regular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"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([\S]*)</a:t>
            </a:r>
            <a:r>
              <a:rPr lang="pt-BR" dirty="0" smtClean="0"/>
              <a:t>([\s]*)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/>
              <a:t>“</a:t>
            </a:r>
          </a:p>
          <a:p>
            <a:pPr lvl="1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pt-BR" dirty="0"/>
              <a:t> (‘f’ ou ‘v’)</a:t>
            </a:r>
          </a:p>
          <a:p>
            <a:pPr lvl="1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Primeiro </a:t>
            </a:r>
            <a:r>
              <a:rPr lang="pt-BR" dirty="0" smtClean="0"/>
              <a:t>vértice/coordenada</a:t>
            </a:r>
            <a:endParaRPr lang="pt-BR" dirty="0"/>
          </a:p>
          <a:p>
            <a:pPr lvl="1"/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Segundo </a:t>
            </a:r>
            <a:r>
              <a:rPr lang="pt-BR" dirty="0" smtClean="0"/>
              <a:t>vértice/coordenada</a:t>
            </a:r>
            <a:endParaRPr lang="pt-B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Terceiro </a:t>
            </a:r>
            <a:r>
              <a:rPr lang="pt-BR" dirty="0" smtClean="0"/>
              <a:t>vértice/coordenada</a:t>
            </a:r>
          </a:p>
          <a:p>
            <a:r>
              <a:rPr lang="pt-BR" dirty="0" smtClean="0"/>
              <a:t>No caso de faces temos que analisar os ‘/’ para só ler o índice do vértice do modelo, não de coordenadas de textura ou de normais.</a:t>
            </a:r>
          </a:p>
          <a:p>
            <a:r>
              <a:rPr lang="pt-BR" dirty="0" smtClean="0"/>
              <a:t>No fim, esses valores serão normalizados e também iremos calcular o ponto médio do modelo.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841499"/>
            <a:ext cx="7886700" cy="4131129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1193.55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106.86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-2.53675e-013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-44.6388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0.249008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0.968501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31.1879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0.160157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0.987092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-2.39435e-013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1/1/1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2/2/2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3/3/2</a:t>
            </a:r>
          </a:p>
        </p:txBody>
      </p:sp>
    </p:spTree>
    <p:extLst>
      <p:ext uri="{BB962C8B-B14F-4D97-AF65-F5344CB8AC3E}">
        <p14:creationId xmlns:p14="http://schemas.microsoft.com/office/powerpoint/2010/main" val="1828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</a:t>
            </a:r>
            <a:r>
              <a:rPr lang="pt-BR" dirty="0" smtClean="0"/>
              <a:t>um ‘g’ é lido, empilhamos um novo grupo  e todos os próximos vértices </a:t>
            </a:r>
            <a:r>
              <a:rPr lang="pt-BR" dirty="0" smtClean="0"/>
              <a:t>irão </a:t>
            </a:r>
            <a:r>
              <a:rPr lang="pt-BR" dirty="0" smtClean="0"/>
              <a:t>fazer parte do topo da pilha.</a:t>
            </a:r>
          </a:p>
          <a:p>
            <a:r>
              <a:rPr lang="pt-BR" dirty="0" smtClean="0"/>
              <a:t>Os grupos são úteis quando queremos transformar só alguns objetos.</a:t>
            </a:r>
          </a:p>
          <a:p>
            <a:pPr lvl="1"/>
            <a:r>
              <a:rPr lang="pt-BR" dirty="0" smtClean="0"/>
              <a:t>Motivo principal para os grupos não saberem as faces que seus vértices pertencem.</a:t>
            </a:r>
          </a:p>
          <a:p>
            <a:pPr lvl="1"/>
            <a:r>
              <a:rPr lang="pt-BR" dirty="0" smtClean="0"/>
              <a:t>É isso que faz o moinho girar.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41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com Grupos Explicitados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42" y="1825625"/>
            <a:ext cx="6036715" cy="4351338"/>
          </a:xfrm>
        </p:spPr>
      </p:pic>
    </p:spTree>
    <p:extLst>
      <p:ext uri="{BB962C8B-B14F-4D97-AF65-F5344CB8AC3E}">
        <p14:creationId xmlns:p14="http://schemas.microsoft.com/office/powerpoint/2010/main" val="27176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Processamentos	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recebemos um modelo .obj procuramos a maior de suas coordenadas para normalizar o modelo.</a:t>
            </a:r>
          </a:p>
          <a:p>
            <a:r>
              <a:rPr lang="pt-BR" dirty="0" smtClean="0"/>
              <a:t>Cálculo do ponto médio também é feito nessa hora, contudo não temos acesso direto a esse valor já que com as transformações o modelo vai mudando seu ponto médio.</a:t>
            </a:r>
          </a:p>
        </p:txBody>
      </p:sp>
    </p:spTree>
    <p:extLst>
      <p:ext uri="{BB962C8B-B14F-4D97-AF65-F5344CB8AC3E}">
        <p14:creationId xmlns:p14="http://schemas.microsoft.com/office/powerpoint/2010/main" val="34592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de </a:t>
            </a:r>
            <a:r>
              <a:rPr lang="pt-BR" dirty="0" smtClean="0"/>
              <a:t>Transformação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as coisas funcionam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</a:p>
          <a:p>
            <a:r>
              <a:rPr lang="pt-BR" dirty="0" smtClean="0"/>
              <a:t>Leitura</a:t>
            </a:r>
          </a:p>
          <a:p>
            <a:pPr lvl="1"/>
            <a:r>
              <a:rPr lang="pt-BR" dirty="0" smtClean="0"/>
              <a:t>Processamentos antes da </a:t>
            </a:r>
            <a:r>
              <a:rPr lang="pt-BR" dirty="0" err="1" smtClean="0"/>
              <a:t>renderização</a:t>
            </a:r>
            <a:endParaRPr lang="pt-BR" dirty="0" smtClean="0"/>
          </a:p>
          <a:p>
            <a:r>
              <a:rPr lang="pt-BR" dirty="0" smtClean="0"/>
              <a:t>Matrizes de Transformação</a:t>
            </a:r>
          </a:p>
          <a:p>
            <a:r>
              <a:rPr lang="pt-BR" dirty="0" smtClean="0"/>
              <a:t>Funções do OpenGL</a:t>
            </a:r>
          </a:p>
        </p:txBody>
      </p:sp>
    </p:spTree>
    <p:extLst>
      <p:ext uri="{BB962C8B-B14F-4D97-AF65-F5344CB8AC3E}">
        <p14:creationId xmlns:p14="http://schemas.microsoft.com/office/powerpoint/2010/main" val="42199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28650" y="1970468"/>
            <a:ext cx="7886700" cy="4545173"/>
          </a:xfrm>
          <a:prstGeom prst="rect">
            <a:avLst/>
          </a:prstGeom>
          <a:solidFill>
            <a:srgbClr val="14141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Matrix de Transformação</a:t>
            </a:r>
            <a:endParaRPr lang="pt-BR" dirty="0"/>
          </a:p>
        </p:txBody>
      </p:sp>
      <p:pic>
        <p:nvPicPr>
          <p:cNvPr id="6" name="Espaço Reservado para Conteúdo 5" descr="D:\Github\final-cg1\src\transformmatrix.h - Sublime Text 2 (UNREGISTER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24159" r="54736" b="12899"/>
          <a:stretch/>
        </p:blipFill>
        <p:spPr>
          <a:xfrm>
            <a:off x="1956381" y="2019300"/>
            <a:ext cx="5231237" cy="4448716"/>
          </a:xfrm>
        </p:spPr>
      </p:pic>
    </p:spTree>
    <p:extLst>
      <p:ext uri="{BB962C8B-B14F-4D97-AF65-F5344CB8AC3E}">
        <p14:creationId xmlns:p14="http://schemas.microsoft.com/office/powerpoint/2010/main" val="8851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Operador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TransformMatrix </a:t>
                </a:r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operator*(const TransformMatrix&amp; direita) const</a:t>
                </a:r>
              </a:p>
              <a:p>
                <a:pPr lvl="1"/>
                <a:r>
                  <a:rPr lang="pt-BR" dirty="0" smtClean="0"/>
                  <a:t>Multiplicação de Matriz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sem modificar a matriz</a:t>
                </a:r>
              </a:p>
              <a:p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QVector4D operator</a:t>
                </a:r>
                <a:r>
                  <a:rPr lang="pt-BR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*(const </a:t>
                </a:r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TransformMatrix&amp; esquerda,</a:t>
                </a:r>
                <a:r>
                  <a:rPr lang="pt-BR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const </a:t>
                </a:r>
                <a:r>
                  <a:rPr lang="pt-BR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QVector4D&amp; direita)</a:t>
                </a:r>
              </a:p>
              <a:p>
                <a:pPr lvl="1"/>
                <a:r>
                  <a:rPr lang="pt-BR" dirty="0" smtClean="0"/>
                  <a:t>Multiplicação Matrix e Vetor,  praticamente a mesma função de cima</a:t>
                </a:r>
              </a:p>
              <a:p>
                <a:r>
                  <a:rPr lang="pt-BR" sz="2000" dirty="0" smtClean="0">
                    <a:solidFill>
                      <a:prstClr val="whit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double operator()(unsigned i, unsigned j)</a:t>
                </a:r>
              </a:p>
              <a:p>
                <a:pPr lvl="1"/>
                <a:r>
                  <a:rPr lang="pt-BR" dirty="0" smtClean="0"/>
                  <a:t>Operadores de acesso da matriz. Vem em pares: de acesso e de modificação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3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59023" y="1825624"/>
            <a:ext cx="3886200" cy="4351338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Funções de Transformação</a:t>
            </a:r>
            <a:endParaRPr lang="de-DE" dirty="0"/>
          </a:p>
        </p:txBody>
      </p:sp>
      <p:pic>
        <p:nvPicPr>
          <p:cNvPr id="7" name="Espaço Reservado para Conteúdo 6" descr="D:\Github\final-cg1\src\transformmatrix.h - Sublime Text 2 (UNREGISTERED)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58040" r="65764" b="27497"/>
          <a:stretch/>
        </p:blipFill>
        <p:spPr>
          <a:xfrm>
            <a:off x="559022" y="3451192"/>
            <a:ext cx="3886201" cy="1082172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Definidos no mesmo arquivo da matriz de transformação.</a:t>
            </a:r>
            <a:endParaRPr lang="pt-BR" dirty="0"/>
          </a:p>
          <a:p>
            <a:pPr lvl="1"/>
            <a:r>
              <a:rPr lang="pt-BR" dirty="0"/>
              <a:t>Porém, </a:t>
            </a:r>
            <a:r>
              <a:rPr lang="pt-BR" dirty="0" smtClean="0"/>
              <a:t>não pertencem a classe.</a:t>
            </a:r>
            <a:endParaRPr lang="pt-BR" dirty="0"/>
          </a:p>
          <a:p>
            <a:r>
              <a:rPr lang="pt-BR" dirty="0" smtClean="0"/>
              <a:t>Recebem </a:t>
            </a:r>
            <a:r>
              <a:rPr lang="pt-BR" dirty="0"/>
              <a:t>parâmetros específicos a cada </a:t>
            </a:r>
            <a:r>
              <a:rPr lang="pt-BR" dirty="0" smtClean="0"/>
              <a:t>transformação, </a:t>
            </a:r>
            <a:r>
              <a:rPr lang="pt-BR" dirty="0"/>
              <a:t>constroem e retornam um objeto da classe TransformMatrix que descreve a transformação desejada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CEE87B-28A2-4B77-AB6D-024EE2D3234A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Translação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9991"/>
            <a:ext cx="3886200" cy="2662606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Faz adição Ponto-Vetor</a:t>
            </a:r>
          </a:p>
          <a:p>
            <a:r>
              <a:rPr lang="pt-BR" dirty="0" smtClean="0"/>
              <a:t>Parâmetros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Três valores double, representando o deslocamento em X,Y e Z</a:t>
            </a:r>
          </a:p>
          <a:p>
            <a:pPr lvl="1"/>
            <a:r>
              <a:rPr lang="pt-BR" dirty="0"/>
              <a:t>Ou um QVector3D com o mesmo significado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7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9991"/>
            <a:ext cx="3886200" cy="2662606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Uma escala potencialmente não uniforme</a:t>
            </a:r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/>
              <a:t>Três valores double representando a escala em X,Y,Z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4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669991"/>
            <a:ext cx="3886198" cy="2662606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Uma escala potencialmente não uniforme</a:t>
            </a:r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/>
              <a:t>Três valores double representando a escala em X,Y,Z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6" y="2617167"/>
            <a:ext cx="3784127" cy="2768254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Em algum dos planos ou em um vetor específico</a:t>
            </a:r>
            <a:endParaRPr lang="pt-BR" dirty="0"/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 smtClean="0"/>
              <a:t>Ângulo em graus</a:t>
            </a:r>
          </a:p>
          <a:p>
            <a:pPr lvl="1"/>
            <a:r>
              <a:rPr lang="pt-BR" dirty="0" smtClean="0"/>
              <a:t>Ângulo e um QVector3D representando o eixo de rotação</a:t>
            </a:r>
          </a:p>
        </p:txBody>
      </p:sp>
    </p:spTree>
    <p:extLst>
      <p:ext uri="{BB962C8B-B14F-4D97-AF65-F5344CB8AC3E}">
        <p14:creationId xmlns:p14="http://schemas.microsoft.com/office/powerpoint/2010/main" val="3114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7" y="2617167"/>
            <a:ext cx="3409985" cy="2768254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Em algum dos planos ou em um vetor específico</a:t>
            </a:r>
            <a:endParaRPr lang="pt-BR" dirty="0"/>
          </a:p>
          <a:p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 smtClean="0"/>
              <a:t>Ângulo em graus</a:t>
            </a:r>
          </a:p>
          <a:p>
            <a:pPr lvl="1"/>
            <a:r>
              <a:rPr lang="pt-BR" dirty="0" smtClean="0"/>
              <a:t>Ângulo e um QVector3D representando o eixo de rotação</a:t>
            </a:r>
          </a:p>
        </p:txBody>
      </p:sp>
    </p:spTree>
    <p:extLst>
      <p:ext uri="{BB962C8B-B14F-4D97-AF65-F5344CB8AC3E}">
        <p14:creationId xmlns:p14="http://schemas.microsoft.com/office/powerpoint/2010/main" val="22256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Como aplicar a transformação?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do modelo que recebe uma matriz de transformação e itera por seus vértices, multiplicando a matriz por cada um deles</a:t>
            </a:r>
          </a:p>
          <a:p>
            <a:r>
              <a:rPr lang="pt-BR" dirty="0"/>
              <a:t>Parâmetros</a:t>
            </a:r>
          </a:p>
          <a:p>
            <a:pPr lvl="1"/>
            <a:r>
              <a:rPr lang="pt-BR" dirty="0"/>
              <a:t>A matriz </a:t>
            </a:r>
            <a:r>
              <a:rPr lang="pt-BR" dirty="0" smtClean="0"/>
              <a:t>de transformação retornada pelas funções</a:t>
            </a:r>
            <a:endParaRPr lang="pt-BR" dirty="0"/>
          </a:p>
          <a:p>
            <a:pPr lvl="1"/>
            <a:r>
              <a:rPr lang="pt-BR" dirty="0"/>
              <a:t>Pode-se também especificar apenas um </a:t>
            </a:r>
            <a:r>
              <a:rPr lang="pt-BR" dirty="0" smtClean="0"/>
              <a:t>grupo </a:t>
            </a:r>
            <a:r>
              <a:rPr lang="pt-BR" dirty="0"/>
              <a:t>no qual a transformação será aplicada, no caso a função só itera nos vértices daquele </a:t>
            </a:r>
            <a:r>
              <a:rPr lang="pt-BR" dirty="0" smtClean="0"/>
              <a:t>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858564" y="1210614"/>
            <a:ext cx="4658374" cy="465837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e Renderização</a:t>
            </a:r>
            <a:endParaRPr lang="pt-BR" dirty="0"/>
          </a:p>
        </p:txBody>
      </p:sp>
      <p:pic>
        <p:nvPicPr>
          <p:cNvPr id="8" name="Espaço Reservado para Conteúdo 7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2390159"/>
            <a:ext cx="4629150" cy="2068156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face do modelo é enviado pro pipeline usando o glVertex3d.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modelos tem que </a:t>
            </a:r>
            <a:r>
              <a:rPr lang="pt-BR" dirty="0"/>
              <a:t>ser </a:t>
            </a:r>
            <a:r>
              <a:rPr lang="pt-BR" dirty="0" smtClean="0"/>
              <a:t>triangularizados previamente.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Para aplicar uma transformação usamos um iterador mutável e multiplicamos cada vetor por uma matriz de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3929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1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Final</a:t>
            </a:r>
            <a:endParaRPr lang="pt-BR" dirty="0"/>
          </a:p>
        </p:txBody>
      </p:sp>
      <p:pic>
        <p:nvPicPr>
          <p:cNvPr id="7" name="Fina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" y="1941513"/>
            <a:ext cx="7886700" cy="4117975"/>
          </a:xfrm>
        </p:spPr>
      </p:pic>
    </p:spTree>
    <p:extLst>
      <p:ext uri="{BB962C8B-B14F-4D97-AF65-F5344CB8AC3E}">
        <p14:creationId xmlns:p14="http://schemas.microsoft.com/office/powerpoint/2010/main" val="40510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Design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Tema de fantasia</a:t>
            </a:r>
          </a:p>
          <a:p>
            <a:r>
              <a:rPr lang="pt-BR" dirty="0" smtClean="0"/>
              <a:t>Inspiração em livros de pop-up</a:t>
            </a:r>
          </a:p>
          <a:p>
            <a:r>
              <a:rPr lang="pt-BR" dirty="0" smtClean="0"/>
              <a:t>Mais artificial do que orgânico.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49"/>
          <a:stretch/>
        </p:blipFill>
        <p:spPr>
          <a:xfrm>
            <a:off x="5257800" y="1825625"/>
            <a:ext cx="3448050" cy="4372857"/>
          </a:xfr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018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SketchUp Make</a:t>
            </a:r>
            <a:endParaRPr lang="pt-BR" dirty="0"/>
          </a:p>
        </p:txBody>
      </p:sp>
      <p:pic>
        <p:nvPicPr>
          <p:cNvPr id="10" name="Espaço Reservado para Imagem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r="32756"/>
          <a:stretch/>
        </p:blipFill>
        <p:spPr>
          <a:ln w="38100">
            <a:solidFill>
              <a:schemeClr val="bg1"/>
            </a:solidFill>
          </a:ln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Sketchup era uma ferramenta </a:t>
            </a:r>
            <a:r>
              <a:rPr lang="pt-BR" dirty="0"/>
              <a:t>do @Last </a:t>
            </a:r>
            <a:r>
              <a:rPr lang="pt-BR" dirty="0" smtClean="0"/>
              <a:t>Software (Depois comprada pela Google e atualmente pela Trimble).</a:t>
            </a:r>
          </a:p>
          <a:p>
            <a:r>
              <a:rPr lang="pt-BR" dirty="0" smtClean="0"/>
              <a:t>Usado por arquitetos, engenharia mecânica e civil.</a:t>
            </a:r>
          </a:p>
        </p:txBody>
      </p:sp>
    </p:spTree>
    <p:extLst>
      <p:ext uri="{BB962C8B-B14F-4D97-AF65-F5344CB8AC3E}">
        <p14:creationId xmlns:p14="http://schemas.microsoft.com/office/powerpoint/2010/main" val="11106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-1" r="17339" b="179"/>
          <a:stretch/>
        </p:blipFill>
        <p:spPr>
          <a:xfrm>
            <a:off x="19051" y="0"/>
            <a:ext cx="9105900" cy="6838950"/>
          </a:xfrm>
        </p:spPr>
      </p:pic>
      <p:sp>
        <p:nvSpPr>
          <p:cNvPr id="8" name="CaixaDeTexto 7"/>
          <p:cNvSpPr txBox="1"/>
          <p:nvPr/>
        </p:nvSpPr>
        <p:spPr>
          <a:xfrm>
            <a:off x="266700" y="20955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Atual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e Processamento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6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465943"/>
            <a:ext cx="7886700" cy="5268686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</a:t>
            </a:r>
            <a:r>
              <a:rPr lang="pt-BR" sz="16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1193.55 106.86 1.59046e-014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Representa um vértice (x, y, z) o w é opcional.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-2.53675e-013 -44.6388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coordenadas da textura (u, v)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0.249008 0.968501 -9.9527e-016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as coordenadas de uma normal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31.1879 -42.044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0.160157 0.987092 -1.22081e-015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-2.39435e-013 -42.044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f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um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face com índices para v/vt/vn</a:t>
            </a:r>
            <a:endParaRPr lang="pt-BR" sz="1600" dirty="0">
              <a:solidFill>
                <a:srgbClr val="D76E4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um .obj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máquina de estados para cada “identificador”</a:t>
            </a:r>
          </a:p>
          <a:p>
            <a:r>
              <a:rPr lang="pt-BR" dirty="0" smtClean="0"/>
              <a:t>Enquanto não estamos no final do arquivo vamos ver o que fazer baseado na primeira letra do arquivo</a:t>
            </a:r>
          </a:p>
          <a:p>
            <a:r>
              <a:rPr lang="pt-BR" dirty="0" smtClean="0"/>
              <a:t>Mas primeiro temos que descrever como é um modelo no nossos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2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treiro Digita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895</Words>
  <Application>Microsoft Office PowerPoint</Application>
  <PresentationFormat>Apresentação na tela (4:3)</PresentationFormat>
  <Paragraphs>174</Paragraphs>
  <Slides>30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Microsoft YaHei</vt:lpstr>
      <vt:lpstr>Arial</vt:lpstr>
      <vt:lpstr>Calibri</vt:lpstr>
      <vt:lpstr>Calibri Light</vt:lpstr>
      <vt:lpstr>Cambria Math</vt:lpstr>
      <vt:lpstr>Consolas</vt:lpstr>
      <vt:lpstr>Lucida Console</vt:lpstr>
      <vt:lpstr>Mangal</vt:lpstr>
      <vt:lpstr>Office Theme</vt:lpstr>
      <vt:lpstr>Trabalho de CG1</vt:lpstr>
      <vt:lpstr>Como as coisas funcionam</vt:lpstr>
      <vt:lpstr>Criação do Modelo</vt:lpstr>
      <vt:lpstr>Design</vt:lpstr>
      <vt:lpstr>SketchUp Make</vt:lpstr>
      <vt:lpstr>Apresentação do PowerPoint</vt:lpstr>
      <vt:lpstr>Leitura e Processamento</vt:lpstr>
      <vt:lpstr>Arquivo .obj</vt:lpstr>
      <vt:lpstr>Lendo um .obj</vt:lpstr>
      <vt:lpstr>Modelo</vt:lpstr>
      <vt:lpstr>Vértices, Faces e Grupos</vt:lpstr>
      <vt:lpstr>Vértices, Faces e Grupos</vt:lpstr>
      <vt:lpstr>Vértices, Faces e Grupos</vt:lpstr>
      <vt:lpstr>E agora?</vt:lpstr>
      <vt:lpstr>Arquivo .obj</vt:lpstr>
      <vt:lpstr>E agora?</vt:lpstr>
      <vt:lpstr>Modelo com Grupos Explicitados</vt:lpstr>
      <vt:lpstr>Processamentos </vt:lpstr>
      <vt:lpstr>Matrizes de Transformação</vt:lpstr>
      <vt:lpstr>Matrix de Transformação</vt:lpstr>
      <vt:lpstr>Sobrecarga de Operador</vt:lpstr>
      <vt:lpstr>Funções de Transformação</vt:lpstr>
      <vt:lpstr>Translação</vt:lpstr>
      <vt:lpstr>Escala</vt:lpstr>
      <vt:lpstr>Escala</vt:lpstr>
      <vt:lpstr>Rotação</vt:lpstr>
      <vt:lpstr>Rotação</vt:lpstr>
      <vt:lpstr>Como aplicar a transformação?</vt:lpstr>
      <vt:lpstr>Aplicação e Renderização</vt:lpstr>
      <vt:lpstr>Produto 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CG1</dc:title>
  <dc:creator>Daniel Augusto</dc:creator>
  <cp:lastModifiedBy>Daniel Augusto</cp:lastModifiedBy>
  <cp:revision>22</cp:revision>
  <dcterms:created xsi:type="dcterms:W3CDTF">2014-09-12T18:41:49Z</dcterms:created>
  <dcterms:modified xsi:type="dcterms:W3CDTF">2014-09-22T23:59:42Z</dcterms:modified>
</cp:coreProperties>
</file>