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0" r:id="rId4"/>
    <p:sldId id="309" r:id="rId5"/>
    <p:sldId id="313" r:id="rId6"/>
    <p:sldId id="316" r:id="rId7"/>
    <p:sldId id="314" r:id="rId8"/>
    <p:sldId id="287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BM Plex Sans" panose="020B0503050203000203" pitchFamily="34" charset="0"/>
      <p:regular r:id="rId15"/>
      <p:bold r:id="rId16"/>
      <p:italic r:id="rId17"/>
      <p:boldItalic r:id="rId18"/>
    </p:embeddedFont>
    <p:embeddedFont>
      <p:font typeface="Karla" pitchFamily="2" charset="0"/>
      <p:regular r:id="rId19"/>
      <p:bold r:id="rId20"/>
      <p:italic r:id="rId21"/>
      <p:boldItalic r:id="rId22"/>
    </p:embeddedFont>
    <p:embeddedFont>
      <p:font typeface="Orbitron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DF8A2-BCD6-4A29-9F8F-AEF93C03F494}" v="75" dt="2024-02-26T01:15:03.490"/>
    <p1510:client id="{69BC50BA-B0A5-44E1-94DA-521DDA4540CB}" v="734" dt="2024-02-25T18:36:11.369"/>
  </p1510:revLst>
</p1510:revInfo>
</file>

<file path=ppt/tableStyles.xml><?xml version="1.0" encoding="utf-8"?>
<a:tblStyleLst xmlns:a="http://schemas.openxmlformats.org/drawingml/2006/main" def="{1F86A358-7D02-4C7C-B2B3-C56DE6A56873}">
  <a:tblStyle styleId="{1F86A358-7D02-4C7C-B2B3-C56DE6A56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F7D8D-BEA6-45AD-B5E2-F941BEDA200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FA3DE4-F9ED-4518-9C79-8C03377D445C}">
      <dgm:prSet phldrT="[Text]"/>
      <dgm:spPr/>
      <dgm:t>
        <a:bodyPr/>
        <a:lstStyle/>
        <a:p>
          <a:r>
            <a:rPr lang="en-US" dirty="0"/>
            <a:t>Comparison</a:t>
          </a:r>
        </a:p>
      </dgm:t>
    </dgm:pt>
    <dgm:pt modelId="{7940D946-881F-484B-9CEA-6F22813C31DC}" type="parTrans" cxnId="{1B1C28BF-D732-4EC8-9C23-8CC720AEE770}">
      <dgm:prSet/>
      <dgm:spPr/>
      <dgm:t>
        <a:bodyPr/>
        <a:lstStyle/>
        <a:p>
          <a:endParaRPr lang="en-US"/>
        </a:p>
      </dgm:t>
    </dgm:pt>
    <dgm:pt modelId="{52F4FA9D-4F9C-49A1-8149-3772CF2F3B88}" type="sibTrans" cxnId="{1B1C28BF-D732-4EC8-9C23-8CC720AEE770}">
      <dgm:prSet/>
      <dgm:spPr/>
      <dgm:t>
        <a:bodyPr/>
        <a:lstStyle/>
        <a:p>
          <a:endParaRPr lang="en-US"/>
        </a:p>
      </dgm:t>
    </dgm:pt>
    <dgm:pt modelId="{1BF2D16F-B415-4208-B828-91DCC63A8772}">
      <dgm:prSet phldrT="[Text]"/>
      <dgm:spPr/>
      <dgm:t>
        <a:bodyPr/>
        <a:lstStyle/>
        <a:p>
          <a:r>
            <a:rPr lang="en-US" dirty="0"/>
            <a:t>Arithmetic</a:t>
          </a:r>
        </a:p>
      </dgm:t>
    </dgm:pt>
    <dgm:pt modelId="{2F4AA412-4763-4FB7-B424-13619E554314}" type="parTrans" cxnId="{877C85CE-E75A-4E67-A857-0FA7D2B3C497}">
      <dgm:prSet/>
      <dgm:spPr/>
      <dgm:t>
        <a:bodyPr/>
        <a:lstStyle/>
        <a:p>
          <a:endParaRPr lang="en-US"/>
        </a:p>
      </dgm:t>
    </dgm:pt>
    <dgm:pt modelId="{FDA20615-0B45-463F-82B3-9169D43779AF}" type="sibTrans" cxnId="{877C85CE-E75A-4E67-A857-0FA7D2B3C497}">
      <dgm:prSet/>
      <dgm:spPr/>
      <dgm:t>
        <a:bodyPr/>
        <a:lstStyle/>
        <a:p>
          <a:endParaRPr lang="en-US"/>
        </a:p>
      </dgm:t>
    </dgm:pt>
    <dgm:pt modelId="{C08C5C0A-E517-436F-BF59-D120D43C4417}">
      <dgm:prSet phldrT="[Text]"/>
      <dgm:spPr/>
      <dgm:t>
        <a:bodyPr/>
        <a:lstStyle/>
        <a:p>
          <a:r>
            <a:rPr lang="en-US" dirty="0"/>
            <a:t>ADD (+)</a:t>
          </a:r>
        </a:p>
      </dgm:t>
    </dgm:pt>
    <dgm:pt modelId="{8E3E5D8F-21AF-4E76-BAA4-4F7C744A2238}" type="parTrans" cxnId="{D4087CC2-020C-4551-A983-268413230029}">
      <dgm:prSet/>
      <dgm:spPr/>
      <dgm:t>
        <a:bodyPr/>
        <a:lstStyle/>
        <a:p>
          <a:endParaRPr lang="en-US"/>
        </a:p>
      </dgm:t>
    </dgm:pt>
    <dgm:pt modelId="{EB89D53C-B2C6-4142-9D29-68A14172E505}" type="sibTrans" cxnId="{D4087CC2-020C-4551-A983-268413230029}">
      <dgm:prSet/>
      <dgm:spPr/>
      <dgm:t>
        <a:bodyPr/>
        <a:lstStyle/>
        <a:p>
          <a:endParaRPr lang="en-US"/>
        </a:p>
      </dgm:t>
    </dgm:pt>
    <dgm:pt modelId="{81E4BFD9-0B82-4694-BACC-5FA078654680}">
      <dgm:prSet phldrT="[Text]"/>
      <dgm:spPr/>
      <dgm:t>
        <a:bodyPr/>
        <a:lstStyle/>
        <a:p>
          <a:r>
            <a:rPr lang="en-US" dirty="0"/>
            <a:t>Assignment &amp; Miscellaneous</a:t>
          </a:r>
        </a:p>
      </dgm:t>
    </dgm:pt>
    <dgm:pt modelId="{133D7B18-48F5-4922-8B55-E20C0FD539DA}" type="parTrans" cxnId="{53E9D27E-DA58-4B9B-91E4-38AFCA51872B}">
      <dgm:prSet/>
      <dgm:spPr/>
      <dgm:t>
        <a:bodyPr/>
        <a:lstStyle/>
        <a:p>
          <a:endParaRPr lang="en-US"/>
        </a:p>
      </dgm:t>
    </dgm:pt>
    <dgm:pt modelId="{92231CDC-D46B-4D45-899E-01B8EC1020FA}" type="sibTrans" cxnId="{53E9D27E-DA58-4B9B-91E4-38AFCA51872B}">
      <dgm:prSet/>
      <dgm:spPr/>
      <dgm:t>
        <a:bodyPr/>
        <a:lstStyle/>
        <a:p>
          <a:endParaRPr lang="en-US"/>
        </a:p>
      </dgm:t>
    </dgm:pt>
    <dgm:pt modelId="{13D7DA58-53C9-4BB0-A1AD-52537F5ABDF6}">
      <dgm:prSet phldrT="[Text]"/>
      <dgm:spPr/>
      <dgm:t>
        <a:bodyPr/>
        <a:lstStyle/>
        <a:p>
          <a:r>
            <a:rPr lang="en-US" dirty="0"/>
            <a:t>ASSIGN &lt;-</a:t>
          </a:r>
        </a:p>
      </dgm:t>
    </dgm:pt>
    <dgm:pt modelId="{4C4B9B06-802D-47BB-A8C4-7E35535E1AA5}" type="parTrans" cxnId="{299853C0-6F12-41AF-AFF0-E08219ED0B0A}">
      <dgm:prSet/>
      <dgm:spPr/>
      <dgm:t>
        <a:bodyPr/>
        <a:lstStyle/>
        <a:p>
          <a:endParaRPr lang="en-US"/>
        </a:p>
      </dgm:t>
    </dgm:pt>
    <dgm:pt modelId="{F94E67FA-7F01-4B2A-A528-8A3C82F62C90}" type="sibTrans" cxnId="{299853C0-6F12-41AF-AFF0-E08219ED0B0A}">
      <dgm:prSet/>
      <dgm:spPr/>
      <dgm:t>
        <a:bodyPr/>
        <a:lstStyle/>
        <a:p>
          <a:endParaRPr lang="en-US"/>
        </a:p>
      </dgm:t>
    </dgm:pt>
    <dgm:pt modelId="{B6CBC89E-5013-4F4A-B316-C6919EA3E901}">
      <dgm:prSet phldrT="[Text]"/>
      <dgm:spPr/>
      <dgm:t>
        <a:bodyPr/>
        <a:lstStyle/>
        <a:p>
          <a:r>
            <a:rPr lang="en-US" dirty="0"/>
            <a:t>EOF </a:t>
          </a:r>
        </a:p>
      </dgm:t>
    </dgm:pt>
    <dgm:pt modelId="{2489AB40-CEAA-4612-B845-D0E996D24177}" type="parTrans" cxnId="{1961A19C-339F-4ADB-867F-77A2646F761E}">
      <dgm:prSet/>
      <dgm:spPr/>
      <dgm:t>
        <a:bodyPr/>
        <a:lstStyle/>
        <a:p>
          <a:endParaRPr lang="en-US"/>
        </a:p>
      </dgm:t>
    </dgm:pt>
    <dgm:pt modelId="{E3F437D0-C206-4830-941B-A93824B8BAA8}" type="sibTrans" cxnId="{1961A19C-339F-4ADB-867F-77A2646F761E}">
      <dgm:prSet/>
      <dgm:spPr/>
      <dgm:t>
        <a:bodyPr/>
        <a:lstStyle/>
        <a:p>
          <a:endParaRPr lang="en-US"/>
        </a:p>
      </dgm:t>
    </dgm:pt>
    <dgm:pt modelId="{0622C85C-591A-4A65-98EA-2A344913E0E7}">
      <dgm:prSet phldrT="[Text]"/>
      <dgm:spPr/>
      <dgm:t>
        <a:bodyPr/>
        <a:lstStyle/>
        <a:p>
          <a:r>
            <a:rPr lang="en-US" dirty="0"/>
            <a:t>GREATER &gt;</a:t>
          </a:r>
        </a:p>
      </dgm:t>
    </dgm:pt>
    <dgm:pt modelId="{3C3A3095-EBF2-4237-8729-CDDEB9DE39D4}" type="parTrans" cxnId="{C3F2C77C-531A-4F40-B17A-08737D561CB5}">
      <dgm:prSet/>
      <dgm:spPr/>
      <dgm:t>
        <a:bodyPr/>
        <a:lstStyle/>
        <a:p>
          <a:endParaRPr lang="en-US"/>
        </a:p>
      </dgm:t>
    </dgm:pt>
    <dgm:pt modelId="{CE8974BA-0901-448C-A66D-7FFDFC65B630}" type="sibTrans" cxnId="{C3F2C77C-531A-4F40-B17A-08737D561CB5}">
      <dgm:prSet/>
      <dgm:spPr/>
      <dgm:t>
        <a:bodyPr/>
        <a:lstStyle/>
        <a:p>
          <a:endParaRPr lang="en-US"/>
        </a:p>
      </dgm:t>
    </dgm:pt>
    <dgm:pt modelId="{7C13F69C-FA7B-40A6-AA29-E23A900FB117}">
      <dgm:prSet/>
      <dgm:spPr/>
      <dgm:t>
        <a:bodyPr/>
        <a:lstStyle/>
        <a:p>
          <a:r>
            <a:rPr lang="en-US"/>
            <a:t>LESS &lt;</a:t>
          </a:r>
          <a:endParaRPr lang="en-US" dirty="0"/>
        </a:p>
      </dgm:t>
    </dgm:pt>
    <dgm:pt modelId="{A775F23C-EC8F-4C39-AEF1-DC25A617DDAA}" type="parTrans" cxnId="{D98BBEB3-8136-4142-B56C-6C18A519C169}">
      <dgm:prSet/>
      <dgm:spPr/>
      <dgm:t>
        <a:bodyPr/>
        <a:lstStyle/>
        <a:p>
          <a:endParaRPr lang="en-US"/>
        </a:p>
      </dgm:t>
    </dgm:pt>
    <dgm:pt modelId="{E6118D3A-98DA-452B-AB45-92FCEEC6F96A}" type="sibTrans" cxnId="{D98BBEB3-8136-4142-B56C-6C18A519C169}">
      <dgm:prSet/>
      <dgm:spPr/>
      <dgm:t>
        <a:bodyPr/>
        <a:lstStyle/>
        <a:p>
          <a:endParaRPr lang="en-US"/>
        </a:p>
      </dgm:t>
    </dgm:pt>
    <dgm:pt modelId="{C10F2861-E8BF-4424-81EB-BD4B1288A8E0}">
      <dgm:prSet/>
      <dgm:spPr/>
      <dgm:t>
        <a:bodyPr/>
        <a:lstStyle/>
        <a:p>
          <a:r>
            <a:rPr lang="en-US" dirty="0"/>
            <a:t>GREQUAL &gt;=</a:t>
          </a:r>
        </a:p>
      </dgm:t>
    </dgm:pt>
    <dgm:pt modelId="{D776A676-D2AA-4459-9F33-A84B931AD1A7}" type="parTrans" cxnId="{2FD3709A-0855-4F82-83DE-6FF9A1C69EB5}">
      <dgm:prSet/>
      <dgm:spPr/>
      <dgm:t>
        <a:bodyPr/>
        <a:lstStyle/>
        <a:p>
          <a:endParaRPr lang="en-US"/>
        </a:p>
      </dgm:t>
    </dgm:pt>
    <dgm:pt modelId="{0D60DF1E-F97F-4035-9BDE-47C7C5374796}" type="sibTrans" cxnId="{2FD3709A-0855-4F82-83DE-6FF9A1C69EB5}">
      <dgm:prSet/>
      <dgm:spPr/>
      <dgm:t>
        <a:bodyPr/>
        <a:lstStyle/>
        <a:p>
          <a:endParaRPr lang="en-US"/>
        </a:p>
      </dgm:t>
    </dgm:pt>
    <dgm:pt modelId="{AB06270A-E552-4931-BDE6-BC16A1565667}">
      <dgm:prSet/>
      <dgm:spPr/>
      <dgm:t>
        <a:bodyPr/>
        <a:lstStyle/>
        <a:p>
          <a:r>
            <a:rPr lang="en-US"/>
            <a:t>LEQUAL &lt;=</a:t>
          </a:r>
          <a:endParaRPr lang="en-US" dirty="0"/>
        </a:p>
      </dgm:t>
    </dgm:pt>
    <dgm:pt modelId="{9EBB9415-AF45-4E42-9DB0-A6927266C6FC}" type="parTrans" cxnId="{082A9516-7DFB-452E-8130-0FE0A0D828B6}">
      <dgm:prSet/>
      <dgm:spPr/>
      <dgm:t>
        <a:bodyPr/>
        <a:lstStyle/>
        <a:p>
          <a:endParaRPr lang="en-US"/>
        </a:p>
      </dgm:t>
    </dgm:pt>
    <dgm:pt modelId="{C87B0848-C569-478A-9965-D0EDD07C5DCB}" type="sibTrans" cxnId="{082A9516-7DFB-452E-8130-0FE0A0D828B6}">
      <dgm:prSet/>
      <dgm:spPr/>
      <dgm:t>
        <a:bodyPr/>
        <a:lstStyle/>
        <a:p>
          <a:endParaRPr lang="en-US"/>
        </a:p>
      </dgm:t>
    </dgm:pt>
    <dgm:pt modelId="{58DA48C9-EB91-46F3-9C63-42546EFB530B}">
      <dgm:prSet/>
      <dgm:spPr/>
      <dgm:t>
        <a:bodyPr/>
        <a:lstStyle/>
        <a:p>
          <a:r>
            <a:rPr lang="en-US"/>
            <a:t>ISNOT ~=</a:t>
          </a:r>
          <a:endParaRPr lang="en-US" dirty="0"/>
        </a:p>
      </dgm:t>
    </dgm:pt>
    <dgm:pt modelId="{755A34DE-B4FE-46BB-9A74-42EF1F36E140}" type="parTrans" cxnId="{79E44F04-9E8D-4F34-B9C7-D4BEC952495E}">
      <dgm:prSet/>
      <dgm:spPr/>
      <dgm:t>
        <a:bodyPr/>
        <a:lstStyle/>
        <a:p>
          <a:endParaRPr lang="en-US"/>
        </a:p>
      </dgm:t>
    </dgm:pt>
    <dgm:pt modelId="{BB515C2F-D067-45F7-B017-43E41A679B7E}" type="sibTrans" cxnId="{79E44F04-9E8D-4F34-B9C7-D4BEC952495E}">
      <dgm:prSet/>
      <dgm:spPr/>
      <dgm:t>
        <a:bodyPr/>
        <a:lstStyle/>
        <a:p>
          <a:endParaRPr lang="en-US"/>
        </a:p>
      </dgm:t>
    </dgm:pt>
    <dgm:pt modelId="{F7554715-5BAA-4DF1-9F75-78456305B1A0}">
      <dgm:prSet/>
      <dgm:spPr/>
      <dgm:t>
        <a:bodyPr/>
        <a:lstStyle/>
        <a:p>
          <a:r>
            <a:rPr lang="en-US" dirty="0"/>
            <a:t>EQUALS =?</a:t>
          </a:r>
        </a:p>
      </dgm:t>
    </dgm:pt>
    <dgm:pt modelId="{B88A1372-A157-4147-BCE1-914E171D2457}" type="parTrans" cxnId="{5285CB5E-9965-4E8A-8AF9-42A6FB856C38}">
      <dgm:prSet/>
      <dgm:spPr/>
      <dgm:t>
        <a:bodyPr/>
        <a:lstStyle/>
        <a:p>
          <a:endParaRPr lang="en-US"/>
        </a:p>
      </dgm:t>
    </dgm:pt>
    <dgm:pt modelId="{6E136DE3-9798-4EAC-903D-686CB3EE9D4F}" type="sibTrans" cxnId="{5285CB5E-9965-4E8A-8AF9-42A6FB856C38}">
      <dgm:prSet/>
      <dgm:spPr/>
      <dgm:t>
        <a:bodyPr/>
        <a:lstStyle/>
        <a:p>
          <a:endParaRPr lang="en-US"/>
        </a:p>
      </dgm:t>
    </dgm:pt>
    <dgm:pt modelId="{DBEB4B83-9A1D-4745-941D-44E0B933564A}">
      <dgm:prSet/>
      <dgm:spPr/>
      <dgm:t>
        <a:bodyPr/>
        <a:lstStyle/>
        <a:p>
          <a:r>
            <a:rPr lang="en-US"/>
            <a:t>NOT ~</a:t>
          </a:r>
          <a:endParaRPr lang="en-US" dirty="0"/>
        </a:p>
      </dgm:t>
    </dgm:pt>
    <dgm:pt modelId="{0804B77C-FD33-48E9-AABA-BC9F6D11EB52}" type="parTrans" cxnId="{FA367A48-04BB-4DF2-8319-11F02A824EDB}">
      <dgm:prSet/>
      <dgm:spPr/>
      <dgm:t>
        <a:bodyPr/>
        <a:lstStyle/>
        <a:p>
          <a:endParaRPr lang="en-US"/>
        </a:p>
      </dgm:t>
    </dgm:pt>
    <dgm:pt modelId="{CC58AF40-31FD-4840-A5E1-178FA21D5092}" type="sibTrans" cxnId="{FA367A48-04BB-4DF2-8319-11F02A824EDB}">
      <dgm:prSet/>
      <dgm:spPr/>
      <dgm:t>
        <a:bodyPr/>
        <a:lstStyle/>
        <a:p>
          <a:endParaRPr lang="en-US"/>
        </a:p>
      </dgm:t>
    </dgm:pt>
    <dgm:pt modelId="{5530352C-97B5-4699-A4BC-D1C83257FDBF}">
      <dgm:prSet/>
      <dgm:spPr/>
      <dgm:t>
        <a:bodyPr/>
        <a:lstStyle/>
        <a:p>
          <a:r>
            <a:rPr lang="en-US"/>
            <a:t>AND &amp;</a:t>
          </a:r>
          <a:endParaRPr lang="en-US" dirty="0"/>
        </a:p>
      </dgm:t>
    </dgm:pt>
    <dgm:pt modelId="{4C30000C-9DF8-4EFC-938E-46531AA8BE7A}" type="parTrans" cxnId="{CB538BA4-EB7B-4E6C-B774-6B3993557DD9}">
      <dgm:prSet/>
      <dgm:spPr/>
      <dgm:t>
        <a:bodyPr/>
        <a:lstStyle/>
        <a:p>
          <a:endParaRPr lang="en-US"/>
        </a:p>
      </dgm:t>
    </dgm:pt>
    <dgm:pt modelId="{57248E40-EA74-4192-8D14-9083D1BAD41F}" type="sibTrans" cxnId="{CB538BA4-EB7B-4E6C-B774-6B3993557DD9}">
      <dgm:prSet/>
      <dgm:spPr/>
      <dgm:t>
        <a:bodyPr/>
        <a:lstStyle/>
        <a:p>
          <a:endParaRPr lang="en-US"/>
        </a:p>
      </dgm:t>
    </dgm:pt>
    <dgm:pt modelId="{BB2AF15B-1AE0-4104-806F-9F9ACDD4B0DB}">
      <dgm:prSet/>
      <dgm:spPr/>
      <dgm:t>
        <a:bodyPr/>
        <a:lstStyle/>
        <a:p>
          <a:r>
            <a:rPr lang="en-US" dirty="0"/>
            <a:t>OR |</a:t>
          </a:r>
        </a:p>
      </dgm:t>
    </dgm:pt>
    <dgm:pt modelId="{66351255-CE23-4442-9366-44EE92013B73}" type="parTrans" cxnId="{6DDF3101-0982-434B-A489-34477781D64F}">
      <dgm:prSet/>
      <dgm:spPr/>
      <dgm:t>
        <a:bodyPr/>
        <a:lstStyle/>
        <a:p>
          <a:endParaRPr lang="en-US"/>
        </a:p>
      </dgm:t>
    </dgm:pt>
    <dgm:pt modelId="{14688521-E511-4084-AB7F-9EC2B8ED9BAA}" type="sibTrans" cxnId="{6DDF3101-0982-434B-A489-34477781D64F}">
      <dgm:prSet/>
      <dgm:spPr/>
      <dgm:t>
        <a:bodyPr/>
        <a:lstStyle/>
        <a:p>
          <a:endParaRPr lang="en-US"/>
        </a:p>
      </dgm:t>
    </dgm:pt>
    <dgm:pt modelId="{BD61572C-3A7F-41CA-A736-5813B30D725B}">
      <dgm:prSet/>
      <dgm:spPr/>
      <dgm:t>
        <a:bodyPr/>
        <a:lstStyle/>
        <a:p>
          <a:r>
            <a:rPr lang="en-US" dirty="0"/>
            <a:t>SUB (-)</a:t>
          </a:r>
        </a:p>
      </dgm:t>
    </dgm:pt>
    <dgm:pt modelId="{1475FB33-92A1-40F5-A41E-9E08071F1BC8}" type="parTrans" cxnId="{2CAC2B37-2C55-406D-958F-DAA1BFA31D12}">
      <dgm:prSet/>
      <dgm:spPr/>
      <dgm:t>
        <a:bodyPr/>
        <a:lstStyle/>
        <a:p>
          <a:endParaRPr lang="en-US"/>
        </a:p>
      </dgm:t>
    </dgm:pt>
    <dgm:pt modelId="{0392EAE0-51DF-42DC-B4AA-0B8D32A733C7}" type="sibTrans" cxnId="{2CAC2B37-2C55-406D-958F-DAA1BFA31D12}">
      <dgm:prSet/>
      <dgm:spPr/>
      <dgm:t>
        <a:bodyPr/>
        <a:lstStyle/>
        <a:p>
          <a:endParaRPr lang="en-US"/>
        </a:p>
      </dgm:t>
    </dgm:pt>
    <dgm:pt modelId="{FDEFC329-B7D0-49D7-8E9C-19E777303477}">
      <dgm:prSet/>
      <dgm:spPr/>
      <dgm:t>
        <a:bodyPr/>
        <a:lstStyle/>
        <a:p>
          <a:r>
            <a:rPr lang="en-US"/>
            <a:t>MULT (*)</a:t>
          </a:r>
          <a:endParaRPr lang="en-US" dirty="0"/>
        </a:p>
      </dgm:t>
    </dgm:pt>
    <dgm:pt modelId="{DB57A9D4-2C27-4F4F-972E-567969658BE6}" type="parTrans" cxnId="{99DFBA95-4463-436F-A940-FCB7B4CAC546}">
      <dgm:prSet/>
      <dgm:spPr/>
      <dgm:t>
        <a:bodyPr/>
        <a:lstStyle/>
        <a:p>
          <a:endParaRPr lang="en-US"/>
        </a:p>
      </dgm:t>
    </dgm:pt>
    <dgm:pt modelId="{067EB966-C39F-44BB-817F-1CB74F9A4A9D}" type="sibTrans" cxnId="{99DFBA95-4463-436F-A940-FCB7B4CAC546}">
      <dgm:prSet/>
      <dgm:spPr/>
      <dgm:t>
        <a:bodyPr/>
        <a:lstStyle/>
        <a:p>
          <a:endParaRPr lang="en-US"/>
        </a:p>
      </dgm:t>
    </dgm:pt>
    <dgm:pt modelId="{AB6EA0EB-FC55-474F-A803-302794C2955A}">
      <dgm:prSet/>
      <dgm:spPr/>
      <dgm:t>
        <a:bodyPr/>
        <a:lstStyle/>
        <a:p>
          <a:r>
            <a:rPr lang="en-US"/>
            <a:t>DIV (/)</a:t>
          </a:r>
          <a:endParaRPr lang="en-US" dirty="0"/>
        </a:p>
      </dgm:t>
    </dgm:pt>
    <dgm:pt modelId="{973DA4D1-3191-48ED-9620-91018071EF20}" type="parTrans" cxnId="{6863A574-1B94-4C71-88F7-5061CE0F4706}">
      <dgm:prSet/>
      <dgm:spPr/>
      <dgm:t>
        <a:bodyPr/>
        <a:lstStyle/>
        <a:p>
          <a:endParaRPr lang="en-US"/>
        </a:p>
      </dgm:t>
    </dgm:pt>
    <dgm:pt modelId="{7D91ACA7-ABBD-4CE5-87E8-5873898AA583}" type="sibTrans" cxnId="{6863A574-1B94-4C71-88F7-5061CE0F4706}">
      <dgm:prSet/>
      <dgm:spPr/>
      <dgm:t>
        <a:bodyPr/>
        <a:lstStyle/>
        <a:p>
          <a:endParaRPr lang="en-US"/>
        </a:p>
      </dgm:t>
    </dgm:pt>
    <dgm:pt modelId="{1FA9BB3D-A825-466C-A449-64A1C52EF2E1}">
      <dgm:prSet/>
      <dgm:spPr/>
      <dgm:t>
        <a:bodyPr/>
        <a:lstStyle/>
        <a:p>
          <a:r>
            <a:rPr lang="en-US"/>
            <a:t>L_PAREN (</a:t>
          </a:r>
          <a:endParaRPr lang="en-US" dirty="0"/>
        </a:p>
      </dgm:t>
    </dgm:pt>
    <dgm:pt modelId="{E2545696-01A8-481F-89C6-55762DA838D8}" type="parTrans" cxnId="{D096DABE-0692-493D-9684-CBA2CAB2A617}">
      <dgm:prSet/>
      <dgm:spPr/>
      <dgm:t>
        <a:bodyPr/>
        <a:lstStyle/>
        <a:p>
          <a:endParaRPr lang="en-US"/>
        </a:p>
      </dgm:t>
    </dgm:pt>
    <dgm:pt modelId="{84E80706-79F6-4A6F-9E3D-95972F975561}" type="sibTrans" cxnId="{D096DABE-0692-493D-9684-CBA2CAB2A617}">
      <dgm:prSet/>
      <dgm:spPr/>
      <dgm:t>
        <a:bodyPr/>
        <a:lstStyle/>
        <a:p>
          <a:endParaRPr lang="en-US"/>
        </a:p>
      </dgm:t>
    </dgm:pt>
    <dgm:pt modelId="{C18D0008-C898-48A7-AF4E-9BDFCD8A847F}">
      <dgm:prSet/>
      <dgm:spPr/>
      <dgm:t>
        <a:bodyPr/>
        <a:lstStyle/>
        <a:p>
          <a:r>
            <a:rPr lang="en-US"/>
            <a:t>R_PAREN )</a:t>
          </a:r>
          <a:endParaRPr lang="en-US" dirty="0"/>
        </a:p>
      </dgm:t>
    </dgm:pt>
    <dgm:pt modelId="{E95AB7D2-6173-4222-AE78-4EA55A0D1DBE}" type="parTrans" cxnId="{E9DEC9C1-DDA7-4351-8BAC-DB8C02A2BE0C}">
      <dgm:prSet/>
      <dgm:spPr/>
      <dgm:t>
        <a:bodyPr/>
        <a:lstStyle/>
        <a:p>
          <a:endParaRPr lang="en-US"/>
        </a:p>
      </dgm:t>
    </dgm:pt>
    <dgm:pt modelId="{C185E883-2D8E-4C0D-AE60-556B616127EA}" type="sibTrans" cxnId="{E9DEC9C1-DDA7-4351-8BAC-DB8C02A2BE0C}">
      <dgm:prSet/>
      <dgm:spPr/>
      <dgm:t>
        <a:bodyPr/>
        <a:lstStyle/>
        <a:p>
          <a:endParaRPr lang="en-US"/>
        </a:p>
      </dgm:t>
    </dgm:pt>
    <dgm:pt modelId="{2DC83C86-9903-4738-9D4C-35B7616EB528}" type="pres">
      <dgm:prSet presAssocID="{020F7D8D-BEA6-45AD-B5E2-F941BEDA2004}" presName="Name0" presStyleCnt="0">
        <dgm:presLayoutVars>
          <dgm:dir/>
          <dgm:animLvl val="lvl"/>
          <dgm:resizeHandles val="exact"/>
        </dgm:presLayoutVars>
      </dgm:prSet>
      <dgm:spPr/>
    </dgm:pt>
    <dgm:pt modelId="{B51C4018-4A44-4540-B228-64C3B5FE5FB6}" type="pres">
      <dgm:prSet presAssocID="{06FA3DE4-F9ED-4518-9C79-8C03377D445C}" presName="composite" presStyleCnt="0"/>
      <dgm:spPr/>
    </dgm:pt>
    <dgm:pt modelId="{86438789-592E-4903-A048-1E39A98B309C}" type="pres">
      <dgm:prSet presAssocID="{06FA3DE4-F9ED-4518-9C79-8C03377D445C}" presName="parTx" presStyleLbl="alignNode1" presStyleIdx="0" presStyleCnt="3" custScaleX="107974">
        <dgm:presLayoutVars>
          <dgm:chMax val="0"/>
          <dgm:chPref val="0"/>
          <dgm:bulletEnabled val="1"/>
        </dgm:presLayoutVars>
      </dgm:prSet>
      <dgm:spPr/>
    </dgm:pt>
    <dgm:pt modelId="{682BBB9B-EB15-4E55-9BE5-F4E5EFDD1078}" type="pres">
      <dgm:prSet presAssocID="{06FA3DE4-F9ED-4518-9C79-8C03377D445C}" presName="desTx" presStyleLbl="alignAccFollowNode1" presStyleIdx="0" presStyleCnt="3" custScaleX="107385">
        <dgm:presLayoutVars>
          <dgm:bulletEnabled val="1"/>
        </dgm:presLayoutVars>
      </dgm:prSet>
      <dgm:spPr/>
    </dgm:pt>
    <dgm:pt modelId="{9962CA32-62DC-4DC6-981C-09D1F6A78974}" type="pres">
      <dgm:prSet presAssocID="{52F4FA9D-4F9C-49A1-8149-3772CF2F3B88}" presName="space" presStyleCnt="0"/>
      <dgm:spPr/>
    </dgm:pt>
    <dgm:pt modelId="{0DD51540-0DE2-4AA8-B18E-1255D7B22E02}" type="pres">
      <dgm:prSet presAssocID="{1BF2D16F-B415-4208-B828-91DCC63A8772}" presName="composite" presStyleCnt="0"/>
      <dgm:spPr/>
    </dgm:pt>
    <dgm:pt modelId="{739D4514-69A4-4255-A3FD-58AC4CC0ACA7}" type="pres">
      <dgm:prSet presAssocID="{1BF2D16F-B415-4208-B828-91DCC63A87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9164C3-3718-46B8-8BCD-27AE77B31247}" type="pres">
      <dgm:prSet presAssocID="{1BF2D16F-B415-4208-B828-91DCC63A8772}" presName="desTx" presStyleLbl="alignAccFollowNode1" presStyleIdx="1" presStyleCnt="3">
        <dgm:presLayoutVars>
          <dgm:bulletEnabled val="1"/>
        </dgm:presLayoutVars>
      </dgm:prSet>
      <dgm:spPr/>
    </dgm:pt>
    <dgm:pt modelId="{FEA208B0-035E-4C96-AB35-8E11832D7CC3}" type="pres">
      <dgm:prSet presAssocID="{FDA20615-0B45-463F-82B3-9169D43779AF}" presName="space" presStyleCnt="0"/>
      <dgm:spPr/>
    </dgm:pt>
    <dgm:pt modelId="{E1ACD5C1-75C5-41C1-8DF9-9F0E1BD494DD}" type="pres">
      <dgm:prSet presAssocID="{81E4BFD9-0B82-4694-BACC-5FA078654680}" presName="composite" presStyleCnt="0"/>
      <dgm:spPr/>
    </dgm:pt>
    <dgm:pt modelId="{BCF10D56-64B3-4455-9863-70FCD726EC53}" type="pres">
      <dgm:prSet presAssocID="{81E4BFD9-0B82-4694-BACC-5FA07865468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6D4AD93-4D03-43A1-AF25-3865815AAD70}" type="pres">
      <dgm:prSet presAssocID="{81E4BFD9-0B82-4694-BACC-5FA07865468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DDF3101-0982-434B-A489-34477781D64F}" srcId="{06FA3DE4-F9ED-4518-9C79-8C03377D445C}" destId="{BB2AF15B-1AE0-4104-806F-9F9ACDD4B0DB}" srcOrd="8" destOrd="0" parTransId="{66351255-CE23-4442-9366-44EE92013B73}" sibTransId="{14688521-E511-4084-AB7F-9EC2B8ED9BAA}"/>
    <dgm:cxn modelId="{79E44F04-9E8D-4F34-B9C7-D4BEC952495E}" srcId="{06FA3DE4-F9ED-4518-9C79-8C03377D445C}" destId="{58DA48C9-EB91-46F3-9C63-42546EFB530B}" srcOrd="4" destOrd="0" parTransId="{755A34DE-B4FE-46BB-9A74-42EF1F36E140}" sibTransId="{BB515C2F-D067-45F7-B017-43E41A679B7E}"/>
    <dgm:cxn modelId="{8261A107-D7C3-4541-A5A1-B4487BEB8A1C}" type="presOf" srcId="{BD61572C-3A7F-41CA-A736-5813B30D725B}" destId="{769164C3-3718-46B8-8BCD-27AE77B31247}" srcOrd="0" destOrd="1" presId="urn:microsoft.com/office/officeart/2005/8/layout/hList1"/>
    <dgm:cxn modelId="{082A9516-7DFB-452E-8130-0FE0A0D828B6}" srcId="{06FA3DE4-F9ED-4518-9C79-8C03377D445C}" destId="{AB06270A-E552-4931-BDE6-BC16A1565667}" srcOrd="3" destOrd="0" parTransId="{9EBB9415-AF45-4E42-9DB0-A6927266C6FC}" sibTransId="{C87B0848-C569-478A-9965-D0EDD07C5DCB}"/>
    <dgm:cxn modelId="{D594791A-3F77-4A27-918B-AF1B7BCC9503}" type="presOf" srcId="{06FA3DE4-F9ED-4518-9C79-8C03377D445C}" destId="{86438789-592E-4903-A048-1E39A98B309C}" srcOrd="0" destOrd="0" presId="urn:microsoft.com/office/officeart/2005/8/layout/hList1"/>
    <dgm:cxn modelId="{69B80C27-56D3-4DFA-95A1-1FA8AE1848A8}" type="presOf" srcId="{AB6EA0EB-FC55-474F-A803-302794C2955A}" destId="{769164C3-3718-46B8-8BCD-27AE77B31247}" srcOrd="0" destOrd="3" presId="urn:microsoft.com/office/officeart/2005/8/layout/hList1"/>
    <dgm:cxn modelId="{29342837-3A8D-4476-8741-BF4741EA8678}" type="presOf" srcId="{58DA48C9-EB91-46F3-9C63-42546EFB530B}" destId="{682BBB9B-EB15-4E55-9BE5-F4E5EFDD1078}" srcOrd="0" destOrd="4" presId="urn:microsoft.com/office/officeart/2005/8/layout/hList1"/>
    <dgm:cxn modelId="{2CAC2B37-2C55-406D-958F-DAA1BFA31D12}" srcId="{1BF2D16F-B415-4208-B828-91DCC63A8772}" destId="{BD61572C-3A7F-41CA-A736-5813B30D725B}" srcOrd="1" destOrd="0" parTransId="{1475FB33-92A1-40F5-A41E-9E08071F1BC8}" sibTransId="{0392EAE0-51DF-42DC-B4AA-0B8D32A733C7}"/>
    <dgm:cxn modelId="{3B3FC53E-9F83-48B5-9A2A-16C4837959BF}" type="presOf" srcId="{1BF2D16F-B415-4208-B828-91DCC63A8772}" destId="{739D4514-69A4-4255-A3FD-58AC4CC0ACA7}" srcOrd="0" destOrd="0" presId="urn:microsoft.com/office/officeart/2005/8/layout/hList1"/>
    <dgm:cxn modelId="{5285CB5E-9965-4E8A-8AF9-42A6FB856C38}" srcId="{06FA3DE4-F9ED-4518-9C79-8C03377D445C}" destId="{F7554715-5BAA-4DF1-9F75-78456305B1A0}" srcOrd="5" destOrd="0" parTransId="{B88A1372-A157-4147-BCE1-914E171D2457}" sibTransId="{6E136DE3-9798-4EAC-903D-686CB3EE9D4F}"/>
    <dgm:cxn modelId="{45BF2543-625B-497F-91BC-2D7B8AED02D5}" type="presOf" srcId="{13D7DA58-53C9-4BB0-A1AD-52537F5ABDF6}" destId="{66D4AD93-4D03-43A1-AF25-3865815AAD70}" srcOrd="0" destOrd="0" presId="urn:microsoft.com/office/officeart/2005/8/layout/hList1"/>
    <dgm:cxn modelId="{5A577547-8C61-4656-82EA-B3AE747AF3B5}" type="presOf" srcId="{C08C5C0A-E517-436F-BF59-D120D43C4417}" destId="{769164C3-3718-46B8-8BCD-27AE77B31247}" srcOrd="0" destOrd="0" presId="urn:microsoft.com/office/officeart/2005/8/layout/hList1"/>
    <dgm:cxn modelId="{D6B3A947-56F1-4F11-8359-87DB52A4372F}" type="presOf" srcId="{DBEB4B83-9A1D-4745-941D-44E0B933564A}" destId="{682BBB9B-EB15-4E55-9BE5-F4E5EFDD1078}" srcOrd="0" destOrd="6" presId="urn:microsoft.com/office/officeart/2005/8/layout/hList1"/>
    <dgm:cxn modelId="{FA367A48-04BB-4DF2-8319-11F02A824EDB}" srcId="{06FA3DE4-F9ED-4518-9C79-8C03377D445C}" destId="{DBEB4B83-9A1D-4745-941D-44E0B933564A}" srcOrd="6" destOrd="0" parTransId="{0804B77C-FD33-48E9-AABA-BC9F6D11EB52}" sibTransId="{CC58AF40-31FD-4840-A5E1-178FA21D5092}"/>
    <dgm:cxn modelId="{C6770C4A-255C-486E-BEE3-E46B30446417}" type="presOf" srcId="{C10F2861-E8BF-4424-81EB-BD4B1288A8E0}" destId="{682BBB9B-EB15-4E55-9BE5-F4E5EFDD1078}" srcOrd="0" destOrd="2" presId="urn:microsoft.com/office/officeart/2005/8/layout/hList1"/>
    <dgm:cxn modelId="{7A2BD46E-9E07-459D-9D90-1B4753297752}" type="presOf" srcId="{AB06270A-E552-4931-BDE6-BC16A1565667}" destId="{682BBB9B-EB15-4E55-9BE5-F4E5EFDD1078}" srcOrd="0" destOrd="3" presId="urn:microsoft.com/office/officeart/2005/8/layout/hList1"/>
    <dgm:cxn modelId="{6863A574-1B94-4C71-88F7-5061CE0F4706}" srcId="{1BF2D16F-B415-4208-B828-91DCC63A8772}" destId="{AB6EA0EB-FC55-474F-A803-302794C2955A}" srcOrd="3" destOrd="0" parTransId="{973DA4D1-3191-48ED-9620-91018071EF20}" sibTransId="{7D91ACA7-ABBD-4CE5-87E8-5873898AA583}"/>
    <dgm:cxn modelId="{9C665558-04CC-4E77-BF33-D8E8661CBE4A}" type="presOf" srcId="{B6CBC89E-5013-4F4A-B316-C6919EA3E901}" destId="{66D4AD93-4D03-43A1-AF25-3865815AAD70}" srcOrd="0" destOrd="1" presId="urn:microsoft.com/office/officeart/2005/8/layout/hList1"/>
    <dgm:cxn modelId="{61E6745A-09F3-4A80-96F9-7776EEBD0E1D}" type="presOf" srcId="{5530352C-97B5-4699-A4BC-D1C83257FDBF}" destId="{682BBB9B-EB15-4E55-9BE5-F4E5EFDD1078}" srcOrd="0" destOrd="7" presId="urn:microsoft.com/office/officeart/2005/8/layout/hList1"/>
    <dgm:cxn modelId="{C3F2C77C-531A-4F40-B17A-08737D561CB5}" srcId="{06FA3DE4-F9ED-4518-9C79-8C03377D445C}" destId="{0622C85C-591A-4A65-98EA-2A344913E0E7}" srcOrd="0" destOrd="0" parTransId="{3C3A3095-EBF2-4237-8729-CDDEB9DE39D4}" sibTransId="{CE8974BA-0901-448C-A66D-7FFDFC65B630}"/>
    <dgm:cxn modelId="{53E9D27E-DA58-4B9B-91E4-38AFCA51872B}" srcId="{020F7D8D-BEA6-45AD-B5E2-F941BEDA2004}" destId="{81E4BFD9-0B82-4694-BACC-5FA078654680}" srcOrd="2" destOrd="0" parTransId="{133D7B18-48F5-4922-8B55-E20C0FD539DA}" sibTransId="{92231CDC-D46B-4D45-899E-01B8EC1020FA}"/>
    <dgm:cxn modelId="{8704E288-8969-4C4A-B17C-11E0E5EF3D67}" type="presOf" srcId="{F7554715-5BAA-4DF1-9F75-78456305B1A0}" destId="{682BBB9B-EB15-4E55-9BE5-F4E5EFDD1078}" srcOrd="0" destOrd="5" presId="urn:microsoft.com/office/officeart/2005/8/layout/hList1"/>
    <dgm:cxn modelId="{F1C7708F-9CCB-43E8-8E82-4D2E0D4F10D7}" type="presOf" srcId="{FDEFC329-B7D0-49D7-8E9C-19E777303477}" destId="{769164C3-3718-46B8-8BCD-27AE77B31247}" srcOrd="0" destOrd="2" presId="urn:microsoft.com/office/officeart/2005/8/layout/hList1"/>
    <dgm:cxn modelId="{99DFBA95-4463-436F-A940-FCB7B4CAC546}" srcId="{1BF2D16F-B415-4208-B828-91DCC63A8772}" destId="{FDEFC329-B7D0-49D7-8E9C-19E777303477}" srcOrd="2" destOrd="0" parTransId="{DB57A9D4-2C27-4F4F-972E-567969658BE6}" sibTransId="{067EB966-C39F-44BB-817F-1CB74F9A4A9D}"/>
    <dgm:cxn modelId="{2FD3709A-0855-4F82-83DE-6FF9A1C69EB5}" srcId="{06FA3DE4-F9ED-4518-9C79-8C03377D445C}" destId="{C10F2861-E8BF-4424-81EB-BD4B1288A8E0}" srcOrd="2" destOrd="0" parTransId="{D776A676-D2AA-4459-9F33-A84B931AD1A7}" sibTransId="{0D60DF1E-F97F-4035-9BDE-47C7C5374796}"/>
    <dgm:cxn modelId="{2C034F9C-B553-4819-B901-EBEFBE41A731}" type="presOf" srcId="{C18D0008-C898-48A7-AF4E-9BDFCD8A847F}" destId="{769164C3-3718-46B8-8BCD-27AE77B31247}" srcOrd="0" destOrd="5" presId="urn:microsoft.com/office/officeart/2005/8/layout/hList1"/>
    <dgm:cxn modelId="{1961A19C-339F-4ADB-867F-77A2646F761E}" srcId="{81E4BFD9-0B82-4694-BACC-5FA078654680}" destId="{B6CBC89E-5013-4F4A-B316-C6919EA3E901}" srcOrd="1" destOrd="0" parTransId="{2489AB40-CEAA-4612-B845-D0E996D24177}" sibTransId="{E3F437D0-C206-4830-941B-A93824B8BAA8}"/>
    <dgm:cxn modelId="{CB538BA4-EB7B-4E6C-B774-6B3993557DD9}" srcId="{06FA3DE4-F9ED-4518-9C79-8C03377D445C}" destId="{5530352C-97B5-4699-A4BC-D1C83257FDBF}" srcOrd="7" destOrd="0" parTransId="{4C30000C-9DF8-4EFC-938E-46531AA8BE7A}" sibTransId="{57248E40-EA74-4192-8D14-9083D1BAD41F}"/>
    <dgm:cxn modelId="{DE5567B2-F9EB-4870-BD2A-01766AD0E061}" type="presOf" srcId="{020F7D8D-BEA6-45AD-B5E2-F941BEDA2004}" destId="{2DC83C86-9903-4738-9D4C-35B7616EB528}" srcOrd="0" destOrd="0" presId="urn:microsoft.com/office/officeart/2005/8/layout/hList1"/>
    <dgm:cxn modelId="{D98BBEB3-8136-4142-B56C-6C18A519C169}" srcId="{06FA3DE4-F9ED-4518-9C79-8C03377D445C}" destId="{7C13F69C-FA7B-40A6-AA29-E23A900FB117}" srcOrd="1" destOrd="0" parTransId="{A775F23C-EC8F-4C39-AEF1-DC25A617DDAA}" sibTransId="{E6118D3A-98DA-452B-AB45-92FCEEC6F96A}"/>
    <dgm:cxn modelId="{CAE169B4-FCB0-453F-A1CC-0941F2BB902D}" type="presOf" srcId="{7C13F69C-FA7B-40A6-AA29-E23A900FB117}" destId="{682BBB9B-EB15-4E55-9BE5-F4E5EFDD1078}" srcOrd="0" destOrd="1" presId="urn:microsoft.com/office/officeart/2005/8/layout/hList1"/>
    <dgm:cxn modelId="{D096DABE-0692-493D-9684-CBA2CAB2A617}" srcId="{1BF2D16F-B415-4208-B828-91DCC63A8772}" destId="{1FA9BB3D-A825-466C-A449-64A1C52EF2E1}" srcOrd="4" destOrd="0" parTransId="{E2545696-01A8-481F-89C6-55762DA838D8}" sibTransId="{84E80706-79F6-4A6F-9E3D-95972F975561}"/>
    <dgm:cxn modelId="{1B1C28BF-D732-4EC8-9C23-8CC720AEE770}" srcId="{020F7D8D-BEA6-45AD-B5E2-F941BEDA2004}" destId="{06FA3DE4-F9ED-4518-9C79-8C03377D445C}" srcOrd="0" destOrd="0" parTransId="{7940D946-881F-484B-9CEA-6F22813C31DC}" sibTransId="{52F4FA9D-4F9C-49A1-8149-3772CF2F3B88}"/>
    <dgm:cxn modelId="{35A3C5BF-850D-476A-85EB-B2E6935DE867}" type="presOf" srcId="{BB2AF15B-1AE0-4104-806F-9F9ACDD4B0DB}" destId="{682BBB9B-EB15-4E55-9BE5-F4E5EFDD1078}" srcOrd="0" destOrd="8" presId="urn:microsoft.com/office/officeart/2005/8/layout/hList1"/>
    <dgm:cxn modelId="{299853C0-6F12-41AF-AFF0-E08219ED0B0A}" srcId="{81E4BFD9-0B82-4694-BACC-5FA078654680}" destId="{13D7DA58-53C9-4BB0-A1AD-52537F5ABDF6}" srcOrd="0" destOrd="0" parTransId="{4C4B9B06-802D-47BB-A8C4-7E35535E1AA5}" sibTransId="{F94E67FA-7F01-4B2A-A528-8A3C82F62C90}"/>
    <dgm:cxn modelId="{E9DEC9C1-DDA7-4351-8BAC-DB8C02A2BE0C}" srcId="{1BF2D16F-B415-4208-B828-91DCC63A8772}" destId="{C18D0008-C898-48A7-AF4E-9BDFCD8A847F}" srcOrd="5" destOrd="0" parTransId="{E95AB7D2-6173-4222-AE78-4EA55A0D1DBE}" sibTransId="{C185E883-2D8E-4C0D-AE60-556B616127EA}"/>
    <dgm:cxn modelId="{D4087CC2-020C-4551-A983-268413230029}" srcId="{1BF2D16F-B415-4208-B828-91DCC63A8772}" destId="{C08C5C0A-E517-436F-BF59-D120D43C4417}" srcOrd="0" destOrd="0" parTransId="{8E3E5D8F-21AF-4E76-BAA4-4F7C744A2238}" sibTransId="{EB89D53C-B2C6-4142-9D29-68A14172E505}"/>
    <dgm:cxn modelId="{877C85CE-E75A-4E67-A857-0FA7D2B3C497}" srcId="{020F7D8D-BEA6-45AD-B5E2-F941BEDA2004}" destId="{1BF2D16F-B415-4208-B828-91DCC63A8772}" srcOrd="1" destOrd="0" parTransId="{2F4AA412-4763-4FB7-B424-13619E554314}" sibTransId="{FDA20615-0B45-463F-82B3-9169D43779AF}"/>
    <dgm:cxn modelId="{8176E5CF-2FA6-44E1-A047-3F366001232F}" type="presOf" srcId="{81E4BFD9-0B82-4694-BACC-5FA078654680}" destId="{BCF10D56-64B3-4455-9863-70FCD726EC53}" srcOrd="0" destOrd="0" presId="urn:microsoft.com/office/officeart/2005/8/layout/hList1"/>
    <dgm:cxn modelId="{D0E775D2-8245-4014-8869-C47F0379B130}" type="presOf" srcId="{0622C85C-591A-4A65-98EA-2A344913E0E7}" destId="{682BBB9B-EB15-4E55-9BE5-F4E5EFDD1078}" srcOrd="0" destOrd="0" presId="urn:microsoft.com/office/officeart/2005/8/layout/hList1"/>
    <dgm:cxn modelId="{E08310E2-18ED-4BF6-9D27-29E573E81CDF}" type="presOf" srcId="{1FA9BB3D-A825-466C-A449-64A1C52EF2E1}" destId="{769164C3-3718-46B8-8BCD-27AE77B31247}" srcOrd="0" destOrd="4" presId="urn:microsoft.com/office/officeart/2005/8/layout/hList1"/>
    <dgm:cxn modelId="{7514BB16-EEAF-4BA3-B7D0-9BA9C4D0984C}" type="presParOf" srcId="{2DC83C86-9903-4738-9D4C-35B7616EB528}" destId="{B51C4018-4A44-4540-B228-64C3B5FE5FB6}" srcOrd="0" destOrd="0" presId="urn:microsoft.com/office/officeart/2005/8/layout/hList1"/>
    <dgm:cxn modelId="{99227F1B-236F-4DC3-AD56-E0256478A955}" type="presParOf" srcId="{B51C4018-4A44-4540-B228-64C3B5FE5FB6}" destId="{86438789-592E-4903-A048-1E39A98B309C}" srcOrd="0" destOrd="0" presId="urn:microsoft.com/office/officeart/2005/8/layout/hList1"/>
    <dgm:cxn modelId="{2E8DDEFE-62AE-4B2C-B24F-DE40F0AAF450}" type="presParOf" srcId="{B51C4018-4A44-4540-B228-64C3B5FE5FB6}" destId="{682BBB9B-EB15-4E55-9BE5-F4E5EFDD1078}" srcOrd="1" destOrd="0" presId="urn:microsoft.com/office/officeart/2005/8/layout/hList1"/>
    <dgm:cxn modelId="{8E3106A2-3614-409B-AF69-F408F80DFA4E}" type="presParOf" srcId="{2DC83C86-9903-4738-9D4C-35B7616EB528}" destId="{9962CA32-62DC-4DC6-981C-09D1F6A78974}" srcOrd="1" destOrd="0" presId="urn:microsoft.com/office/officeart/2005/8/layout/hList1"/>
    <dgm:cxn modelId="{8D3C1C69-4FCC-4509-A2DA-1C8C25D7BB62}" type="presParOf" srcId="{2DC83C86-9903-4738-9D4C-35B7616EB528}" destId="{0DD51540-0DE2-4AA8-B18E-1255D7B22E02}" srcOrd="2" destOrd="0" presId="urn:microsoft.com/office/officeart/2005/8/layout/hList1"/>
    <dgm:cxn modelId="{AE8E5082-2FC5-46EC-A337-92DF5D8D7A09}" type="presParOf" srcId="{0DD51540-0DE2-4AA8-B18E-1255D7B22E02}" destId="{739D4514-69A4-4255-A3FD-58AC4CC0ACA7}" srcOrd="0" destOrd="0" presId="urn:microsoft.com/office/officeart/2005/8/layout/hList1"/>
    <dgm:cxn modelId="{BEF9C716-5FAD-4483-ABDF-63D186E4C77B}" type="presParOf" srcId="{0DD51540-0DE2-4AA8-B18E-1255D7B22E02}" destId="{769164C3-3718-46B8-8BCD-27AE77B31247}" srcOrd="1" destOrd="0" presId="urn:microsoft.com/office/officeart/2005/8/layout/hList1"/>
    <dgm:cxn modelId="{BD900D5D-FEAD-4214-844F-92E4CAEBAFD7}" type="presParOf" srcId="{2DC83C86-9903-4738-9D4C-35B7616EB528}" destId="{FEA208B0-035E-4C96-AB35-8E11832D7CC3}" srcOrd="3" destOrd="0" presId="urn:microsoft.com/office/officeart/2005/8/layout/hList1"/>
    <dgm:cxn modelId="{C2ED6BC3-F894-425E-937C-238321D91E66}" type="presParOf" srcId="{2DC83C86-9903-4738-9D4C-35B7616EB528}" destId="{E1ACD5C1-75C5-41C1-8DF9-9F0E1BD494DD}" srcOrd="4" destOrd="0" presId="urn:microsoft.com/office/officeart/2005/8/layout/hList1"/>
    <dgm:cxn modelId="{B7F9B53E-B03E-406B-AA21-1C13A3DF394B}" type="presParOf" srcId="{E1ACD5C1-75C5-41C1-8DF9-9F0E1BD494DD}" destId="{BCF10D56-64B3-4455-9863-70FCD726EC53}" srcOrd="0" destOrd="0" presId="urn:microsoft.com/office/officeart/2005/8/layout/hList1"/>
    <dgm:cxn modelId="{095B0674-31B0-4771-8D54-817E476363F7}" type="presParOf" srcId="{E1ACD5C1-75C5-41C1-8DF9-9F0E1BD494DD}" destId="{66D4AD93-4D03-43A1-AF25-3865815AAD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2A4ED-768C-4F5F-839E-1FFBFB956E1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C3CA90-66CD-4C8A-9A4C-0FC8E44DA5C9}">
      <dgm:prSet phldrT="[Text]"/>
      <dgm:spPr/>
      <dgm:t>
        <a:bodyPr/>
        <a:lstStyle/>
        <a:p>
          <a:r>
            <a:rPr lang="en-US" dirty="0"/>
            <a:t>Keywords</a:t>
          </a:r>
        </a:p>
      </dgm:t>
    </dgm:pt>
    <dgm:pt modelId="{0672DE80-6D31-4AAA-8E7F-B768053C2913}" type="parTrans" cxnId="{541A4C8E-C327-4630-AC54-C84FC8084E7B}">
      <dgm:prSet/>
      <dgm:spPr/>
      <dgm:t>
        <a:bodyPr/>
        <a:lstStyle/>
        <a:p>
          <a:endParaRPr lang="en-US"/>
        </a:p>
      </dgm:t>
    </dgm:pt>
    <dgm:pt modelId="{2E8BA49F-B33B-40E7-9FE5-07AB0846613B}" type="sibTrans" cxnId="{541A4C8E-C327-4630-AC54-C84FC8084E7B}">
      <dgm:prSet/>
      <dgm:spPr/>
      <dgm:t>
        <a:bodyPr/>
        <a:lstStyle/>
        <a:p>
          <a:endParaRPr lang="en-US"/>
        </a:p>
      </dgm:t>
    </dgm:pt>
    <dgm:pt modelId="{E914AAD9-412A-446F-9638-9145D925F7B3}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81098E8D-7A6B-458E-B044-65F49E17A4D8}" type="parTrans" cxnId="{2D71A521-3703-4286-94CE-BBDA8C7AD70A}">
      <dgm:prSet/>
      <dgm:spPr/>
      <dgm:t>
        <a:bodyPr/>
        <a:lstStyle/>
        <a:p>
          <a:endParaRPr lang="en-US"/>
        </a:p>
      </dgm:t>
    </dgm:pt>
    <dgm:pt modelId="{0ABE87FB-1CFC-4D9A-B168-E295C5CF0A40}" type="sibTrans" cxnId="{2D71A521-3703-4286-94CE-BBDA8C7AD70A}">
      <dgm:prSet/>
      <dgm:spPr/>
      <dgm:t>
        <a:bodyPr/>
        <a:lstStyle/>
        <a:p>
          <a:endParaRPr lang="en-US"/>
        </a:p>
      </dgm:t>
    </dgm:pt>
    <dgm:pt modelId="{D62561AC-46EE-438E-9710-834F282092DF}">
      <dgm:prSet phldrT="[Text]"/>
      <dgm:spPr/>
      <dgm:t>
        <a:bodyPr/>
        <a:lstStyle/>
        <a:p>
          <a:r>
            <a:rPr lang="en-US" dirty="0"/>
            <a:t>SCENE</a:t>
          </a:r>
        </a:p>
      </dgm:t>
    </dgm:pt>
    <dgm:pt modelId="{21C9F643-F223-4C06-88ED-53334145E42A}" type="parTrans" cxnId="{D5AE67BB-93E3-436E-98CF-2C92763A262A}">
      <dgm:prSet/>
      <dgm:spPr/>
      <dgm:t>
        <a:bodyPr/>
        <a:lstStyle/>
        <a:p>
          <a:endParaRPr lang="en-US"/>
        </a:p>
      </dgm:t>
    </dgm:pt>
    <dgm:pt modelId="{18F55E0C-2A2E-48B2-AE31-C3ED9691A59C}" type="sibTrans" cxnId="{D5AE67BB-93E3-436E-98CF-2C92763A262A}">
      <dgm:prSet/>
      <dgm:spPr/>
      <dgm:t>
        <a:bodyPr/>
        <a:lstStyle/>
        <a:p>
          <a:endParaRPr lang="en-US"/>
        </a:p>
      </dgm:t>
    </dgm:pt>
    <dgm:pt modelId="{AE83D560-BEB9-4852-8B29-F4A2567EBDD7}">
      <dgm:prSet phldrT="[Text]"/>
      <dgm:spPr/>
      <dgm:t>
        <a:bodyPr/>
        <a:lstStyle/>
        <a:p>
          <a:r>
            <a:rPr lang="en-US" dirty="0"/>
            <a:t>Also Known As</a:t>
          </a:r>
        </a:p>
      </dgm:t>
    </dgm:pt>
    <dgm:pt modelId="{0E901D12-B1A7-44FE-84F0-494F984C5E1B}" type="parTrans" cxnId="{BF6796A9-F602-4466-AA74-03DD13C6487E}">
      <dgm:prSet/>
      <dgm:spPr/>
      <dgm:t>
        <a:bodyPr/>
        <a:lstStyle/>
        <a:p>
          <a:endParaRPr lang="en-US"/>
        </a:p>
      </dgm:t>
    </dgm:pt>
    <dgm:pt modelId="{AE9B7AAA-C7DF-4AD5-AD37-F6E59AC6A127}" type="sibTrans" cxnId="{BF6796A9-F602-4466-AA74-03DD13C6487E}">
      <dgm:prSet/>
      <dgm:spPr/>
      <dgm:t>
        <a:bodyPr/>
        <a:lstStyle/>
        <a:p>
          <a:endParaRPr lang="en-US"/>
        </a:p>
      </dgm:t>
    </dgm:pt>
    <dgm:pt modelId="{9FA81DF8-375B-4908-93BC-B9B6DD4D5268}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FD0E46AD-E857-4360-8C5E-FE376EDAEBD6}" type="parTrans" cxnId="{AAFC82F2-B1A8-4A64-8142-7173A19A1F91}">
      <dgm:prSet/>
      <dgm:spPr/>
      <dgm:t>
        <a:bodyPr/>
        <a:lstStyle/>
        <a:p>
          <a:endParaRPr lang="en-US"/>
        </a:p>
      </dgm:t>
    </dgm:pt>
    <dgm:pt modelId="{39C9493C-B499-4B6B-B7F1-9D3AF930FE24}" type="sibTrans" cxnId="{AAFC82F2-B1A8-4A64-8142-7173A19A1F91}">
      <dgm:prSet/>
      <dgm:spPr/>
      <dgm:t>
        <a:bodyPr/>
        <a:lstStyle/>
        <a:p>
          <a:endParaRPr lang="en-US"/>
        </a:p>
      </dgm:t>
    </dgm:pt>
    <dgm:pt modelId="{BF0590BA-2941-4454-B9DF-9346B8DD70AB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EB5F47BC-6710-404D-ADEC-5FA436999F41}" type="parTrans" cxnId="{E295F68F-2B13-4D7F-A3BE-B4BD685B7F5F}">
      <dgm:prSet/>
      <dgm:spPr/>
      <dgm:t>
        <a:bodyPr/>
        <a:lstStyle/>
        <a:p>
          <a:endParaRPr lang="en-US"/>
        </a:p>
      </dgm:t>
    </dgm:pt>
    <dgm:pt modelId="{EA0D266D-8E74-4A6B-8CEB-B051DE6295CD}" type="sibTrans" cxnId="{E295F68F-2B13-4D7F-A3BE-B4BD685B7F5F}">
      <dgm:prSet/>
      <dgm:spPr/>
      <dgm:t>
        <a:bodyPr/>
        <a:lstStyle/>
        <a:p>
          <a:endParaRPr lang="en-US"/>
        </a:p>
      </dgm:t>
    </dgm:pt>
    <dgm:pt modelId="{508C1084-9917-4D0F-93C3-A629C35ED5DB}">
      <dgm:prSet phldrT="[Text]"/>
      <dgm:spPr/>
      <dgm:t>
        <a:bodyPr/>
        <a:lstStyle/>
        <a:p>
          <a:r>
            <a:rPr lang="en-US" dirty="0"/>
            <a:t>Literals</a:t>
          </a:r>
        </a:p>
      </dgm:t>
    </dgm:pt>
    <dgm:pt modelId="{AF4749E7-2EC2-4673-89F8-395BF5A82C47}" type="parTrans" cxnId="{EE2C9072-DCCC-476E-8009-D6C4D5D11AF6}">
      <dgm:prSet/>
      <dgm:spPr/>
      <dgm:t>
        <a:bodyPr/>
        <a:lstStyle/>
        <a:p>
          <a:endParaRPr lang="en-US"/>
        </a:p>
      </dgm:t>
    </dgm:pt>
    <dgm:pt modelId="{2068F620-7B97-412E-BA66-AECE32644CBD}" type="sibTrans" cxnId="{EE2C9072-DCCC-476E-8009-D6C4D5D11AF6}">
      <dgm:prSet/>
      <dgm:spPr/>
      <dgm:t>
        <a:bodyPr/>
        <a:lstStyle/>
        <a:p>
          <a:endParaRPr lang="en-US"/>
        </a:p>
      </dgm:t>
    </dgm:pt>
    <dgm:pt modelId="{A83351A7-B6A0-455A-BC5B-3331B28FF0B0}">
      <dgm:prSet phldrT="[Text]"/>
      <dgm:spPr/>
      <dgm:t>
        <a:bodyPr/>
        <a:lstStyle/>
        <a:p>
          <a:r>
            <a:rPr lang="en-US" dirty="0"/>
            <a:t>NUMBER</a:t>
          </a:r>
        </a:p>
      </dgm:t>
    </dgm:pt>
    <dgm:pt modelId="{C646915E-E5D1-44DB-9518-F55A8E7AD30A}" type="parTrans" cxnId="{F9617520-0255-4B19-B6F6-AA75805F5F8A}">
      <dgm:prSet/>
      <dgm:spPr/>
      <dgm:t>
        <a:bodyPr/>
        <a:lstStyle/>
        <a:p>
          <a:endParaRPr lang="en-US"/>
        </a:p>
      </dgm:t>
    </dgm:pt>
    <dgm:pt modelId="{31BC1D72-CA0E-4A60-B6AB-39978A8BB189}" type="sibTrans" cxnId="{F9617520-0255-4B19-B6F6-AA75805F5F8A}">
      <dgm:prSet/>
      <dgm:spPr/>
      <dgm:t>
        <a:bodyPr/>
        <a:lstStyle/>
        <a:p>
          <a:endParaRPr lang="en-US"/>
        </a:p>
      </dgm:t>
    </dgm:pt>
    <dgm:pt modelId="{B8D106C2-ED67-47E3-A3B1-E2133965BD69}">
      <dgm:prSet phldrT="[Text]"/>
      <dgm:spPr/>
      <dgm:t>
        <a:bodyPr/>
        <a:lstStyle/>
        <a:p>
          <a:r>
            <a:rPr lang="en-US" dirty="0"/>
            <a:t>CHARCHAR</a:t>
          </a:r>
        </a:p>
      </dgm:t>
    </dgm:pt>
    <dgm:pt modelId="{9BAFF2D8-7890-43C1-ABDE-FB2A28FC05D1}" type="parTrans" cxnId="{8CC44076-2905-4049-8881-6CD0F546F8DA}">
      <dgm:prSet/>
      <dgm:spPr/>
      <dgm:t>
        <a:bodyPr/>
        <a:lstStyle/>
        <a:p>
          <a:endParaRPr lang="en-US"/>
        </a:p>
      </dgm:t>
    </dgm:pt>
    <dgm:pt modelId="{735AC3C6-872D-4159-A5B9-35B4DF0040D6}" type="sibTrans" cxnId="{8CC44076-2905-4049-8881-6CD0F546F8DA}">
      <dgm:prSet/>
      <dgm:spPr/>
      <dgm:t>
        <a:bodyPr/>
        <a:lstStyle/>
        <a:p>
          <a:endParaRPr lang="en-US"/>
        </a:p>
      </dgm:t>
    </dgm:pt>
    <dgm:pt modelId="{4C9D22EE-40AA-4191-8F83-876FC6D8176D}">
      <dgm:prSet phldrT="[Text]"/>
      <dgm:spPr/>
      <dgm:t>
        <a:bodyPr/>
        <a:lstStyle/>
        <a:p>
          <a:r>
            <a:rPr lang="en-US" dirty="0"/>
            <a:t>ELIF</a:t>
          </a:r>
        </a:p>
      </dgm:t>
    </dgm:pt>
    <dgm:pt modelId="{D60F840B-F293-4042-9354-04387291ABCC}" type="parTrans" cxnId="{ADA815FC-16E2-4EE7-ABC0-FB4F2CAE6830}">
      <dgm:prSet/>
      <dgm:spPr/>
      <dgm:t>
        <a:bodyPr/>
        <a:lstStyle/>
        <a:p>
          <a:endParaRPr lang="en-US"/>
        </a:p>
      </dgm:t>
    </dgm:pt>
    <dgm:pt modelId="{3DDEF612-B0DF-4CE9-AC8C-E4EA4AD70FE7}" type="sibTrans" cxnId="{ADA815FC-16E2-4EE7-ABC0-FB4F2CAE6830}">
      <dgm:prSet/>
      <dgm:spPr/>
      <dgm:t>
        <a:bodyPr/>
        <a:lstStyle/>
        <a:p>
          <a:endParaRPr lang="en-US"/>
        </a:p>
      </dgm:t>
    </dgm:pt>
    <dgm:pt modelId="{F4194B41-2FD1-49EB-BB97-2B3D8DF4DE94}">
      <dgm:prSet phldrT="[Text]"/>
      <dgm:spPr/>
      <dgm:t>
        <a:bodyPr/>
        <a:lstStyle/>
        <a:p>
          <a:r>
            <a:rPr lang="en-US" dirty="0"/>
            <a:t>EL</a:t>
          </a:r>
        </a:p>
      </dgm:t>
    </dgm:pt>
    <dgm:pt modelId="{8FCBE044-F04B-4A03-8B27-D77DBB0EF3F6}" type="parTrans" cxnId="{7CF339C3-0FA5-4560-8B17-FC9037226F60}">
      <dgm:prSet/>
      <dgm:spPr/>
      <dgm:t>
        <a:bodyPr/>
        <a:lstStyle/>
        <a:p>
          <a:endParaRPr lang="en-US"/>
        </a:p>
      </dgm:t>
    </dgm:pt>
    <dgm:pt modelId="{AC457B59-0AC1-410A-A22A-DDCF63CAA1BE}" type="sibTrans" cxnId="{7CF339C3-0FA5-4560-8B17-FC9037226F60}">
      <dgm:prSet/>
      <dgm:spPr/>
      <dgm:t>
        <a:bodyPr/>
        <a:lstStyle/>
        <a:p>
          <a:endParaRPr lang="en-US"/>
        </a:p>
      </dgm:t>
    </dgm:pt>
    <dgm:pt modelId="{2C046D39-5E55-43A8-BAB9-C5E691F5318A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D595EC6F-949F-4F70-815B-1B21D9D0AFF9}" type="parTrans" cxnId="{E39EDB7C-17AD-49CC-8C64-19BD792CC14B}">
      <dgm:prSet/>
      <dgm:spPr/>
      <dgm:t>
        <a:bodyPr/>
        <a:lstStyle/>
        <a:p>
          <a:endParaRPr lang="en-US"/>
        </a:p>
      </dgm:t>
    </dgm:pt>
    <dgm:pt modelId="{D911D4D8-8E91-4E5D-AC3F-8AECB1E8362A}" type="sibTrans" cxnId="{E39EDB7C-17AD-49CC-8C64-19BD792CC14B}">
      <dgm:prSet/>
      <dgm:spPr/>
      <dgm:t>
        <a:bodyPr/>
        <a:lstStyle/>
        <a:p>
          <a:endParaRPr lang="en-US"/>
        </a:p>
      </dgm:t>
    </dgm:pt>
    <dgm:pt modelId="{42770078-99D6-40B8-940B-822C7FE95C66}">
      <dgm:prSet phldrT="[Text]"/>
      <dgm:spPr/>
      <dgm:t>
        <a:bodyPr/>
        <a:lstStyle/>
        <a:p>
          <a:r>
            <a:rPr lang="en-US" dirty="0"/>
            <a:t>DEAL</a:t>
          </a:r>
        </a:p>
      </dgm:t>
    </dgm:pt>
    <dgm:pt modelId="{FDBBA133-C825-414F-B507-268D598C5532}" type="parTrans" cxnId="{9D64F7E6-DEE0-45B7-B7ED-33A749D978BB}">
      <dgm:prSet/>
      <dgm:spPr/>
      <dgm:t>
        <a:bodyPr/>
        <a:lstStyle/>
        <a:p>
          <a:endParaRPr lang="en-US"/>
        </a:p>
      </dgm:t>
    </dgm:pt>
    <dgm:pt modelId="{91ABD5CD-0E42-4BAD-9BDD-84E0D9BC5BEA}" type="sibTrans" cxnId="{9D64F7E6-DEE0-45B7-B7ED-33A749D978BB}">
      <dgm:prSet/>
      <dgm:spPr/>
      <dgm:t>
        <a:bodyPr/>
        <a:lstStyle/>
        <a:p>
          <a:endParaRPr lang="en-US"/>
        </a:p>
      </dgm:t>
    </dgm:pt>
    <dgm:pt modelId="{0B7B7B6B-01AB-4F59-A8FC-7CBC90F3C3E7}">
      <dgm:prSet phldrT="[Text]"/>
      <dgm:spPr/>
      <dgm:t>
        <a:bodyPr/>
        <a:lstStyle/>
        <a:p>
          <a:r>
            <a:rPr lang="en-US" dirty="0"/>
            <a:t>EX</a:t>
          </a:r>
        </a:p>
      </dgm:t>
    </dgm:pt>
    <dgm:pt modelId="{57612739-890E-493D-879B-CB339B7AF134}" type="parTrans" cxnId="{4C292039-D078-4DEB-A53E-3C0A583CD988}">
      <dgm:prSet/>
      <dgm:spPr/>
      <dgm:t>
        <a:bodyPr/>
        <a:lstStyle/>
        <a:p>
          <a:endParaRPr lang="en-US"/>
        </a:p>
      </dgm:t>
    </dgm:pt>
    <dgm:pt modelId="{DB0A0262-92CC-432F-88B6-474E642F5C0C}" type="sibTrans" cxnId="{4C292039-D078-4DEB-A53E-3C0A583CD988}">
      <dgm:prSet/>
      <dgm:spPr/>
      <dgm:t>
        <a:bodyPr/>
        <a:lstStyle/>
        <a:p>
          <a:endParaRPr lang="en-US"/>
        </a:p>
      </dgm:t>
    </dgm:pt>
    <dgm:pt modelId="{A0A6BE37-CEA9-4800-B9E9-9F7DB89056C5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7F400092-C8CE-4234-97D7-0B6D7550C825}" type="parTrans" cxnId="{39959695-06C2-4970-86E4-421A0C7CB9EA}">
      <dgm:prSet/>
      <dgm:spPr/>
      <dgm:t>
        <a:bodyPr/>
        <a:lstStyle/>
        <a:p>
          <a:endParaRPr lang="en-US"/>
        </a:p>
      </dgm:t>
    </dgm:pt>
    <dgm:pt modelId="{32F81EC6-B3DB-4EA1-8C44-D934E2271F42}" type="sibTrans" cxnId="{39959695-06C2-4970-86E4-421A0C7CB9EA}">
      <dgm:prSet/>
      <dgm:spPr/>
      <dgm:t>
        <a:bodyPr/>
        <a:lstStyle/>
        <a:p>
          <a:endParaRPr lang="en-US"/>
        </a:p>
      </dgm:t>
    </dgm:pt>
    <dgm:pt modelId="{C23625AD-8915-46A4-B89C-9B359D3BC3B9}">
      <dgm:prSet phldrT="[Text]"/>
      <dgm:spPr/>
      <dgm:t>
        <a:bodyPr/>
        <a:lstStyle/>
        <a:p>
          <a:r>
            <a:rPr lang="en-US" dirty="0"/>
            <a:t>CUT</a:t>
          </a:r>
        </a:p>
      </dgm:t>
    </dgm:pt>
    <dgm:pt modelId="{5D1E0828-1B7D-4B41-857B-8CE4DEE9D643}" type="parTrans" cxnId="{C92FD8EE-15A6-45F9-9590-9BF8883F1432}">
      <dgm:prSet/>
      <dgm:spPr/>
      <dgm:t>
        <a:bodyPr/>
        <a:lstStyle/>
        <a:p>
          <a:endParaRPr lang="en-US"/>
        </a:p>
      </dgm:t>
    </dgm:pt>
    <dgm:pt modelId="{64F7BB9D-2852-40A4-84E6-79E4453E17AE}" type="sibTrans" cxnId="{C92FD8EE-15A6-45F9-9590-9BF8883F1432}">
      <dgm:prSet/>
      <dgm:spPr/>
      <dgm:t>
        <a:bodyPr/>
        <a:lstStyle/>
        <a:p>
          <a:endParaRPr lang="en-US"/>
        </a:p>
      </dgm:t>
    </dgm:pt>
    <dgm:pt modelId="{E4FE8D8B-F085-4C36-AA2A-557DC3DC4366}">
      <dgm:prSet phldrT="[Text]"/>
      <dgm:spPr/>
      <dgm:t>
        <a:bodyPr/>
        <a:lstStyle/>
        <a:p>
          <a:r>
            <a:rPr lang="en-US" dirty="0"/>
            <a:t>ELIF / ELSE IF</a:t>
          </a:r>
        </a:p>
      </dgm:t>
    </dgm:pt>
    <dgm:pt modelId="{0A4080B5-A7F6-44A2-9210-15474384BC8D}" type="parTrans" cxnId="{6467DFA6-8F98-44BF-AC03-FBB6F688F8AE}">
      <dgm:prSet/>
      <dgm:spPr/>
      <dgm:t>
        <a:bodyPr/>
        <a:lstStyle/>
        <a:p>
          <a:endParaRPr lang="en-US"/>
        </a:p>
      </dgm:t>
    </dgm:pt>
    <dgm:pt modelId="{03A0D748-9B78-4F64-A093-B6767C2570AB}" type="sibTrans" cxnId="{6467DFA6-8F98-44BF-AC03-FBB6F688F8AE}">
      <dgm:prSet/>
      <dgm:spPr/>
      <dgm:t>
        <a:bodyPr/>
        <a:lstStyle/>
        <a:p>
          <a:endParaRPr lang="en-US"/>
        </a:p>
      </dgm:t>
    </dgm:pt>
    <dgm:pt modelId="{B4DBD946-D2B8-404A-88F9-CD724A111F1B}">
      <dgm:prSet phldrT="[Text]"/>
      <dgm:spPr/>
      <dgm:t>
        <a:bodyPr/>
        <a:lstStyle/>
        <a:p>
          <a:r>
            <a:rPr lang="en-US" dirty="0"/>
            <a:t>FOR</a:t>
          </a:r>
        </a:p>
      </dgm:t>
    </dgm:pt>
    <dgm:pt modelId="{91B47499-6864-4374-A09E-F9B598CABDBE}" type="parTrans" cxnId="{318A0A92-17C6-40CF-8C0E-DDA0B37447CC}">
      <dgm:prSet/>
      <dgm:spPr/>
      <dgm:t>
        <a:bodyPr/>
        <a:lstStyle/>
        <a:p>
          <a:endParaRPr lang="en-US"/>
        </a:p>
      </dgm:t>
    </dgm:pt>
    <dgm:pt modelId="{3B1C129B-28E0-4A00-ADA9-3AEB03C1E281}" type="sibTrans" cxnId="{318A0A92-17C6-40CF-8C0E-DDA0B37447CC}">
      <dgm:prSet/>
      <dgm:spPr/>
      <dgm:t>
        <a:bodyPr/>
        <a:lstStyle/>
        <a:p>
          <a:endParaRPr lang="en-US"/>
        </a:p>
      </dgm:t>
    </dgm:pt>
    <dgm:pt modelId="{422D3E1E-5058-485B-BB70-CF664A9700F5}">
      <dgm:prSet phldrT="[Text]"/>
      <dgm:spPr/>
      <dgm:t>
        <a:bodyPr/>
        <a:lstStyle/>
        <a:p>
          <a:r>
            <a:rPr lang="en-US" dirty="0"/>
            <a:t>SWITCH</a:t>
          </a:r>
        </a:p>
      </dgm:t>
    </dgm:pt>
    <dgm:pt modelId="{5A06D2A1-E6E6-4C85-AC7B-FA258589354D}" type="parTrans" cxnId="{E6A55324-8D52-4C34-A424-D4E3648A830C}">
      <dgm:prSet/>
      <dgm:spPr/>
      <dgm:t>
        <a:bodyPr/>
        <a:lstStyle/>
        <a:p>
          <a:endParaRPr lang="en-US"/>
        </a:p>
      </dgm:t>
    </dgm:pt>
    <dgm:pt modelId="{BBA46B2F-DAA1-4159-B359-D871C5C9C451}" type="sibTrans" cxnId="{E6A55324-8D52-4C34-A424-D4E3648A830C}">
      <dgm:prSet/>
      <dgm:spPr/>
      <dgm:t>
        <a:bodyPr/>
        <a:lstStyle/>
        <a:p>
          <a:endParaRPr lang="en-US"/>
        </a:p>
      </dgm:t>
    </dgm:pt>
    <dgm:pt modelId="{D6E17255-0F0B-4EE3-840B-57CEC509149B}">
      <dgm:prSet phldrT="[Text]"/>
      <dgm:spPr/>
      <dgm:t>
        <a:bodyPr/>
        <a:lstStyle/>
        <a:p>
          <a:r>
            <a:rPr lang="en-US" dirty="0"/>
            <a:t>CASE</a:t>
          </a:r>
        </a:p>
      </dgm:t>
    </dgm:pt>
    <dgm:pt modelId="{9DAC0055-2495-49B7-AD35-DBCC1FBAAE20}" type="parTrans" cxnId="{94ABA205-A21A-4457-95F8-717415EA671D}">
      <dgm:prSet/>
      <dgm:spPr/>
      <dgm:t>
        <a:bodyPr/>
        <a:lstStyle/>
        <a:p>
          <a:endParaRPr lang="en-US"/>
        </a:p>
      </dgm:t>
    </dgm:pt>
    <dgm:pt modelId="{196BE408-EA2B-421C-AB5C-F64C68B9AD8A}" type="sibTrans" cxnId="{94ABA205-A21A-4457-95F8-717415EA671D}">
      <dgm:prSet/>
      <dgm:spPr/>
      <dgm:t>
        <a:bodyPr/>
        <a:lstStyle/>
        <a:p>
          <a:endParaRPr lang="en-US"/>
        </a:p>
      </dgm:t>
    </dgm:pt>
    <dgm:pt modelId="{8E5C56DD-2A98-4F3C-9BD1-2397DEFA2B80}">
      <dgm:prSet phldrT="[Text]"/>
      <dgm:spPr/>
      <dgm:t>
        <a:bodyPr/>
        <a:lstStyle/>
        <a:p>
          <a:r>
            <a:rPr lang="en-US" dirty="0"/>
            <a:t>{</a:t>
          </a:r>
        </a:p>
      </dgm:t>
    </dgm:pt>
    <dgm:pt modelId="{3FF03E19-97F1-4667-81B1-5C029E3DEC27}" type="parTrans" cxnId="{0D3B234B-8C8B-4116-B76A-9C87BD9BC900}">
      <dgm:prSet/>
      <dgm:spPr/>
      <dgm:t>
        <a:bodyPr/>
        <a:lstStyle/>
        <a:p>
          <a:endParaRPr lang="en-US"/>
        </a:p>
      </dgm:t>
    </dgm:pt>
    <dgm:pt modelId="{563632B5-308C-45A8-8761-80C783CE0254}" type="sibTrans" cxnId="{0D3B234B-8C8B-4116-B76A-9C87BD9BC900}">
      <dgm:prSet/>
      <dgm:spPr/>
      <dgm:t>
        <a:bodyPr/>
        <a:lstStyle/>
        <a:p>
          <a:endParaRPr lang="en-US"/>
        </a:p>
      </dgm:t>
    </dgm:pt>
    <dgm:pt modelId="{6ACF8943-A870-4C5F-A18E-D65003088AD0}">
      <dgm:prSet phldrT="[Text]"/>
      <dgm:spPr/>
      <dgm:t>
        <a:bodyPr/>
        <a:lstStyle/>
        <a:p>
          <a:r>
            <a:rPr lang="en-US" dirty="0"/>
            <a:t>WHILE</a:t>
          </a:r>
        </a:p>
      </dgm:t>
    </dgm:pt>
    <dgm:pt modelId="{871034D9-BA3D-464D-9ACF-4E78A2281E4E}" type="parTrans" cxnId="{7225A094-1AE6-4EBD-9838-6E38C25450F0}">
      <dgm:prSet/>
      <dgm:spPr/>
      <dgm:t>
        <a:bodyPr/>
        <a:lstStyle/>
        <a:p>
          <a:endParaRPr lang="en-US"/>
        </a:p>
      </dgm:t>
    </dgm:pt>
    <dgm:pt modelId="{4EF72803-441E-4B26-8160-89789CC755D8}" type="sibTrans" cxnId="{7225A094-1AE6-4EBD-9838-6E38C25450F0}">
      <dgm:prSet/>
      <dgm:spPr/>
      <dgm:t>
        <a:bodyPr/>
        <a:lstStyle/>
        <a:p>
          <a:endParaRPr lang="en-US"/>
        </a:p>
      </dgm:t>
    </dgm:pt>
    <dgm:pt modelId="{74BE3CDF-7F1A-44D4-82CD-B0E15B90089C}">
      <dgm:prSet phldrT="[Text]"/>
      <dgm:spPr/>
      <dgm:t>
        <a:bodyPr/>
        <a:lstStyle/>
        <a:p>
          <a:r>
            <a:rPr lang="en-US" dirty="0"/>
            <a:t>}</a:t>
          </a:r>
        </a:p>
      </dgm:t>
    </dgm:pt>
    <dgm:pt modelId="{8DF875B8-5D27-4A87-8E66-9F1836D09717}" type="parTrans" cxnId="{DC6E4244-E601-4F4C-94B4-45972F0D0579}">
      <dgm:prSet/>
      <dgm:spPr/>
      <dgm:t>
        <a:bodyPr/>
        <a:lstStyle/>
        <a:p>
          <a:endParaRPr lang="en-US"/>
        </a:p>
      </dgm:t>
    </dgm:pt>
    <dgm:pt modelId="{3D1F5038-6BA1-43CB-8666-F41A7012F35B}" type="sibTrans" cxnId="{DC6E4244-E601-4F4C-94B4-45972F0D0579}">
      <dgm:prSet/>
      <dgm:spPr/>
      <dgm:t>
        <a:bodyPr/>
        <a:lstStyle/>
        <a:p>
          <a:endParaRPr lang="en-US"/>
        </a:p>
      </dgm:t>
    </dgm:pt>
    <dgm:pt modelId="{18EC78A1-79D0-4932-B425-BBD6F7BBA258}">
      <dgm:prSet phldrT="[Text]"/>
      <dgm:spPr/>
      <dgm:t>
        <a:bodyPr/>
        <a:lstStyle/>
        <a:p>
          <a:r>
            <a:rPr lang="en-US" dirty="0"/>
            <a:t>Represents a numeric literal </a:t>
          </a:r>
        </a:p>
      </dgm:t>
    </dgm:pt>
    <dgm:pt modelId="{29077C23-425E-44D5-99DC-1F530F72B96A}" type="parTrans" cxnId="{DAF01C8D-3DAF-4D0A-B043-EE6233D3C9C2}">
      <dgm:prSet/>
      <dgm:spPr/>
      <dgm:t>
        <a:bodyPr/>
        <a:lstStyle/>
        <a:p>
          <a:endParaRPr lang="en-US"/>
        </a:p>
      </dgm:t>
    </dgm:pt>
    <dgm:pt modelId="{C0C2739C-94A2-492C-B3BA-C844AB9AC11F}" type="sibTrans" cxnId="{DAF01C8D-3DAF-4D0A-B043-EE6233D3C9C2}">
      <dgm:prSet/>
      <dgm:spPr/>
      <dgm:t>
        <a:bodyPr/>
        <a:lstStyle/>
        <a:p>
          <a:endParaRPr lang="en-US"/>
        </a:p>
      </dgm:t>
    </dgm:pt>
    <dgm:pt modelId="{75327455-0D06-4574-9087-729D85D0958E}">
      <dgm:prSet phldrT="[Text]"/>
      <dgm:spPr/>
      <dgm:t>
        <a:bodyPr/>
        <a:lstStyle/>
        <a:p>
          <a:r>
            <a:rPr lang="en-US"/>
            <a:t>Integers &amp; floating-point numbers</a:t>
          </a:r>
          <a:endParaRPr lang="en-US" dirty="0"/>
        </a:p>
      </dgm:t>
    </dgm:pt>
    <dgm:pt modelId="{F9BB4649-554F-44C4-88F5-C2D7BAB7C8BD}" type="parTrans" cxnId="{B2A43909-D52E-4E08-B204-3D8DD33D614C}">
      <dgm:prSet/>
      <dgm:spPr/>
      <dgm:t>
        <a:bodyPr/>
        <a:lstStyle/>
        <a:p>
          <a:endParaRPr lang="en-US"/>
        </a:p>
      </dgm:t>
    </dgm:pt>
    <dgm:pt modelId="{B71A894A-6E5D-4DA5-9231-8B4CD0C61A0C}" type="sibTrans" cxnId="{B2A43909-D52E-4E08-B204-3D8DD33D614C}">
      <dgm:prSet/>
      <dgm:spPr/>
      <dgm:t>
        <a:bodyPr/>
        <a:lstStyle/>
        <a:p>
          <a:endParaRPr lang="en-US"/>
        </a:p>
      </dgm:t>
    </dgm:pt>
    <dgm:pt modelId="{D1035699-92EA-463D-AFBC-DEC2FAFAC9CB}">
      <dgm:prSet phldrT="[Text]"/>
      <dgm:spPr/>
      <dgm:t>
        <a:bodyPr/>
        <a:lstStyle/>
        <a:p>
          <a:r>
            <a:rPr lang="en-US" dirty="0"/>
            <a:t>Represents characters, identifiers</a:t>
          </a:r>
        </a:p>
      </dgm:t>
    </dgm:pt>
    <dgm:pt modelId="{16EB6A8B-9BBE-4727-92AD-D8ECEEC71470}" type="parTrans" cxnId="{61D913AF-BFB4-4A84-97CE-B83830B172FB}">
      <dgm:prSet/>
      <dgm:spPr/>
      <dgm:t>
        <a:bodyPr/>
        <a:lstStyle/>
        <a:p>
          <a:endParaRPr lang="en-US"/>
        </a:p>
      </dgm:t>
    </dgm:pt>
    <dgm:pt modelId="{A6C1F946-BEC3-4C1B-B560-0CE9D0D5E039}" type="sibTrans" cxnId="{61D913AF-BFB4-4A84-97CE-B83830B172FB}">
      <dgm:prSet/>
      <dgm:spPr/>
      <dgm:t>
        <a:bodyPr/>
        <a:lstStyle/>
        <a:p>
          <a:endParaRPr lang="en-US"/>
        </a:p>
      </dgm:t>
    </dgm:pt>
    <dgm:pt modelId="{DC8F435B-EA2B-42E4-AAAB-27C5868969DD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4F1309BB-26D6-4B58-A7BA-406929B24372}" type="parTrans" cxnId="{EFD57F61-8F78-4661-B373-673188863496}">
      <dgm:prSet/>
      <dgm:spPr/>
    </dgm:pt>
    <dgm:pt modelId="{158E4989-3AF1-4812-A4E2-20E70DBC1AD6}" type="sibTrans" cxnId="{EFD57F61-8F78-4661-B373-673188863496}">
      <dgm:prSet/>
      <dgm:spPr/>
    </dgm:pt>
    <dgm:pt modelId="{BE45B007-27FF-4ED1-A6BF-ECA14EFFE05E}" type="pres">
      <dgm:prSet presAssocID="{D132A4ED-768C-4F5F-839E-1FFBFB956E14}" presName="Name0" presStyleCnt="0">
        <dgm:presLayoutVars>
          <dgm:dir/>
          <dgm:animLvl val="lvl"/>
          <dgm:resizeHandles val="exact"/>
        </dgm:presLayoutVars>
      </dgm:prSet>
      <dgm:spPr/>
    </dgm:pt>
    <dgm:pt modelId="{37FC643D-F343-4969-B85E-DC7C782906D8}" type="pres">
      <dgm:prSet presAssocID="{9CC3CA90-66CD-4C8A-9A4C-0FC8E44DA5C9}" presName="composite" presStyleCnt="0"/>
      <dgm:spPr/>
    </dgm:pt>
    <dgm:pt modelId="{0C021CDE-0400-4805-9B50-ED297B5F6854}" type="pres">
      <dgm:prSet presAssocID="{9CC3CA90-66CD-4C8A-9A4C-0FC8E44DA5C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D3DD44E-FE47-4EEE-80D7-267FDD03F379}" type="pres">
      <dgm:prSet presAssocID="{9CC3CA90-66CD-4C8A-9A4C-0FC8E44DA5C9}" presName="desTx" presStyleLbl="alignAccFollowNode1" presStyleIdx="0" presStyleCnt="3">
        <dgm:presLayoutVars>
          <dgm:bulletEnabled val="1"/>
        </dgm:presLayoutVars>
      </dgm:prSet>
      <dgm:spPr/>
    </dgm:pt>
    <dgm:pt modelId="{FC9A6055-6867-4A28-8802-805254A53382}" type="pres">
      <dgm:prSet presAssocID="{2E8BA49F-B33B-40E7-9FE5-07AB0846613B}" presName="space" presStyleCnt="0"/>
      <dgm:spPr/>
    </dgm:pt>
    <dgm:pt modelId="{FA648F5C-373A-4A3E-B2F7-B6447174E5CD}" type="pres">
      <dgm:prSet presAssocID="{AE83D560-BEB9-4852-8B29-F4A2567EBDD7}" presName="composite" presStyleCnt="0"/>
      <dgm:spPr/>
    </dgm:pt>
    <dgm:pt modelId="{E81CCEA9-BDE9-4102-8EFB-4A159D9A23A7}" type="pres">
      <dgm:prSet presAssocID="{AE83D560-BEB9-4852-8B29-F4A2567EBD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6AED0CE-76FA-42A0-B2C9-999CAD4BE1FE}" type="pres">
      <dgm:prSet presAssocID="{AE83D560-BEB9-4852-8B29-F4A2567EBDD7}" presName="desTx" presStyleLbl="alignAccFollowNode1" presStyleIdx="1" presStyleCnt="3">
        <dgm:presLayoutVars>
          <dgm:bulletEnabled val="1"/>
        </dgm:presLayoutVars>
      </dgm:prSet>
      <dgm:spPr/>
    </dgm:pt>
    <dgm:pt modelId="{80AF0A89-6934-4771-AF34-64E44458A1B9}" type="pres">
      <dgm:prSet presAssocID="{AE9B7AAA-C7DF-4AD5-AD37-F6E59AC6A127}" presName="space" presStyleCnt="0"/>
      <dgm:spPr/>
    </dgm:pt>
    <dgm:pt modelId="{8F767A4F-1F32-4C7A-99D6-BCFCE2FBC369}" type="pres">
      <dgm:prSet presAssocID="{508C1084-9917-4D0F-93C3-A629C35ED5DB}" presName="composite" presStyleCnt="0"/>
      <dgm:spPr/>
    </dgm:pt>
    <dgm:pt modelId="{EC492755-D047-42C8-AB87-67B4F5BA7616}" type="pres">
      <dgm:prSet presAssocID="{508C1084-9917-4D0F-93C3-A629C35ED5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6413A6-85F4-47F1-9085-98ADBF7AFCCB}" type="pres">
      <dgm:prSet presAssocID="{508C1084-9917-4D0F-93C3-A629C35ED5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ABA205-A21A-4457-95F8-717415EA671D}" srcId="{AE83D560-BEB9-4852-8B29-F4A2567EBDD7}" destId="{D6E17255-0F0B-4EE3-840B-57CEC509149B}" srcOrd="6" destOrd="0" parTransId="{9DAC0055-2495-49B7-AD35-DBCC1FBAAE20}" sibTransId="{196BE408-EA2B-421C-AB5C-F64C68B9AD8A}"/>
    <dgm:cxn modelId="{B2A43909-D52E-4E08-B204-3D8DD33D614C}" srcId="{A83351A7-B6A0-455A-BC5B-3331B28FF0B0}" destId="{75327455-0D06-4574-9087-729D85D0958E}" srcOrd="1" destOrd="0" parTransId="{F9BB4649-554F-44C4-88F5-C2D7BAB7C8BD}" sibTransId="{B71A894A-6E5D-4DA5-9231-8B4CD0C61A0C}"/>
    <dgm:cxn modelId="{E663B310-5AFD-49A7-92C9-5CDE70362A2B}" type="presOf" srcId="{D6E17255-0F0B-4EE3-840B-57CEC509149B}" destId="{E6AED0CE-76FA-42A0-B2C9-999CAD4BE1FE}" srcOrd="0" destOrd="6" presId="urn:microsoft.com/office/officeart/2005/8/layout/hList1"/>
    <dgm:cxn modelId="{2FE8C119-A2D6-4310-8270-ECF346C2827F}" type="presOf" srcId="{D132A4ED-768C-4F5F-839E-1FFBFB956E14}" destId="{BE45B007-27FF-4ED1-A6BF-ECA14EFFE05E}" srcOrd="0" destOrd="0" presId="urn:microsoft.com/office/officeart/2005/8/layout/hList1"/>
    <dgm:cxn modelId="{39562C1C-E07F-476F-8080-C12F8C230753}" type="presOf" srcId="{9CC3CA90-66CD-4C8A-9A4C-0FC8E44DA5C9}" destId="{0C021CDE-0400-4805-9B50-ED297B5F6854}" srcOrd="0" destOrd="0" presId="urn:microsoft.com/office/officeart/2005/8/layout/hList1"/>
    <dgm:cxn modelId="{F9617520-0255-4B19-B6F6-AA75805F5F8A}" srcId="{508C1084-9917-4D0F-93C3-A629C35ED5DB}" destId="{A83351A7-B6A0-455A-BC5B-3331B28FF0B0}" srcOrd="0" destOrd="0" parTransId="{C646915E-E5D1-44DB-9518-F55A8E7AD30A}" sibTransId="{31BC1D72-CA0E-4A60-B6AB-39978A8BB189}"/>
    <dgm:cxn modelId="{2D71A521-3703-4286-94CE-BBDA8C7AD70A}" srcId="{9CC3CA90-66CD-4C8A-9A4C-0FC8E44DA5C9}" destId="{E914AAD9-412A-446F-9638-9145D925F7B3}" srcOrd="0" destOrd="0" parTransId="{81098E8D-7A6B-458E-B044-65F49E17A4D8}" sibTransId="{0ABE87FB-1CFC-4D9A-B168-E295C5CF0A40}"/>
    <dgm:cxn modelId="{C3245D24-D2B2-4C5D-A29C-768090B9BB4C}" type="presOf" srcId="{508C1084-9917-4D0F-93C3-A629C35ED5DB}" destId="{EC492755-D047-42C8-AB87-67B4F5BA7616}" srcOrd="0" destOrd="0" presId="urn:microsoft.com/office/officeart/2005/8/layout/hList1"/>
    <dgm:cxn modelId="{E6A55324-8D52-4C34-A424-D4E3648A830C}" srcId="{AE83D560-BEB9-4852-8B29-F4A2567EBDD7}" destId="{422D3E1E-5058-485B-BB70-CF664A9700F5}" srcOrd="5" destOrd="0" parTransId="{5A06D2A1-E6E6-4C85-AC7B-FA258589354D}" sibTransId="{BBA46B2F-DAA1-4159-B359-D871C5C9C451}"/>
    <dgm:cxn modelId="{D034FC2B-B5B2-42B1-B15B-969FAA819F84}" type="presOf" srcId="{F4194B41-2FD1-49EB-BB97-2B3D8DF4DE94}" destId="{8D3DD44E-FE47-4EEE-80D7-267FDD03F379}" srcOrd="0" destOrd="2" presId="urn:microsoft.com/office/officeart/2005/8/layout/hList1"/>
    <dgm:cxn modelId="{C6880B2F-6936-4261-8E5C-D03F8A1413BE}" type="presOf" srcId="{D62561AC-46EE-438E-9710-834F282092DF}" destId="{8D3DD44E-FE47-4EEE-80D7-267FDD03F379}" srcOrd="0" destOrd="3" presId="urn:microsoft.com/office/officeart/2005/8/layout/hList1"/>
    <dgm:cxn modelId="{2DDC7C31-FD71-4993-BB45-DBA003217ED1}" type="presOf" srcId="{AE83D560-BEB9-4852-8B29-F4A2567EBDD7}" destId="{E81CCEA9-BDE9-4102-8EFB-4A159D9A23A7}" srcOrd="0" destOrd="0" presId="urn:microsoft.com/office/officeart/2005/8/layout/hList1"/>
    <dgm:cxn modelId="{4C292039-D078-4DEB-A53E-3C0A583CD988}" srcId="{9CC3CA90-66CD-4C8A-9A4C-0FC8E44DA5C9}" destId="{0B7B7B6B-01AB-4F59-A8FC-7CBC90F3C3E7}" srcOrd="6" destOrd="0" parTransId="{57612739-890E-493D-879B-CB339B7AF134}" sibTransId="{DB0A0262-92CC-432F-88B6-474E642F5C0C}"/>
    <dgm:cxn modelId="{EFD57F61-8F78-4661-B373-673188863496}" srcId="{2C046D39-5E55-43A8-BAB9-C5E691F5318A}" destId="{DC8F435B-EA2B-42E4-AAAB-27C5868969DD}" srcOrd="0" destOrd="0" parTransId="{4F1309BB-26D6-4B58-A7BA-406929B24372}" sibTransId="{158E4989-3AF1-4812-A4E2-20E70DBC1AD6}"/>
    <dgm:cxn modelId="{D326AE43-6C3D-4D31-850E-537FBA97EC01}" type="presOf" srcId="{0B7B7B6B-01AB-4F59-A8FC-7CBC90F3C3E7}" destId="{8D3DD44E-FE47-4EEE-80D7-267FDD03F379}" srcOrd="0" destOrd="7" presId="urn:microsoft.com/office/officeart/2005/8/layout/hList1"/>
    <dgm:cxn modelId="{DC6E4244-E601-4F4C-94B4-45972F0D0579}" srcId="{AE83D560-BEB9-4852-8B29-F4A2567EBDD7}" destId="{74BE3CDF-7F1A-44D4-82CD-B0E15B90089C}" srcOrd="8" destOrd="0" parTransId="{8DF875B8-5D27-4A87-8E66-9F1836D09717}" sibTransId="{3D1F5038-6BA1-43CB-8666-F41A7012F35B}"/>
    <dgm:cxn modelId="{AF7AEF68-67F1-4DB8-A3E3-3F0E375A48F9}" type="presOf" srcId="{422D3E1E-5058-485B-BB70-CF664A9700F5}" destId="{E6AED0CE-76FA-42A0-B2C9-999CAD4BE1FE}" srcOrd="0" destOrd="5" presId="urn:microsoft.com/office/officeart/2005/8/layout/hList1"/>
    <dgm:cxn modelId="{0D3B234B-8C8B-4116-B76A-9C87BD9BC900}" srcId="{AE83D560-BEB9-4852-8B29-F4A2567EBDD7}" destId="{8E5C56DD-2A98-4F3C-9BD1-2397DEFA2B80}" srcOrd="7" destOrd="0" parTransId="{3FF03E19-97F1-4667-81B1-5C029E3DEC27}" sibTransId="{563632B5-308C-45A8-8761-80C783CE0254}"/>
    <dgm:cxn modelId="{E32C274C-843A-4708-BB13-42639EA4E26A}" type="presOf" srcId="{D1035699-92EA-463D-AFBC-DEC2FAFAC9CB}" destId="{7F6413A6-85F4-47F1-9085-98ADBF7AFCCB}" srcOrd="0" destOrd="4" presId="urn:microsoft.com/office/officeart/2005/8/layout/hList1"/>
    <dgm:cxn modelId="{8CB8A04D-33B9-444C-B3DB-EC8785AED196}" type="presOf" srcId="{DC8F435B-EA2B-42E4-AAAB-27C5868969DD}" destId="{8D3DD44E-FE47-4EEE-80D7-267FDD03F379}" srcOrd="0" destOrd="5" presId="urn:microsoft.com/office/officeart/2005/8/layout/hList1"/>
    <dgm:cxn modelId="{33330F4E-09C5-47F4-9D67-96EAE059DF70}" type="presOf" srcId="{E4FE8D8B-F085-4C36-AA2A-557DC3DC4366}" destId="{E6AED0CE-76FA-42A0-B2C9-999CAD4BE1FE}" srcOrd="0" destOrd="1" presId="urn:microsoft.com/office/officeart/2005/8/layout/hList1"/>
    <dgm:cxn modelId="{E7FF534E-E5FC-4AFB-B0D8-56ADC3ECB82C}" type="presOf" srcId="{18EC78A1-79D0-4932-B425-BBD6F7BBA258}" destId="{7F6413A6-85F4-47F1-9085-98ADBF7AFCCB}" srcOrd="0" destOrd="1" presId="urn:microsoft.com/office/officeart/2005/8/layout/hList1"/>
    <dgm:cxn modelId="{EE2C9072-DCCC-476E-8009-D6C4D5D11AF6}" srcId="{D132A4ED-768C-4F5F-839E-1FFBFB956E14}" destId="{508C1084-9917-4D0F-93C3-A629C35ED5DB}" srcOrd="2" destOrd="0" parTransId="{AF4749E7-2EC2-4673-89F8-395BF5A82C47}" sibTransId="{2068F620-7B97-412E-BA66-AECE32644CBD}"/>
    <dgm:cxn modelId="{8CC44076-2905-4049-8881-6CD0F546F8DA}" srcId="{508C1084-9917-4D0F-93C3-A629C35ED5DB}" destId="{B8D106C2-ED67-47E3-A3B1-E2133965BD69}" srcOrd="1" destOrd="0" parTransId="{9BAFF2D8-7890-43C1-ABDE-FB2A28FC05D1}" sibTransId="{735AC3C6-872D-4159-A5B9-35B4DF0040D6}"/>
    <dgm:cxn modelId="{E39EDB7C-17AD-49CC-8C64-19BD792CC14B}" srcId="{9CC3CA90-66CD-4C8A-9A4C-0FC8E44DA5C9}" destId="{2C046D39-5E55-43A8-BAB9-C5E691F5318A}" srcOrd="4" destOrd="0" parTransId="{D595EC6F-949F-4F70-815B-1B21D9D0AFF9}" sibTransId="{D911D4D8-8E91-4E5D-AC3F-8AECB1E8362A}"/>
    <dgm:cxn modelId="{46F4D57E-7DFA-4E19-91EC-CE12DAFFD47D}" type="presOf" srcId="{6ACF8943-A870-4C5F-A18E-D65003088AD0}" destId="{E6AED0CE-76FA-42A0-B2C9-999CAD4BE1FE}" srcOrd="0" destOrd="3" presId="urn:microsoft.com/office/officeart/2005/8/layout/hList1"/>
    <dgm:cxn modelId="{1FE57484-2034-441D-B7E0-0CBE7E363EC9}" type="presOf" srcId="{BF0590BA-2941-4454-B9DF-9346B8DD70AB}" destId="{E6AED0CE-76FA-42A0-B2C9-999CAD4BE1FE}" srcOrd="0" destOrd="2" presId="urn:microsoft.com/office/officeart/2005/8/layout/hList1"/>
    <dgm:cxn modelId="{DAF01C8D-3DAF-4D0A-B043-EE6233D3C9C2}" srcId="{A83351A7-B6A0-455A-BC5B-3331B28FF0B0}" destId="{18EC78A1-79D0-4932-B425-BBD6F7BBA258}" srcOrd="0" destOrd="0" parTransId="{29077C23-425E-44D5-99DC-1F530F72B96A}" sibTransId="{C0C2739C-94A2-492C-B3BA-C844AB9AC11F}"/>
    <dgm:cxn modelId="{541A4C8E-C327-4630-AC54-C84FC8084E7B}" srcId="{D132A4ED-768C-4F5F-839E-1FFBFB956E14}" destId="{9CC3CA90-66CD-4C8A-9A4C-0FC8E44DA5C9}" srcOrd="0" destOrd="0" parTransId="{0672DE80-6D31-4AAA-8E7F-B768053C2913}" sibTransId="{2E8BA49F-B33B-40E7-9FE5-07AB0846613B}"/>
    <dgm:cxn modelId="{E295F68F-2B13-4D7F-A3BE-B4BD685B7F5F}" srcId="{AE83D560-BEB9-4852-8B29-F4A2567EBDD7}" destId="{BF0590BA-2941-4454-B9DF-9346B8DD70AB}" srcOrd="2" destOrd="0" parTransId="{EB5F47BC-6710-404D-ADEC-5FA436999F41}" sibTransId="{EA0D266D-8E74-4A6B-8CEB-B051DE6295CD}"/>
    <dgm:cxn modelId="{318A0A92-17C6-40CF-8C0E-DDA0B37447CC}" srcId="{AE83D560-BEB9-4852-8B29-F4A2567EBDD7}" destId="{B4DBD946-D2B8-404A-88F9-CD724A111F1B}" srcOrd="4" destOrd="0" parTransId="{91B47499-6864-4374-A09E-F9B598CABDBE}" sibTransId="{3B1C129B-28E0-4A00-ADA9-3AEB03C1E281}"/>
    <dgm:cxn modelId="{54B47A93-6F23-4071-81A7-BFFC1F98F31C}" type="presOf" srcId="{E914AAD9-412A-446F-9638-9145D925F7B3}" destId="{8D3DD44E-FE47-4EEE-80D7-267FDD03F379}" srcOrd="0" destOrd="0" presId="urn:microsoft.com/office/officeart/2005/8/layout/hList1"/>
    <dgm:cxn modelId="{7225A094-1AE6-4EBD-9838-6E38C25450F0}" srcId="{AE83D560-BEB9-4852-8B29-F4A2567EBDD7}" destId="{6ACF8943-A870-4C5F-A18E-D65003088AD0}" srcOrd="3" destOrd="0" parTransId="{871034D9-BA3D-464D-9ACF-4E78A2281E4E}" sibTransId="{4EF72803-441E-4B26-8160-89789CC755D8}"/>
    <dgm:cxn modelId="{39959695-06C2-4970-86E4-421A0C7CB9EA}" srcId="{9CC3CA90-66CD-4C8A-9A4C-0FC8E44DA5C9}" destId="{A0A6BE37-CEA9-4800-B9E9-9F7DB89056C5}" srcOrd="7" destOrd="0" parTransId="{7F400092-C8CE-4234-97D7-0B6D7550C825}" sibTransId="{32F81EC6-B3DB-4EA1-8C44-D934E2271F42}"/>
    <dgm:cxn modelId="{7F3BB09B-BC1B-40C5-838E-A0C35FDA95B2}" type="presOf" srcId="{75327455-0D06-4574-9087-729D85D0958E}" destId="{7F6413A6-85F4-47F1-9085-98ADBF7AFCCB}" srcOrd="0" destOrd="2" presId="urn:microsoft.com/office/officeart/2005/8/layout/hList1"/>
    <dgm:cxn modelId="{DCC715A4-75D4-41BF-8973-8012DB52619F}" type="presOf" srcId="{A0A6BE37-CEA9-4800-B9E9-9F7DB89056C5}" destId="{8D3DD44E-FE47-4EEE-80D7-267FDD03F379}" srcOrd="0" destOrd="8" presId="urn:microsoft.com/office/officeart/2005/8/layout/hList1"/>
    <dgm:cxn modelId="{6467DFA6-8F98-44BF-AC03-FBB6F688F8AE}" srcId="{AE83D560-BEB9-4852-8B29-F4A2567EBDD7}" destId="{E4FE8D8B-F085-4C36-AA2A-557DC3DC4366}" srcOrd="1" destOrd="0" parTransId="{0A4080B5-A7F6-44A2-9210-15474384BC8D}" sibTransId="{03A0D748-9B78-4F64-A093-B6767C2570AB}"/>
    <dgm:cxn modelId="{F1FE06A8-DB81-496B-9C2A-DC80D1FA1FDC}" type="presOf" srcId="{9FA81DF8-375B-4908-93BC-B9B6DD4D5268}" destId="{E6AED0CE-76FA-42A0-B2C9-999CAD4BE1FE}" srcOrd="0" destOrd="0" presId="urn:microsoft.com/office/officeart/2005/8/layout/hList1"/>
    <dgm:cxn modelId="{BF6796A9-F602-4466-AA74-03DD13C6487E}" srcId="{D132A4ED-768C-4F5F-839E-1FFBFB956E14}" destId="{AE83D560-BEB9-4852-8B29-F4A2567EBDD7}" srcOrd="1" destOrd="0" parTransId="{0E901D12-B1A7-44FE-84F0-494F984C5E1B}" sibTransId="{AE9B7AAA-C7DF-4AD5-AD37-F6E59AC6A127}"/>
    <dgm:cxn modelId="{0716B8AD-7921-44E1-A67A-630AACD5D921}" type="presOf" srcId="{2C046D39-5E55-43A8-BAB9-C5E691F5318A}" destId="{8D3DD44E-FE47-4EEE-80D7-267FDD03F379}" srcOrd="0" destOrd="4" presId="urn:microsoft.com/office/officeart/2005/8/layout/hList1"/>
    <dgm:cxn modelId="{61D913AF-BFB4-4A84-97CE-B83830B172FB}" srcId="{B8D106C2-ED67-47E3-A3B1-E2133965BD69}" destId="{D1035699-92EA-463D-AFBC-DEC2FAFAC9CB}" srcOrd="0" destOrd="0" parTransId="{16EB6A8B-9BBE-4727-92AD-D8ECEEC71470}" sibTransId="{A6C1F946-BEC3-4C1B-B560-0CE9D0D5E039}"/>
    <dgm:cxn modelId="{D5AE67BB-93E3-436E-98CF-2C92763A262A}" srcId="{9CC3CA90-66CD-4C8A-9A4C-0FC8E44DA5C9}" destId="{D62561AC-46EE-438E-9710-834F282092DF}" srcOrd="3" destOrd="0" parTransId="{21C9F643-F223-4C06-88ED-53334145E42A}" sibTransId="{18F55E0C-2A2E-48B2-AE31-C3ED9691A59C}"/>
    <dgm:cxn modelId="{BC9D0CC2-94C7-4ADC-9BB0-081D9CD10F49}" type="presOf" srcId="{8E5C56DD-2A98-4F3C-9BD1-2397DEFA2B80}" destId="{E6AED0CE-76FA-42A0-B2C9-999CAD4BE1FE}" srcOrd="0" destOrd="7" presId="urn:microsoft.com/office/officeart/2005/8/layout/hList1"/>
    <dgm:cxn modelId="{7CF339C3-0FA5-4560-8B17-FC9037226F60}" srcId="{9CC3CA90-66CD-4C8A-9A4C-0FC8E44DA5C9}" destId="{F4194B41-2FD1-49EB-BB97-2B3D8DF4DE94}" srcOrd="2" destOrd="0" parTransId="{8FCBE044-F04B-4A03-8B27-D77DBB0EF3F6}" sibTransId="{AC457B59-0AC1-410A-A22A-DDCF63CAA1BE}"/>
    <dgm:cxn modelId="{C4AE17D0-9CF3-4D0A-84E3-BFA60714C063}" type="presOf" srcId="{42770078-99D6-40B8-940B-822C7FE95C66}" destId="{8D3DD44E-FE47-4EEE-80D7-267FDD03F379}" srcOrd="0" destOrd="6" presId="urn:microsoft.com/office/officeart/2005/8/layout/hList1"/>
    <dgm:cxn modelId="{ACC530D2-7BCC-48B2-9288-7441FB663494}" type="presOf" srcId="{B4DBD946-D2B8-404A-88F9-CD724A111F1B}" destId="{E6AED0CE-76FA-42A0-B2C9-999CAD4BE1FE}" srcOrd="0" destOrd="4" presId="urn:microsoft.com/office/officeart/2005/8/layout/hList1"/>
    <dgm:cxn modelId="{DBC0BFD8-7443-4753-B8ED-E197B7D3CFBF}" type="presOf" srcId="{C23625AD-8915-46A4-B89C-9B359D3BC3B9}" destId="{8D3DD44E-FE47-4EEE-80D7-267FDD03F379}" srcOrd="0" destOrd="9" presId="urn:microsoft.com/office/officeart/2005/8/layout/hList1"/>
    <dgm:cxn modelId="{B76981E3-7E64-42A1-82ED-D0872261D795}" type="presOf" srcId="{B8D106C2-ED67-47E3-A3B1-E2133965BD69}" destId="{7F6413A6-85F4-47F1-9085-98ADBF7AFCCB}" srcOrd="0" destOrd="3" presId="urn:microsoft.com/office/officeart/2005/8/layout/hList1"/>
    <dgm:cxn modelId="{42BAF7E5-DB85-426D-ABFE-2690EBD0D354}" type="presOf" srcId="{74BE3CDF-7F1A-44D4-82CD-B0E15B90089C}" destId="{E6AED0CE-76FA-42A0-B2C9-999CAD4BE1FE}" srcOrd="0" destOrd="8" presId="urn:microsoft.com/office/officeart/2005/8/layout/hList1"/>
    <dgm:cxn modelId="{9D64F7E6-DEE0-45B7-B7ED-33A749D978BB}" srcId="{9CC3CA90-66CD-4C8A-9A4C-0FC8E44DA5C9}" destId="{42770078-99D6-40B8-940B-822C7FE95C66}" srcOrd="5" destOrd="0" parTransId="{FDBBA133-C825-414F-B507-268D598C5532}" sibTransId="{91ABD5CD-0E42-4BAD-9BDD-84E0D9BC5BEA}"/>
    <dgm:cxn modelId="{6CCBCEEC-6822-4923-B42F-137135AA2A81}" type="presOf" srcId="{4C9D22EE-40AA-4191-8F83-876FC6D8176D}" destId="{8D3DD44E-FE47-4EEE-80D7-267FDD03F379}" srcOrd="0" destOrd="1" presId="urn:microsoft.com/office/officeart/2005/8/layout/hList1"/>
    <dgm:cxn modelId="{C92FD8EE-15A6-45F9-9590-9BF8883F1432}" srcId="{9CC3CA90-66CD-4C8A-9A4C-0FC8E44DA5C9}" destId="{C23625AD-8915-46A4-B89C-9B359D3BC3B9}" srcOrd="8" destOrd="0" parTransId="{5D1E0828-1B7D-4B41-857B-8CE4DEE9D643}" sibTransId="{64F7BB9D-2852-40A4-84E6-79E4453E17AE}"/>
    <dgm:cxn modelId="{AAFC82F2-B1A8-4A64-8142-7173A19A1F91}" srcId="{AE83D560-BEB9-4852-8B29-F4A2567EBDD7}" destId="{9FA81DF8-375B-4908-93BC-B9B6DD4D5268}" srcOrd="0" destOrd="0" parTransId="{FD0E46AD-E857-4360-8C5E-FE376EDAEBD6}" sibTransId="{39C9493C-B499-4B6B-B7F1-9D3AF930FE24}"/>
    <dgm:cxn modelId="{903E56FB-F906-44C6-8BDF-382DC387237E}" type="presOf" srcId="{A83351A7-B6A0-455A-BC5B-3331B28FF0B0}" destId="{7F6413A6-85F4-47F1-9085-98ADBF7AFCCB}" srcOrd="0" destOrd="0" presId="urn:microsoft.com/office/officeart/2005/8/layout/hList1"/>
    <dgm:cxn modelId="{ADA815FC-16E2-4EE7-ABC0-FB4F2CAE6830}" srcId="{9CC3CA90-66CD-4C8A-9A4C-0FC8E44DA5C9}" destId="{4C9D22EE-40AA-4191-8F83-876FC6D8176D}" srcOrd="1" destOrd="0" parTransId="{D60F840B-F293-4042-9354-04387291ABCC}" sibTransId="{3DDEF612-B0DF-4CE9-AC8C-E4EA4AD70FE7}"/>
    <dgm:cxn modelId="{E12FE3DB-B38C-4774-87F5-8657F5E25342}" type="presParOf" srcId="{BE45B007-27FF-4ED1-A6BF-ECA14EFFE05E}" destId="{37FC643D-F343-4969-B85E-DC7C782906D8}" srcOrd="0" destOrd="0" presId="urn:microsoft.com/office/officeart/2005/8/layout/hList1"/>
    <dgm:cxn modelId="{96FD0A75-76C9-45A6-A317-CD8F43694A7F}" type="presParOf" srcId="{37FC643D-F343-4969-B85E-DC7C782906D8}" destId="{0C021CDE-0400-4805-9B50-ED297B5F6854}" srcOrd="0" destOrd="0" presId="urn:microsoft.com/office/officeart/2005/8/layout/hList1"/>
    <dgm:cxn modelId="{F597E95F-9FD7-43DE-8667-F89201CE68D3}" type="presParOf" srcId="{37FC643D-F343-4969-B85E-DC7C782906D8}" destId="{8D3DD44E-FE47-4EEE-80D7-267FDD03F379}" srcOrd="1" destOrd="0" presId="urn:microsoft.com/office/officeart/2005/8/layout/hList1"/>
    <dgm:cxn modelId="{E0FAA5D2-A2E2-4A8F-A184-1DA869BFFC9C}" type="presParOf" srcId="{BE45B007-27FF-4ED1-A6BF-ECA14EFFE05E}" destId="{FC9A6055-6867-4A28-8802-805254A53382}" srcOrd="1" destOrd="0" presId="urn:microsoft.com/office/officeart/2005/8/layout/hList1"/>
    <dgm:cxn modelId="{9E7BD6FF-1569-4BF4-81DF-7499E35D7CE2}" type="presParOf" srcId="{BE45B007-27FF-4ED1-A6BF-ECA14EFFE05E}" destId="{FA648F5C-373A-4A3E-B2F7-B6447174E5CD}" srcOrd="2" destOrd="0" presId="urn:microsoft.com/office/officeart/2005/8/layout/hList1"/>
    <dgm:cxn modelId="{71901FEE-FA41-4AF7-8E90-AD89A72D288D}" type="presParOf" srcId="{FA648F5C-373A-4A3E-B2F7-B6447174E5CD}" destId="{E81CCEA9-BDE9-4102-8EFB-4A159D9A23A7}" srcOrd="0" destOrd="0" presId="urn:microsoft.com/office/officeart/2005/8/layout/hList1"/>
    <dgm:cxn modelId="{EB18D001-2CED-4D1B-9053-E46464DB7138}" type="presParOf" srcId="{FA648F5C-373A-4A3E-B2F7-B6447174E5CD}" destId="{E6AED0CE-76FA-42A0-B2C9-999CAD4BE1FE}" srcOrd="1" destOrd="0" presId="urn:microsoft.com/office/officeart/2005/8/layout/hList1"/>
    <dgm:cxn modelId="{DD4B9E5A-DC65-49E6-ABDE-3544A351ADFD}" type="presParOf" srcId="{BE45B007-27FF-4ED1-A6BF-ECA14EFFE05E}" destId="{80AF0A89-6934-4771-AF34-64E44458A1B9}" srcOrd="3" destOrd="0" presId="urn:microsoft.com/office/officeart/2005/8/layout/hList1"/>
    <dgm:cxn modelId="{DBD90A7A-248A-440A-88E6-50AFDEAED966}" type="presParOf" srcId="{BE45B007-27FF-4ED1-A6BF-ECA14EFFE05E}" destId="{8F767A4F-1F32-4C7A-99D6-BCFCE2FBC369}" srcOrd="4" destOrd="0" presId="urn:microsoft.com/office/officeart/2005/8/layout/hList1"/>
    <dgm:cxn modelId="{2DA3885B-A2B2-4E3A-A022-045263B60353}" type="presParOf" srcId="{8F767A4F-1F32-4C7A-99D6-BCFCE2FBC369}" destId="{EC492755-D047-42C8-AB87-67B4F5BA7616}" srcOrd="0" destOrd="0" presId="urn:microsoft.com/office/officeart/2005/8/layout/hList1"/>
    <dgm:cxn modelId="{16644145-DAD2-47BF-801E-21B84A6EC38B}" type="presParOf" srcId="{8F767A4F-1F32-4C7A-99D6-BCFCE2FBC369}" destId="{7F6413A6-85F4-47F1-9085-98ADBF7AFC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38789-592E-4903-A048-1E39A98B309C}">
      <dsp:nvSpPr>
        <dsp:cNvPr id="0" name=""/>
        <dsp:cNvSpPr/>
      </dsp:nvSpPr>
      <dsp:spPr>
        <a:xfrm>
          <a:off x="2855" y="118759"/>
          <a:ext cx="1957273" cy="6583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Comparison</a:t>
          </a:r>
        </a:p>
      </dsp:txBody>
      <dsp:txXfrm>
        <a:off x="2855" y="118759"/>
        <a:ext cx="1957273" cy="658381"/>
      </dsp:txXfrm>
    </dsp:sp>
    <dsp:sp modelId="{682BBB9B-EB15-4E55-9BE5-F4E5EFDD1078}">
      <dsp:nvSpPr>
        <dsp:cNvPr id="0" name=""/>
        <dsp:cNvSpPr/>
      </dsp:nvSpPr>
      <dsp:spPr>
        <a:xfrm>
          <a:off x="8193" y="777140"/>
          <a:ext cx="1946596" cy="31680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GREATER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LESS &lt;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GREQUAL &gt;=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LEQUAL &lt;=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ISNOT ~=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EQUALS =?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NOT ~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AND &amp;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OR |</a:t>
          </a:r>
        </a:p>
      </dsp:txBody>
      <dsp:txXfrm>
        <a:off x="8193" y="777140"/>
        <a:ext cx="1946596" cy="3168099"/>
      </dsp:txXfrm>
    </dsp:sp>
    <dsp:sp modelId="{739D4514-69A4-4255-A3FD-58AC4CC0ACA7}">
      <dsp:nvSpPr>
        <dsp:cNvPr id="0" name=""/>
        <dsp:cNvSpPr/>
      </dsp:nvSpPr>
      <dsp:spPr>
        <a:xfrm>
          <a:off x="2213910" y="118759"/>
          <a:ext cx="1812726" cy="658381"/>
        </a:xfrm>
        <a:prstGeom prst="rect">
          <a:avLst/>
        </a:prstGeom>
        <a:solidFill>
          <a:schemeClr val="accent2">
            <a:hueOff val="354462"/>
            <a:satOff val="-1965"/>
            <a:lumOff val="9510"/>
            <a:alphaOff val="0"/>
          </a:schemeClr>
        </a:solidFill>
        <a:ln w="25400" cap="flat" cmpd="sng" algn="ctr">
          <a:solidFill>
            <a:schemeClr val="accent2">
              <a:hueOff val="354462"/>
              <a:satOff val="-1965"/>
              <a:lumOff val="9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Arithmetic</a:t>
          </a:r>
        </a:p>
      </dsp:txBody>
      <dsp:txXfrm>
        <a:off x="2213910" y="118759"/>
        <a:ext cx="1812726" cy="658381"/>
      </dsp:txXfrm>
    </dsp:sp>
    <dsp:sp modelId="{769164C3-3718-46B8-8BCD-27AE77B31247}">
      <dsp:nvSpPr>
        <dsp:cNvPr id="0" name=""/>
        <dsp:cNvSpPr/>
      </dsp:nvSpPr>
      <dsp:spPr>
        <a:xfrm>
          <a:off x="2213910" y="777140"/>
          <a:ext cx="1812726" cy="3168099"/>
        </a:xfrm>
        <a:prstGeom prst="rect">
          <a:avLst/>
        </a:prstGeom>
        <a:solidFill>
          <a:schemeClr val="accent2">
            <a:tint val="40000"/>
            <a:alpha val="90000"/>
            <a:hueOff val="281169"/>
            <a:satOff val="11986"/>
            <a:lumOff val="180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81169"/>
              <a:satOff val="11986"/>
              <a:lumOff val="1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(+)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SUB (-)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MULT (*)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DIV (/)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L_PAREN (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R_PAREN )</a:t>
          </a:r>
          <a:endParaRPr lang="en-US" sz="1900" kern="1200" dirty="0"/>
        </a:p>
      </dsp:txBody>
      <dsp:txXfrm>
        <a:off x="2213910" y="777140"/>
        <a:ext cx="1812726" cy="3168099"/>
      </dsp:txXfrm>
    </dsp:sp>
    <dsp:sp modelId="{BCF10D56-64B3-4455-9863-70FCD726EC53}">
      <dsp:nvSpPr>
        <dsp:cNvPr id="0" name=""/>
        <dsp:cNvSpPr/>
      </dsp:nvSpPr>
      <dsp:spPr>
        <a:xfrm>
          <a:off x="4280418" y="118759"/>
          <a:ext cx="1812726" cy="658381"/>
        </a:xfrm>
        <a:prstGeom prst="rect">
          <a:avLst/>
        </a:prstGeom>
        <a:solidFill>
          <a:schemeClr val="accent2">
            <a:hueOff val="708925"/>
            <a:satOff val="-3929"/>
            <a:lumOff val="19019"/>
            <a:alphaOff val="0"/>
          </a:schemeClr>
        </a:solidFill>
        <a:ln w="25400" cap="flat" cmpd="sng" algn="ctr">
          <a:solidFill>
            <a:schemeClr val="accent2">
              <a:hueOff val="708925"/>
              <a:satOff val="-3929"/>
              <a:lumOff val="1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Assignment &amp; Miscellaneous</a:t>
          </a:r>
        </a:p>
      </dsp:txBody>
      <dsp:txXfrm>
        <a:off x="4280418" y="118759"/>
        <a:ext cx="1812726" cy="658381"/>
      </dsp:txXfrm>
    </dsp:sp>
    <dsp:sp modelId="{66D4AD93-4D03-43A1-AF25-3865815AAD70}">
      <dsp:nvSpPr>
        <dsp:cNvPr id="0" name=""/>
        <dsp:cNvSpPr/>
      </dsp:nvSpPr>
      <dsp:spPr>
        <a:xfrm>
          <a:off x="4280418" y="777140"/>
          <a:ext cx="1812726" cy="3168099"/>
        </a:xfrm>
        <a:prstGeom prst="rect">
          <a:avLst/>
        </a:prstGeom>
        <a:solidFill>
          <a:schemeClr val="accent2">
            <a:tint val="40000"/>
            <a:alpha val="90000"/>
            <a:hueOff val="562339"/>
            <a:satOff val="23971"/>
            <a:lumOff val="361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62339"/>
              <a:satOff val="23971"/>
              <a:lumOff val="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ASSIGN &lt;-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EOF </a:t>
          </a:r>
        </a:p>
      </dsp:txBody>
      <dsp:txXfrm>
        <a:off x="4280418" y="777140"/>
        <a:ext cx="1812726" cy="3168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21CDE-0400-4805-9B50-ED297B5F6854}">
      <dsp:nvSpPr>
        <dsp:cNvPr id="0" name=""/>
        <dsp:cNvSpPr/>
      </dsp:nvSpPr>
      <dsp:spPr>
        <a:xfrm>
          <a:off x="1905" y="151534"/>
          <a:ext cx="1857374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Keywords</a:t>
          </a:r>
        </a:p>
      </dsp:txBody>
      <dsp:txXfrm>
        <a:off x="1905" y="151534"/>
        <a:ext cx="1857374" cy="518400"/>
      </dsp:txXfrm>
    </dsp:sp>
    <dsp:sp modelId="{8D3DD44E-FE47-4EEE-80D7-267FDD03F379}">
      <dsp:nvSpPr>
        <dsp:cNvPr id="0" name=""/>
        <dsp:cNvSpPr/>
      </dsp:nvSpPr>
      <dsp:spPr>
        <a:xfrm>
          <a:off x="1905" y="669934"/>
          <a:ext cx="1857374" cy="32425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ELIF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SCENE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FROM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CUT</a:t>
          </a:r>
        </a:p>
      </dsp:txBody>
      <dsp:txXfrm>
        <a:off x="1905" y="669934"/>
        <a:ext cx="1857374" cy="3242531"/>
      </dsp:txXfrm>
    </dsp:sp>
    <dsp:sp modelId="{E81CCEA9-BDE9-4102-8EFB-4A159D9A23A7}">
      <dsp:nvSpPr>
        <dsp:cNvPr id="0" name=""/>
        <dsp:cNvSpPr/>
      </dsp:nvSpPr>
      <dsp:spPr>
        <a:xfrm>
          <a:off x="2119312" y="151534"/>
          <a:ext cx="1857374" cy="518400"/>
        </a:xfrm>
        <a:prstGeom prst="rect">
          <a:avLst/>
        </a:prstGeom>
        <a:solidFill>
          <a:schemeClr val="accent3">
            <a:hueOff val="1370273"/>
            <a:satOff val="1211"/>
            <a:lumOff val="6275"/>
            <a:alphaOff val="0"/>
          </a:schemeClr>
        </a:solidFill>
        <a:ln w="25400" cap="flat" cmpd="sng" algn="ctr">
          <a:solidFill>
            <a:schemeClr val="accent3">
              <a:hueOff val="1370273"/>
              <a:satOff val="121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Also Known As</a:t>
          </a:r>
        </a:p>
      </dsp:txBody>
      <dsp:txXfrm>
        <a:off x="2119312" y="151534"/>
        <a:ext cx="1857374" cy="518400"/>
      </dsp:txXfrm>
    </dsp:sp>
    <dsp:sp modelId="{E6AED0CE-76FA-42A0-B2C9-999CAD4BE1FE}">
      <dsp:nvSpPr>
        <dsp:cNvPr id="0" name=""/>
        <dsp:cNvSpPr/>
      </dsp:nvSpPr>
      <dsp:spPr>
        <a:xfrm>
          <a:off x="2119312" y="669934"/>
          <a:ext cx="1857374" cy="3242531"/>
        </a:xfrm>
        <a:prstGeom prst="rect">
          <a:avLst/>
        </a:prstGeom>
        <a:solidFill>
          <a:schemeClr val="accent3">
            <a:tint val="40000"/>
            <a:alpha val="90000"/>
            <a:hueOff val="1842803"/>
            <a:satOff val="11085"/>
            <a:lumOff val="13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842803"/>
              <a:satOff val="11085"/>
              <a:lumOff val="13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ELIF / ELSE IF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ELSE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SWITCH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{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}</a:t>
          </a:r>
        </a:p>
      </dsp:txBody>
      <dsp:txXfrm>
        <a:off x="2119312" y="669934"/>
        <a:ext cx="1857374" cy="3242531"/>
      </dsp:txXfrm>
    </dsp:sp>
    <dsp:sp modelId="{EC492755-D047-42C8-AB87-67B4F5BA7616}">
      <dsp:nvSpPr>
        <dsp:cNvPr id="0" name=""/>
        <dsp:cNvSpPr/>
      </dsp:nvSpPr>
      <dsp:spPr>
        <a:xfrm>
          <a:off x="4236719" y="151534"/>
          <a:ext cx="1857374" cy="518400"/>
        </a:xfrm>
        <a:prstGeom prst="rect">
          <a:avLst/>
        </a:prstGeom>
        <a:solidFill>
          <a:schemeClr val="accent3">
            <a:hueOff val="2740545"/>
            <a:satOff val="2422"/>
            <a:lumOff val="12549"/>
            <a:alphaOff val="0"/>
          </a:schemeClr>
        </a:solidFill>
        <a:ln w="25400" cap="flat" cmpd="sng" algn="ctr">
          <a:solidFill>
            <a:schemeClr val="accent3">
              <a:hueOff val="2740545"/>
              <a:satOff val="2422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Literals</a:t>
          </a:r>
        </a:p>
      </dsp:txBody>
      <dsp:txXfrm>
        <a:off x="4236719" y="151534"/>
        <a:ext cx="1857374" cy="518400"/>
      </dsp:txXfrm>
    </dsp:sp>
    <dsp:sp modelId="{7F6413A6-85F4-47F1-9085-98ADBF7AFCCB}">
      <dsp:nvSpPr>
        <dsp:cNvPr id="0" name=""/>
        <dsp:cNvSpPr/>
      </dsp:nvSpPr>
      <dsp:spPr>
        <a:xfrm>
          <a:off x="4236719" y="669934"/>
          <a:ext cx="1857374" cy="3242531"/>
        </a:xfrm>
        <a:prstGeom prst="rect">
          <a:avLst/>
        </a:prstGeom>
        <a:solidFill>
          <a:schemeClr val="accent3">
            <a:tint val="40000"/>
            <a:alpha val="90000"/>
            <a:hueOff val="3685605"/>
            <a:satOff val="22170"/>
            <a:lumOff val="269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685605"/>
              <a:satOff val="22170"/>
              <a:lumOff val="2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Represents a numeric literal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Integers &amp; floating-point numbers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CHARCHAR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Represents characters, identifiers</a:t>
          </a:r>
        </a:p>
      </dsp:txBody>
      <dsp:txXfrm>
        <a:off x="4236719" y="669934"/>
        <a:ext cx="1857374" cy="3242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fb8d6ea64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fb8d6ea64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fb8d6ea64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fb8d6ea64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4868B7E5-F97D-F81E-5525-1D0B663B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fb8d6ea64_0_696:notes">
            <a:extLst>
              <a:ext uri="{FF2B5EF4-FFF2-40B4-BE49-F238E27FC236}">
                <a16:creationId xmlns:a16="http://schemas.microsoft.com/office/drawing/2014/main" id="{44445E9A-54D1-582E-DE2B-1FF520738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fb8d6ea64_0_696:notes">
            <a:extLst>
              <a:ext uri="{FF2B5EF4-FFF2-40B4-BE49-F238E27FC236}">
                <a16:creationId xmlns:a16="http://schemas.microsoft.com/office/drawing/2014/main" id="{B2BE8DD3-2BC8-0654-7AF1-0D2A3F94E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84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>
          <a:extLst>
            <a:ext uri="{FF2B5EF4-FFF2-40B4-BE49-F238E27FC236}">
              <a16:creationId xmlns:a16="http://schemas.microsoft.com/office/drawing/2014/main" id="{A7823552-A069-E7DE-30A4-7C5761302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fb8d6ea64_0_703:notes">
            <a:extLst>
              <a:ext uri="{FF2B5EF4-FFF2-40B4-BE49-F238E27FC236}">
                <a16:creationId xmlns:a16="http://schemas.microsoft.com/office/drawing/2014/main" id="{51A6E920-9975-5FFB-3466-BAE9C10916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fb8d6ea64_0_703:notes">
            <a:extLst>
              <a:ext uri="{FF2B5EF4-FFF2-40B4-BE49-F238E27FC236}">
                <a16:creationId xmlns:a16="http://schemas.microsoft.com/office/drawing/2014/main" id="{8AD72371-C52E-B3BD-42CB-0CAF3311B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7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>
          <a:extLst>
            <a:ext uri="{FF2B5EF4-FFF2-40B4-BE49-F238E27FC236}">
              <a16:creationId xmlns:a16="http://schemas.microsoft.com/office/drawing/2014/main" id="{47317561-EB27-9F2C-A352-247ACF54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a5d48b1d4f_1_532:notes">
            <a:extLst>
              <a:ext uri="{FF2B5EF4-FFF2-40B4-BE49-F238E27FC236}">
                <a16:creationId xmlns:a16="http://schemas.microsoft.com/office/drawing/2014/main" id="{233E2371-E245-DC25-EF29-EB4D88674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a5d48b1d4f_1_532:notes">
            <a:extLst>
              <a:ext uri="{FF2B5EF4-FFF2-40B4-BE49-F238E27FC236}">
                <a16:creationId xmlns:a16="http://schemas.microsoft.com/office/drawing/2014/main" id="{081C03A2-D9E7-1E00-7DB5-0374BA72F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9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0401B6B3-861B-F763-12A9-E7B98412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5c194c42d_0_178:notes">
            <a:extLst>
              <a:ext uri="{FF2B5EF4-FFF2-40B4-BE49-F238E27FC236}">
                <a16:creationId xmlns:a16="http://schemas.microsoft.com/office/drawing/2014/main" id="{2BD36E7C-B514-64C7-F9B0-FA7DCAB63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5c194c42d_0_178:notes">
            <a:extLst>
              <a:ext uri="{FF2B5EF4-FFF2-40B4-BE49-F238E27FC236}">
                <a16:creationId xmlns:a16="http://schemas.microsoft.com/office/drawing/2014/main" id="{138A3C9F-E8D7-49AE-403C-5A52A4DF0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1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af7493be20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af7493be20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20"/>
            <a:chOff x="0" y="0"/>
            <a:chExt cx="9144000" cy="514352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3119366"/>
            </a:xfrm>
            <a:custGeom>
              <a:avLst/>
              <a:gdLst/>
              <a:ahLst/>
              <a:cxnLst/>
              <a:rect l="l" t="t" r="r" b="b"/>
              <a:pathLst>
                <a:path w="285750" h="132612" extrusionOk="0">
                  <a:moveTo>
                    <a:pt x="0" y="0"/>
                  </a:moveTo>
                  <a:lnTo>
                    <a:pt x="0" y="132612"/>
                  </a:lnTo>
                  <a:lnTo>
                    <a:pt x="285750" y="132612"/>
                  </a:lnTo>
                  <a:lnTo>
                    <a:pt x="2857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1666848"/>
              <a:ext cx="9144000" cy="3476672"/>
            </a:xfrm>
            <a:custGeom>
              <a:avLst/>
              <a:gdLst/>
              <a:ahLst/>
              <a:cxnLst/>
              <a:rect l="l" t="t" r="r" b="b"/>
              <a:pathLst>
                <a:path w="285750" h="108646" extrusionOk="0">
                  <a:moveTo>
                    <a:pt x="0" y="1"/>
                  </a:moveTo>
                  <a:lnTo>
                    <a:pt x="0" y="108645"/>
                  </a:lnTo>
                  <a:lnTo>
                    <a:pt x="285750" y="108645"/>
                  </a:lnTo>
                  <a:lnTo>
                    <a:pt x="285750" y="9573"/>
                  </a:lnTo>
                  <a:lnTo>
                    <a:pt x="269534" y="19205"/>
                  </a:lnTo>
                  <a:lnTo>
                    <a:pt x="256437" y="9526"/>
                  </a:lnTo>
                  <a:lnTo>
                    <a:pt x="214467" y="21884"/>
                  </a:lnTo>
                  <a:lnTo>
                    <a:pt x="204049" y="17562"/>
                  </a:lnTo>
                  <a:lnTo>
                    <a:pt x="151507" y="28135"/>
                  </a:lnTo>
                  <a:lnTo>
                    <a:pt x="124420" y="19205"/>
                  </a:lnTo>
                  <a:lnTo>
                    <a:pt x="97334" y="23373"/>
                  </a:lnTo>
                  <a:lnTo>
                    <a:pt x="56555" y="9526"/>
                  </a:lnTo>
                  <a:lnTo>
                    <a:pt x="23074" y="1920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3083040"/>
              <a:ext cx="9144000" cy="2060480"/>
            </a:xfrm>
            <a:custGeom>
              <a:avLst/>
              <a:gdLst/>
              <a:ahLst/>
              <a:cxnLst/>
              <a:rect l="l" t="t" r="r" b="b"/>
              <a:pathLst>
                <a:path w="285750" h="64390" extrusionOk="0">
                  <a:moveTo>
                    <a:pt x="41446" y="1536"/>
                  </a:moveTo>
                  <a:lnTo>
                    <a:pt x="39576" y="2727"/>
                  </a:lnTo>
                  <a:lnTo>
                    <a:pt x="20253" y="2727"/>
                  </a:lnTo>
                  <a:lnTo>
                    <a:pt x="22574" y="1536"/>
                  </a:lnTo>
                  <a:close/>
                  <a:moveTo>
                    <a:pt x="63294" y="1536"/>
                  </a:moveTo>
                  <a:lnTo>
                    <a:pt x="61841" y="2727"/>
                  </a:lnTo>
                  <a:lnTo>
                    <a:pt x="42577" y="2727"/>
                  </a:lnTo>
                  <a:lnTo>
                    <a:pt x="44458" y="1536"/>
                  </a:lnTo>
                  <a:close/>
                  <a:moveTo>
                    <a:pt x="87070" y="1536"/>
                  </a:moveTo>
                  <a:lnTo>
                    <a:pt x="85987" y="2727"/>
                  </a:lnTo>
                  <a:lnTo>
                    <a:pt x="64449" y="2727"/>
                  </a:lnTo>
                  <a:lnTo>
                    <a:pt x="65913" y="1536"/>
                  </a:lnTo>
                  <a:close/>
                  <a:moveTo>
                    <a:pt x="107335" y="1536"/>
                  </a:moveTo>
                  <a:lnTo>
                    <a:pt x="106692" y="2727"/>
                  </a:lnTo>
                  <a:lnTo>
                    <a:pt x="88285" y="2727"/>
                  </a:lnTo>
                  <a:lnTo>
                    <a:pt x="89345" y="1536"/>
                  </a:lnTo>
                  <a:close/>
                  <a:moveTo>
                    <a:pt x="128969" y="1536"/>
                  </a:moveTo>
                  <a:lnTo>
                    <a:pt x="128766" y="2727"/>
                  </a:lnTo>
                  <a:lnTo>
                    <a:pt x="108716" y="2727"/>
                  </a:lnTo>
                  <a:lnTo>
                    <a:pt x="109359" y="1536"/>
                  </a:lnTo>
                  <a:close/>
                  <a:moveTo>
                    <a:pt x="154900" y="1536"/>
                  </a:moveTo>
                  <a:lnTo>
                    <a:pt x="155115" y="2727"/>
                  </a:lnTo>
                  <a:lnTo>
                    <a:pt x="130647" y="2727"/>
                  </a:lnTo>
                  <a:lnTo>
                    <a:pt x="130850" y="1536"/>
                  </a:lnTo>
                  <a:close/>
                  <a:moveTo>
                    <a:pt x="176391" y="1536"/>
                  </a:moveTo>
                  <a:lnTo>
                    <a:pt x="177034" y="2727"/>
                  </a:lnTo>
                  <a:lnTo>
                    <a:pt x="156984" y="2727"/>
                  </a:lnTo>
                  <a:lnTo>
                    <a:pt x="156770" y="1536"/>
                  </a:lnTo>
                  <a:close/>
                  <a:moveTo>
                    <a:pt x="196394" y="1536"/>
                  </a:moveTo>
                  <a:lnTo>
                    <a:pt x="197465" y="2727"/>
                  </a:lnTo>
                  <a:lnTo>
                    <a:pt x="179058" y="2727"/>
                  </a:lnTo>
                  <a:lnTo>
                    <a:pt x="178415" y="1536"/>
                  </a:lnTo>
                  <a:close/>
                  <a:moveTo>
                    <a:pt x="219837" y="1536"/>
                  </a:moveTo>
                  <a:lnTo>
                    <a:pt x="221290" y="2727"/>
                  </a:lnTo>
                  <a:lnTo>
                    <a:pt x="199751" y="2727"/>
                  </a:lnTo>
                  <a:lnTo>
                    <a:pt x="198680" y="1536"/>
                  </a:lnTo>
                  <a:close/>
                  <a:moveTo>
                    <a:pt x="241292" y="1536"/>
                  </a:moveTo>
                  <a:lnTo>
                    <a:pt x="243173" y="2727"/>
                  </a:lnTo>
                  <a:lnTo>
                    <a:pt x="223909" y="2727"/>
                  </a:lnTo>
                  <a:lnTo>
                    <a:pt x="222456" y="1536"/>
                  </a:lnTo>
                  <a:close/>
                  <a:moveTo>
                    <a:pt x="263176" y="1536"/>
                  </a:moveTo>
                  <a:lnTo>
                    <a:pt x="265497" y="2727"/>
                  </a:lnTo>
                  <a:lnTo>
                    <a:pt x="246174" y="2727"/>
                  </a:lnTo>
                  <a:lnTo>
                    <a:pt x="244304" y="1536"/>
                  </a:lnTo>
                  <a:close/>
                  <a:moveTo>
                    <a:pt x="37195" y="4215"/>
                  </a:moveTo>
                  <a:lnTo>
                    <a:pt x="31480" y="7834"/>
                  </a:lnTo>
                  <a:lnTo>
                    <a:pt x="10251" y="7834"/>
                  </a:lnTo>
                  <a:lnTo>
                    <a:pt x="17324" y="4215"/>
                  </a:lnTo>
                  <a:close/>
                  <a:moveTo>
                    <a:pt x="128516" y="4215"/>
                  </a:moveTo>
                  <a:lnTo>
                    <a:pt x="127885" y="7834"/>
                  </a:lnTo>
                  <a:lnTo>
                    <a:pt x="105966" y="7834"/>
                  </a:lnTo>
                  <a:lnTo>
                    <a:pt x="107918" y="4215"/>
                  </a:lnTo>
                  <a:close/>
                  <a:moveTo>
                    <a:pt x="155365" y="4215"/>
                  </a:moveTo>
                  <a:lnTo>
                    <a:pt x="155984" y="7834"/>
                  </a:lnTo>
                  <a:lnTo>
                    <a:pt x="129766" y="7834"/>
                  </a:lnTo>
                  <a:lnTo>
                    <a:pt x="130385" y="4215"/>
                  </a:lnTo>
                  <a:close/>
                  <a:moveTo>
                    <a:pt x="59996" y="4239"/>
                  </a:moveTo>
                  <a:lnTo>
                    <a:pt x="55543" y="7846"/>
                  </a:lnTo>
                  <a:lnTo>
                    <a:pt x="34481" y="7846"/>
                  </a:lnTo>
                  <a:lnTo>
                    <a:pt x="40219" y="4239"/>
                  </a:lnTo>
                  <a:close/>
                  <a:moveTo>
                    <a:pt x="84665" y="4239"/>
                  </a:moveTo>
                  <a:lnTo>
                    <a:pt x="81427" y="7846"/>
                  </a:lnTo>
                  <a:lnTo>
                    <a:pt x="58162" y="7846"/>
                  </a:lnTo>
                  <a:lnTo>
                    <a:pt x="62615" y="4239"/>
                  </a:lnTo>
                  <a:close/>
                  <a:moveTo>
                    <a:pt x="105894" y="4239"/>
                  </a:moveTo>
                  <a:lnTo>
                    <a:pt x="103942" y="7846"/>
                  </a:lnTo>
                  <a:lnTo>
                    <a:pt x="83713" y="7846"/>
                  </a:lnTo>
                  <a:lnTo>
                    <a:pt x="86951" y="4239"/>
                  </a:lnTo>
                  <a:close/>
                  <a:moveTo>
                    <a:pt x="177832" y="4239"/>
                  </a:moveTo>
                  <a:lnTo>
                    <a:pt x="179784" y="7846"/>
                  </a:lnTo>
                  <a:lnTo>
                    <a:pt x="157865" y="7846"/>
                  </a:lnTo>
                  <a:lnTo>
                    <a:pt x="157234" y="4239"/>
                  </a:lnTo>
                  <a:close/>
                  <a:moveTo>
                    <a:pt x="198811" y="4239"/>
                  </a:moveTo>
                  <a:lnTo>
                    <a:pt x="202037" y="7846"/>
                  </a:lnTo>
                  <a:lnTo>
                    <a:pt x="181808" y="7846"/>
                  </a:lnTo>
                  <a:lnTo>
                    <a:pt x="179868" y="4239"/>
                  </a:lnTo>
                  <a:close/>
                  <a:moveTo>
                    <a:pt x="223135" y="4239"/>
                  </a:moveTo>
                  <a:lnTo>
                    <a:pt x="227588" y="7846"/>
                  </a:lnTo>
                  <a:lnTo>
                    <a:pt x="204323" y="7846"/>
                  </a:lnTo>
                  <a:lnTo>
                    <a:pt x="201097" y="4239"/>
                  </a:lnTo>
                  <a:close/>
                  <a:moveTo>
                    <a:pt x="245543" y="4239"/>
                  </a:moveTo>
                  <a:lnTo>
                    <a:pt x="251258" y="7846"/>
                  </a:lnTo>
                  <a:lnTo>
                    <a:pt x="230207" y="7846"/>
                  </a:lnTo>
                  <a:lnTo>
                    <a:pt x="225754" y="4239"/>
                  </a:lnTo>
                  <a:close/>
                  <a:moveTo>
                    <a:pt x="268438" y="4239"/>
                  </a:moveTo>
                  <a:lnTo>
                    <a:pt x="275499" y="7846"/>
                  </a:lnTo>
                  <a:lnTo>
                    <a:pt x="254294" y="7846"/>
                  </a:lnTo>
                  <a:lnTo>
                    <a:pt x="248567" y="4239"/>
                  </a:lnTo>
                  <a:close/>
                  <a:moveTo>
                    <a:pt x="7382" y="9323"/>
                  </a:moveTo>
                  <a:lnTo>
                    <a:pt x="7382" y="9358"/>
                  </a:lnTo>
                  <a:lnTo>
                    <a:pt x="29099" y="9358"/>
                  </a:lnTo>
                  <a:lnTo>
                    <a:pt x="23753" y="12728"/>
                  </a:lnTo>
                  <a:lnTo>
                    <a:pt x="726" y="12728"/>
                  </a:lnTo>
                  <a:lnTo>
                    <a:pt x="7382" y="9323"/>
                  </a:lnTo>
                  <a:close/>
                  <a:moveTo>
                    <a:pt x="53697" y="9358"/>
                  </a:moveTo>
                  <a:lnTo>
                    <a:pt x="49542" y="12728"/>
                  </a:lnTo>
                  <a:lnTo>
                    <a:pt x="26777" y="12728"/>
                  </a:lnTo>
                  <a:lnTo>
                    <a:pt x="32123" y="9358"/>
                  </a:lnTo>
                  <a:close/>
                  <a:moveTo>
                    <a:pt x="80081" y="9358"/>
                  </a:moveTo>
                  <a:lnTo>
                    <a:pt x="77081" y="12728"/>
                  </a:lnTo>
                  <a:lnTo>
                    <a:pt x="52161" y="12728"/>
                  </a:lnTo>
                  <a:lnTo>
                    <a:pt x="56317" y="9358"/>
                  </a:lnTo>
                  <a:close/>
                  <a:moveTo>
                    <a:pt x="103144" y="9358"/>
                  </a:moveTo>
                  <a:lnTo>
                    <a:pt x="101322" y="12728"/>
                  </a:lnTo>
                  <a:lnTo>
                    <a:pt x="79367" y="12728"/>
                  </a:lnTo>
                  <a:lnTo>
                    <a:pt x="82391" y="9358"/>
                  </a:lnTo>
                  <a:close/>
                  <a:moveTo>
                    <a:pt x="127623" y="9358"/>
                  </a:moveTo>
                  <a:lnTo>
                    <a:pt x="127040" y="12728"/>
                  </a:lnTo>
                  <a:lnTo>
                    <a:pt x="103346" y="12728"/>
                  </a:lnTo>
                  <a:lnTo>
                    <a:pt x="105168" y="9358"/>
                  </a:lnTo>
                  <a:close/>
                  <a:moveTo>
                    <a:pt x="156246" y="9358"/>
                  </a:moveTo>
                  <a:lnTo>
                    <a:pt x="156817" y="12728"/>
                  </a:lnTo>
                  <a:lnTo>
                    <a:pt x="128933" y="12728"/>
                  </a:lnTo>
                  <a:lnTo>
                    <a:pt x="129516" y="9358"/>
                  </a:lnTo>
                  <a:close/>
                  <a:moveTo>
                    <a:pt x="180594" y="9358"/>
                  </a:moveTo>
                  <a:lnTo>
                    <a:pt x="182404" y="12728"/>
                  </a:lnTo>
                  <a:lnTo>
                    <a:pt x="158710" y="12728"/>
                  </a:lnTo>
                  <a:lnTo>
                    <a:pt x="158127" y="9358"/>
                  </a:lnTo>
                  <a:close/>
                  <a:moveTo>
                    <a:pt x="203359" y="9358"/>
                  </a:moveTo>
                  <a:lnTo>
                    <a:pt x="206383" y="12728"/>
                  </a:lnTo>
                  <a:lnTo>
                    <a:pt x="184416" y="12728"/>
                  </a:lnTo>
                  <a:lnTo>
                    <a:pt x="182594" y="9358"/>
                  </a:lnTo>
                  <a:close/>
                  <a:moveTo>
                    <a:pt x="229433" y="9358"/>
                  </a:moveTo>
                  <a:lnTo>
                    <a:pt x="233589" y="12728"/>
                  </a:lnTo>
                  <a:lnTo>
                    <a:pt x="208669" y="12728"/>
                  </a:lnTo>
                  <a:lnTo>
                    <a:pt x="205669" y="9358"/>
                  </a:lnTo>
                  <a:close/>
                  <a:moveTo>
                    <a:pt x="253639" y="9358"/>
                  </a:moveTo>
                  <a:lnTo>
                    <a:pt x="258973" y="12728"/>
                  </a:lnTo>
                  <a:lnTo>
                    <a:pt x="236208" y="12728"/>
                  </a:lnTo>
                  <a:lnTo>
                    <a:pt x="232053" y="9358"/>
                  </a:lnTo>
                  <a:close/>
                  <a:moveTo>
                    <a:pt x="278428" y="9358"/>
                  </a:moveTo>
                  <a:lnTo>
                    <a:pt x="285024" y="12728"/>
                  </a:lnTo>
                  <a:lnTo>
                    <a:pt x="261997" y="12728"/>
                  </a:lnTo>
                  <a:lnTo>
                    <a:pt x="256651" y="9358"/>
                  </a:lnTo>
                  <a:close/>
                  <a:moveTo>
                    <a:pt x="47720" y="14240"/>
                  </a:moveTo>
                  <a:lnTo>
                    <a:pt x="41827" y="19014"/>
                  </a:lnTo>
                  <a:lnTo>
                    <a:pt x="16883" y="19003"/>
                  </a:lnTo>
                  <a:lnTo>
                    <a:pt x="24408" y="14240"/>
                  </a:lnTo>
                  <a:close/>
                  <a:moveTo>
                    <a:pt x="75736" y="14240"/>
                  </a:moveTo>
                  <a:lnTo>
                    <a:pt x="71438" y="19038"/>
                  </a:lnTo>
                  <a:lnTo>
                    <a:pt x="44446" y="19014"/>
                  </a:lnTo>
                  <a:lnTo>
                    <a:pt x="50316" y="14240"/>
                  </a:lnTo>
                  <a:close/>
                  <a:moveTo>
                    <a:pt x="100501" y="14240"/>
                  </a:moveTo>
                  <a:lnTo>
                    <a:pt x="97929" y="19062"/>
                  </a:lnTo>
                  <a:lnTo>
                    <a:pt x="73735" y="19038"/>
                  </a:lnTo>
                  <a:lnTo>
                    <a:pt x="78010" y="14240"/>
                  </a:lnTo>
                  <a:close/>
                  <a:moveTo>
                    <a:pt x="126790" y="14240"/>
                  </a:moveTo>
                  <a:lnTo>
                    <a:pt x="125956" y="19086"/>
                  </a:lnTo>
                  <a:lnTo>
                    <a:pt x="99953" y="19062"/>
                  </a:lnTo>
                  <a:lnTo>
                    <a:pt x="102549" y="14240"/>
                  </a:lnTo>
                  <a:close/>
                  <a:moveTo>
                    <a:pt x="157079" y="14216"/>
                  </a:moveTo>
                  <a:lnTo>
                    <a:pt x="157913" y="19098"/>
                  </a:lnTo>
                  <a:lnTo>
                    <a:pt x="127826" y="19086"/>
                  </a:lnTo>
                  <a:lnTo>
                    <a:pt x="128659" y="14216"/>
                  </a:lnTo>
                  <a:close/>
                  <a:moveTo>
                    <a:pt x="183213" y="14216"/>
                  </a:moveTo>
                  <a:lnTo>
                    <a:pt x="183213" y="14240"/>
                  </a:lnTo>
                  <a:lnTo>
                    <a:pt x="185845" y="19145"/>
                  </a:lnTo>
                  <a:lnTo>
                    <a:pt x="159794" y="19122"/>
                  </a:lnTo>
                  <a:lnTo>
                    <a:pt x="158960" y="14216"/>
                  </a:lnTo>
                  <a:close/>
                  <a:moveTo>
                    <a:pt x="207716" y="14240"/>
                  </a:moveTo>
                  <a:lnTo>
                    <a:pt x="212122" y="19181"/>
                  </a:lnTo>
                  <a:lnTo>
                    <a:pt x="212122" y="19181"/>
                  </a:lnTo>
                  <a:lnTo>
                    <a:pt x="187869" y="19145"/>
                  </a:lnTo>
                  <a:lnTo>
                    <a:pt x="185226" y="14240"/>
                  </a:lnTo>
                  <a:close/>
                  <a:moveTo>
                    <a:pt x="235434" y="14216"/>
                  </a:moveTo>
                  <a:lnTo>
                    <a:pt x="241518" y="19181"/>
                  </a:lnTo>
                  <a:lnTo>
                    <a:pt x="214420" y="19157"/>
                  </a:lnTo>
                  <a:lnTo>
                    <a:pt x="210014" y="14216"/>
                  </a:lnTo>
                  <a:close/>
                  <a:moveTo>
                    <a:pt x="261342" y="14240"/>
                  </a:moveTo>
                  <a:lnTo>
                    <a:pt x="269236" y="19217"/>
                  </a:lnTo>
                  <a:lnTo>
                    <a:pt x="244150" y="19193"/>
                  </a:lnTo>
                  <a:lnTo>
                    <a:pt x="238054" y="14240"/>
                  </a:lnTo>
                  <a:close/>
                  <a:moveTo>
                    <a:pt x="72402" y="20527"/>
                  </a:moveTo>
                  <a:lnTo>
                    <a:pt x="97131" y="20562"/>
                  </a:lnTo>
                  <a:lnTo>
                    <a:pt x="94405" y="25622"/>
                  </a:lnTo>
                  <a:lnTo>
                    <a:pt x="67866" y="25622"/>
                  </a:lnTo>
                  <a:lnTo>
                    <a:pt x="72402" y="20527"/>
                  </a:lnTo>
                  <a:close/>
                  <a:moveTo>
                    <a:pt x="160068" y="20622"/>
                  </a:moveTo>
                  <a:lnTo>
                    <a:pt x="186642" y="20634"/>
                  </a:lnTo>
                  <a:lnTo>
                    <a:pt x="189321" y="25622"/>
                  </a:lnTo>
                  <a:lnTo>
                    <a:pt x="160925" y="25622"/>
                  </a:lnTo>
                  <a:lnTo>
                    <a:pt x="160068" y="20622"/>
                  </a:lnTo>
                  <a:close/>
                  <a:moveTo>
                    <a:pt x="188666" y="20634"/>
                  </a:moveTo>
                  <a:lnTo>
                    <a:pt x="213467" y="20669"/>
                  </a:lnTo>
                  <a:lnTo>
                    <a:pt x="217884" y="25622"/>
                  </a:lnTo>
                  <a:lnTo>
                    <a:pt x="191345" y="25622"/>
                  </a:lnTo>
                  <a:lnTo>
                    <a:pt x="188666" y="20634"/>
                  </a:lnTo>
                  <a:close/>
                  <a:moveTo>
                    <a:pt x="245983" y="20693"/>
                  </a:moveTo>
                  <a:lnTo>
                    <a:pt x="271593" y="20705"/>
                  </a:lnTo>
                  <a:lnTo>
                    <a:pt x="279356" y="25622"/>
                  </a:lnTo>
                  <a:lnTo>
                    <a:pt x="252043" y="25622"/>
                  </a:lnTo>
                  <a:lnTo>
                    <a:pt x="245983" y="20693"/>
                  </a:lnTo>
                  <a:close/>
                  <a:moveTo>
                    <a:pt x="14514" y="20491"/>
                  </a:moveTo>
                  <a:lnTo>
                    <a:pt x="39993" y="20515"/>
                  </a:lnTo>
                  <a:lnTo>
                    <a:pt x="33707" y="25634"/>
                  </a:lnTo>
                  <a:lnTo>
                    <a:pt x="6406" y="25634"/>
                  </a:lnTo>
                  <a:lnTo>
                    <a:pt x="6406" y="25622"/>
                  </a:lnTo>
                  <a:lnTo>
                    <a:pt x="14514" y="20491"/>
                  </a:lnTo>
                  <a:close/>
                  <a:moveTo>
                    <a:pt x="42601" y="20515"/>
                  </a:moveTo>
                  <a:lnTo>
                    <a:pt x="70116" y="20550"/>
                  </a:lnTo>
                  <a:lnTo>
                    <a:pt x="65580" y="25634"/>
                  </a:lnTo>
                  <a:lnTo>
                    <a:pt x="36314" y="25634"/>
                  </a:lnTo>
                  <a:lnTo>
                    <a:pt x="42601" y="20515"/>
                  </a:lnTo>
                  <a:close/>
                  <a:moveTo>
                    <a:pt x="99155" y="20562"/>
                  </a:moveTo>
                  <a:lnTo>
                    <a:pt x="125706" y="20586"/>
                  </a:lnTo>
                  <a:lnTo>
                    <a:pt x="124837" y="25634"/>
                  </a:lnTo>
                  <a:lnTo>
                    <a:pt x="96429" y="25634"/>
                  </a:lnTo>
                  <a:lnTo>
                    <a:pt x="99155" y="20562"/>
                  </a:lnTo>
                  <a:close/>
                  <a:moveTo>
                    <a:pt x="127575" y="20610"/>
                  </a:moveTo>
                  <a:lnTo>
                    <a:pt x="158175" y="20622"/>
                  </a:lnTo>
                  <a:lnTo>
                    <a:pt x="159032" y="25634"/>
                  </a:lnTo>
                  <a:lnTo>
                    <a:pt x="126718" y="25634"/>
                  </a:lnTo>
                  <a:lnTo>
                    <a:pt x="127575" y="20610"/>
                  </a:lnTo>
                  <a:close/>
                  <a:moveTo>
                    <a:pt x="215753" y="20669"/>
                  </a:moveTo>
                  <a:lnTo>
                    <a:pt x="243364" y="20693"/>
                  </a:lnTo>
                  <a:lnTo>
                    <a:pt x="249424" y="25634"/>
                  </a:lnTo>
                  <a:lnTo>
                    <a:pt x="220182" y="25634"/>
                  </a:lnTo>
                  <a:lnTo>
                    <a:pt x="215753" y="20669"/>
                  </a:lnTo>
                  <a:close/>
                  <a:moveTo>
                    <a:pt x="64234" y="27123"/>
                  </a:moveTo>
                  <a:lnTo>
                    <a:pt x="59067" y="32909"/>
                  </a:lnTo>
                  <a:lnTo>
                    <a:pt x="27372" y="32909"/>
                  </a:lnTo>
                  <a:lnTo>
                    <a:pt x="34481" y="27123"/>
                  </a:lnTo>
                  <a:close/>
                  <a:moveTo>
                    <a:pt x="93595" y="27123"/>
                  </a:moveTo>
                  <a:lnTo>
                    <a:pt x="90488" y="32909"/>
                  </a:lnTo>
                  <a:lnTo>
                    <a:pt x="61365" y="32909"/>
                  </a:lnTo>
                  <a:lnTo>
                    <a:pt x="66532" y="27123"/>
                  </a:lnTo>
                  <a:close/>
                  <a:moveTo>
                    <a:pt x="124575" y="27123"/>
                  </a:moveTo>
                  <a:lnTo>
                    <a:pt x="123575" y="32909"/>
                  </a:lnTo>
                  <a:lnTo>
                    <a:pt x="92512" y="32909"/>
                  </a:lnTo>
                  <a:lnTo>
                    <a:pt x="95619" y="27123"/>
                  </a:lnTo>
                  <a:close/>
                  <a:moveTo>
                    <a:pt x="159306" y="27123"/>
                  </a:moveTo>
                  <a:lnTo>
                    <a:pt x="160306" y="32909"/>
                  </a:lnTo>
                  <a:lnTo>
                    <a:pt x="125444" y="32909"/>
                  </a:lnTo>
                  <a:lnTo>
                    <a:pt x="126444" y="27123"/>
                  </a:lnTo>
                  <a:close/>
                  <a:moveTo>
                    <a:pt x="190131" y="27123"/>
                  </a:moveTo>
                  <a:lnTo>
                    <a:pt x="193238" y="32909"/>
                  </a:lnTo>
                  <a:lnTo>
                    <a:pt x="162175" y="32909"/>
                  </a:lnTo>
                  <a:lnTo>
                    <a:pt x="161187" y="27123"/>
                  </a:lnTo>
                  <a:close/>
                  <a:moveTo>
                    <a:pt x="219230" y="27123"/>
                  </a:moveTo>
                  <a:lnTo>
                    <a:pt x="224385" y="32909"/>
                  </a:lnTo>
                  <a:lnTo>
                    <a:pt x="195263" y="32909"/>
                  </a:lnTo>
                  <a:lnTo>
                    <a:pt x="192155" y="27123"/>
                  </a:lnTo>
                  <a:close/>
                  <a:moveTo>
                    <a:pt x="251270" y="27123"/>
                  </a:moveTo>
                  <a:lnTo>
                    <a:pt x="258378" y="32909"/>
                  </a:lnTo>
                  <a:lnTo>
                    <a:pt x="226683" y="32909"/>
                  </a:lnTo>
                  <a:lnTo>
                    <a:pt x="221516" y="27123"/>
                  </a:lnTo>
                  <a:close/>
                  <a:moveTo>
                    <a:pt x="57733" y="34421"/>
                  </a:moveTo>
                  <a:lnTo>
                    <a:pt x="49959" y="43136"/>
                  </a:lnTo>
                  <a:lnTo>
                    <a:pt x="14823" y="43136"/>
                  </a:lnTo>
                  <a:lnTo>
                    <a:pt x="25527" y="34421"/>
                  </a:lnTo>
                  <a:close/>
                  <a:moveTo>
                    <a:pt x="89690" y="34421"/>
                  </a:moveTo>
                  <a:lnTo>
                    <a:pt x="85011" y="43136"/>
                  </a:lnTo>
                  <a:lnTo>
                    <a:pt x="52245" y="43136"/>
                  </a:lnTo>
                  <a:lnTo>
                    <a:pt x="60008" y="34421"/>
                  </a:lnTo>
                  <a:close/>
                  <a:moveTo>
                    <a:pt x="123325" y="34421"/>
                  </a:moveTo>
                  <a:lnTo>
                    <a:pt x="121813" y="43136"/>
                  </a:lnTo>
                  <a:lnTo>
                    <a:pt x="87035" y="43136"/>
                  </a:lnTo>
                  <a:lnTo>
                    <a:pt x="91714" y="34421"/>
                  </a:lnTo>
                  <a:close/>
                  <a:moveTo>
                    <a:pt x="160556" y="34421"/>
                  </a:moveTo>
                  <a:lnTo>
                    <a:pt x="162056" y="43136"/>
                  </a:lnTo>
                  <a:lnTo>
                    <a:pt x="123694" y="43136"/>
                  </a:lnTo>
                  <a:lnTo>
                    <a:pt x="125194" y="34421"/>
                  </a:lnTo>
                  <a:close/>
                  <a:moveTo>
                    <a:pt x="194048" y="34421"/>
                  </a:moveTo>
                  <a:lnTo>
                    <a:pt x="198715" y="43136"/>
                  </a:lnTo>
                  <a:lnTo>
                    <a:pt x="163937" y="43136"/>
                  </a:lnTo>
                  <a:lnTo>
                    <a:pt x="162437" y="34421"/>
                  </a:lnTo>
                  <a:close/>
                  <a:moveTo>
                    <a:pt x="225731" y="34421"/>
                  </a:moveTo>
                  <a:lnTo>
                    <a:pt x="233493" y="43136"/>
                  </a:lnTo>
                  <a:lnTo>
                    <a:pt x="200739" y="43136"/>
                  </a:lnTo>
                  <a:lnTo>
                    <a:pt x="196072" y="34421"/>
                  </a:lnTo>
                  <a:close/>
                  <a:moveTo>
                    <a:pt x="260223" y="34421"/>
                  </a:moveTo>
                  <a:lnTo>
                    <a:pt x="270927" y="43136"/>
                  </a:lnTo>
                  <a:lnTo>
                    <a:pt x="235791" y="43136"/>
                  </a:lnTo>
                  <a:lnTo>
                    <a:pt x="228017" y="34421"/>
                  </a:lnTo>
                  <a:close/>
                  <a:moveTo>
                    <a:pt x="84201" y="44637"/>
                  </a:moveTo>
                  <a:lnTo>
                    <a:pt x="78403" y="55447"/>
                  </a:lnTo>
                  <a:lnTo>
                    <a:pt x="41267" y="55447"/>
                  </a:lnTo>
                  <a:lnTo>
                    <a:pt x="50911" y="44637"/>
                  </a:lnTo>
                  <a:close/>
                  <a:moveTo>
                    <a:pt x="121563" y="44637"/>
                  </a:moveTo>
                  <a:lnTo>
                    <a:pt x="119705" y="55447"/>
                  </a:lnTo>
                  <a:lnTo>
                    <a:pt x="80427" y="55447"/>
                  </a:lnTo>
                  <a:lnTo>
                    <a:pt x="86237" y="44637"/>
                  </a:lnTo>
                  <a:close/>
                  <a:moveTo>
                    <a:pt x="162330" y="44637"/>
                  </a:moveTo>
                  <a:lnTo>
                    <a:pt x="164187" y="55447"/>
                  </a:lnTo>
                  <a:lnTo>
                    <a:pt x="121575" y="55447"/>
                  </a:lnTo>
                  <a:lnTo>
                    <a:pt x="123444" y="44637"/>
                  </a:lnTo>
                  <a:close/>
                  <a:moveTo>
                    <a:pt x="199525" y="44637"/>
                  </a:moveTo>
                  <a:lnTo>
                    <a:pt x="205323" y="55447"/>
                  </a:lnTo>
                  <a:lnTo>
                    <a:pt x="166045" y="55447"/>
                  </a:lnTo>
                  <a:lnTo>
                    <a:pt x="164187" y="44637"/>
                  </a:lnTo>
                  <a:close/>
                  <a:moveTo>
                    <a:pt x="234839" y="44637"/>
                  </a:moveTo>
                  <a:lnTo>
                    <a:pt x="244483" y="55447"/>
                  </a:lnTo>
                  <a:lnTo>
                    <a:pt x="207347" y="55447"/>
                  </a:lnTo>
                  <a:lnTo>
                    <a:pt x="201549" y="44637"/>
                  </a:lnTo>
                  <a:close/>
                  <a:moveTo>
                    <a:pt x="22027" y="0"/>
                  </a:moveTo>
                  <a:lnTo>
                    <a:pt x="0" y="11335"/>
                  </a:lnTo>
                  <a:lnTo>
                    <a:pt x="0" y="14240"/>
                  </a:lnTo>
                  <a:lnTo>
                    <a:pt x="21384" y="14240"/>
                  </a:lnTo>
                  <a:lnTo>
                    <a:pt x="13871" y="19003"/>
                  </a:lnTo>
                  <a:lnTo>
                    <a:pt x="0" y="18979"/>
                  </a:lnTo>
                  <a:lnTo>
                    <a:pt x="0" y="20491"/>
                  </a:lnTo>
                  <a:lnTo>
                    <a:pt x="11501" y="20503"/>
                  </a:lnTo>
                  <a:lnTo>
                    <a:pt x="3381" y="25634"/>
                  </a:lnTo>
                  <a:lnTo>
                    <a:pt x="0" y="25634"/>
                  </a:lnTo>
                  <a:lnTo>
                    <a:pt x="0" y="27134"/>
                  </a:lnTo>
                  <a:lnTo>
                    <a:pt x="1012" y="27134"/>
                  </a:lnTo>
                  <a:lnTo>
                    <a:pt x="0" y="27765"/>
                  </a:lnTo>
                  <a:lnTo>
                    <a:pt x="0" y="29670"/>
                  </a:lnTo>
                  <a:lnTo>
                    <a:pt x="4036" y="27123"/>
                  </a:lnTo>
                  <a:lnTo>
                    <a:pt x="31861" y="27123"/>
                  </a:lnTo>
                  <a:lnTo>
                    <a:pt x="24753" y="32909"/>
                  </a:lnTo>
                  <a:lnTo>
                    <a:pt x="0" y="32909"/>
                  </a:lnTo>
                  <a:lnTo>
                    <a:pt x="0" y="34409"/>
                  </a:lnTo>
                  <a:lnTo>
                    <a:pt x="22908" y="34409"/>
                  </a:lnTo>
                  <a:lnTo>
                    <a:pt x="12204" y="43136"/>
                  </a:lnTo>
                  <a:lnTo>
                    <a:pt x="0" y="43136"/>
                  </a:lnTo>
                  <a:lnTo>
                    <a:pt x="0" y="44637"/>
                  </a:lnTo>
                  <a:lnTo>
                    <a:pt x="10358" y="44637"/>
                  </a:lnTo>
                  <a:lnTo>
                    <a:pt x="0" y="53066"/>
                  </a:lnTo>
                  <a:lnTo>
                    <a:pt x="0" y="55197"/>
                  </a:lnTo>
                  <a:lnTo>
                    <a:pt x="12978" y="44625"/>
                  </a:lnTo>
                  <a:lnTo>
                    <a:pt x="48625" y="44625"/>
                  </a:lnTo>
                  <a:lnTo>
                    <a:pt x="38981" y="55436"/>
                  </a:lnTo>
                  <a:lnTo>
                    <a:pt x="0" y="55436"/>
                  </a:lnTo>
                  <a:lnTo>
                    <a:pt x="0" y="56936"/>
                  </a:lnTo>
                  <a:lnTo>
                    <a:pt x="37636" y="56936"/>
                  </a:lnTo>
                  <a:lnTo>
                    <a:pt x="31004" y="64389"/>
                  </a:lnTo>
                  <a:lnTo>
                    <a:pt x="33290" y="64389"/>
                  </a:lnTo>
                  <a:lnTo>
                    <a:pt x="39934" y="56936"/>
                  </a:lnTo>
                  <a:lnTo>
                    <a:pt x="77605" y="56936"/>
                  </a:lnTo>
                  <a:lnTo>
                    <a:pt x="73593" y="64389"/>
                  </a:lnTo>
                  <a:lnTo>
                    <a:pt x="75617" y="64389"/>
                  </a:lnTo>
                  <a:lnTo>
                    <a:pt x="79629" y="56936"/>
                  </a:lnTo>
                  <a:lnTo>
                    <a:pt x="119432" y="56936"/>
                  </a:lnTo>
                  <a:lnTo>
                    <a:pt x="118158" y="64389"/>
                  </a:lnTo>
                  <a:lnTo>
                    <a:pt x="120027" y="64389"/>
                  </a:lnTo>
                  <a:lnTo>
                    <a:pt x="121313" y="56936"/>
                  </a:lnTo>
                  <a:lnTo>
                    <a:pt x="164425" y="56936"/>
                  </a:lnTo>
                  <a:lnTo>
                    <a:pt x="165699" y="64389"/>
                  </a:lnTo>
                  <a:lnTo>
                    <a:pt x="167580" y="64389"/>
                  </a:lnTo>
                  <a:lnTo>
                    <a:pt x="166295" y="56936"/>
                  </a:lnTo>
                  <a:lnTo>
                    <a:pt x="206133" y="56936"/>
                  </a:lnTo>
                  <a:lnTo>
                    <a:pt x="210133" y="64389"/>
                  </a:lnTo>
                  <a:lnTo>
                    <a:pt x="212157" y="64389"/>
                  </a:lnTo>
                  <a:lnTo>
                    <a:pt x="208157" y="56936"/>
                  </a:lnTo>
                  <a:lnTo>
                    <a:pt x="245805" y="56936"/>
                  </a:lnTo>
                  <a:lnTo>
                    <a:pt x="252436" y="64389"/>
                  </a:lnTo>
                  <a:lnTo>
                    <a:pt x="254734" y="64389"/>
                  </a:lnTo>
                  <a:lnTo>
                    <a:pt x="248102" y="56936"/>
                  </a:lnTo>
                  <a:lnTo>
                    <a:pt x="285750" y="56936"/>
                  </a:lnTo>
                  <a:lnTo>
                    <a:pt x="285750" y="55424"/>
                  </a:lnTo>
                  <a:lnTo>
                    <a:pt x="246769" y="55424"/>
                  </a:lnTo>
                  <a:lnTo>
                    <a:pt x="237125" y="44625"/>
                  </a:lnTo>
                  <a:lnTo>
                    <a:pt x="272772" y="44625"/>
                  </a:lnTo>
                  <a:lnTo>
                    <a:pt x="285750" y="55186"/>
                  </a:lnTo>
                  <a:lnTo>
                    <a:pt x="285750" y="53066"/>
                  </a:lnTo>
                  <a:lnTo>
                    <a:pt x="275392" y="44625"/>
                  </a:lnTo>
                  <a:lnTo>
                    <a:pt x="285750" y="44625"/>
                  </a:lnTo>
                  <a:lnTo>
                    <a:pt x="285750" y="43125"/>
                  </a:lnTo>
                  <a:lnTo>
                    <a:pt x="273546" y="43125"/>
                  </a:lnTo>
                  <a:lnTo>
                    <a:pt x="262842" y="34397"/>
                  </a:lnTo>
                  <a:lnTo>
                    <a:pt x="285750" y="34397"/>
                  </a:lnTo>
                  <a:lnTo>
                    <a:pt x="285750" y="32897"/>
                  </a:lnTo>
                  <a:lnTo>
                    <a:pt x="260997" y="32897"/>
                  </a:lnTo>
                  <a:lnTo>
                    <a:pt x="253889" y="27111"/>
                  </a:lnTo>
                  <a:lnTo>
                    <a:pt x="281714" y="27111"/>
                  </a:lnTo>
                  <a:lnTo>
                    <a:pt x="285738" y="29647"/>
                  </a:lnTo>
                  <a:lnTo>
                    <a:pt x="285738" y="27742"/>
                  </a:lnTo>
                  <a:lnTo>
                    <a:pt x="284726" y="27111"/>
                  </a:lnTo>
                  <a:lnTo>
                    <a:pt x="285738" y="27111"/>
                  </a:lnTo>
                  <a:lnTo>
                    <a:pt x="285738" y="25599"/>
                  </a:lnTo>
                  <a:lnTo>
                    <a:pt x="282357" y="25599"/>
                  </a:lnTo>
                  <a:lnTo>
                    <a:pt x="274606" y="20693"/>
                  </a:lnTo>
                  <a:lnTo>
                    <a:pt x="274606" y="20693"/>
                  </a:lnTo>
                  <a:lnTo>
                    <a:pt x="285738" y="20705"/>
                  </a:lnTo>
                  <a:lnTo>
                    <a:pt x="285738" y="19205"/>
                  </a:lnTo>
                  <a:lnTo>
                    <a:pt x="272225" y="19193"/>
                  </a:lnTo>
                  <a:lnTo>
                    <a:pt x="264331" y="14204"/>
                  </a:lnTo>
                  <a:lnTo>
                    <a:pt x="285750" y="14204"/>
                  </a:lnTo>
                  <a:lnTo>
                    <a:pt x="285750" y="11299"/>
                  </a:lnTo>
                  <a:lnTo>
                    <a:pt x="263950" y="119"/>
                  </a:lnTo>
                  <a:lnTo>
                    <a:pt x="263723" y="0"/>
                  </a:lnTo>
                  <a:close/>
                </a:path>
              </a:pathLst>
            </a:custGeom>
            <a:gradFill>
              <a:gsLst>
                <a:gs pos="0">
                  <a:srgbClr val="6728B5">
                    <a:alpha val="0"/>
                  </a:srgbClr>
                </a:gs>
                <a:gs pos="36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17145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335648" y="102080"/>
              <a:ext cx="8236480" cy="1901600"/>
              <a:chOff x="500350" y="926425"/>
              <a:chExt cx="6434750" cy="14856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422225" y="926425"/>
                <a:ext cx="27700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097" extrusionOk="0">
                    <a:moveTo>
                      <a:pt x="560" y="1"/>
                    </a:moveTo>
                    <a:cubicBezTo>
                      <a:pt x="250" y="1"/>
                      <a:pt x="0" y="239"/>
                      <a:pt x="0" y="549"/>
                    </a:cubicBezTo>
                    <a:cubicBezTo>
                      <a:pt x="0" y="846"/>
                      <a:pt x="250" y="1096"/>
                      <a:pt x="560" y="1096"/>
                    </a:cubicBezTo>
                    <a:cubicBezTo>
                      <a:pt x="858" y="1096"/>
                      <a:pt x="1108" y="846"/>
                      <a:pt x="1108" y="549"/>
                    </a:cubicBezTo>
                    <a:cubicBezTo>
                      <a:pt x="1108" y="239"/>
                      <a:pt x="858" y="1"/>
                      <a:pt x="5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87375" y="1395250"/>
                <a:ext cx="2322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7" extrusionOk="0">
                    <a:moveTo>
                      <a:pt x="465" y="0"/>
                    </a:moveTo>
                    <a:cubicBezTo>
                      <a:pt x="215" y="0"/>
                      <a:pt x="0" y="203"/>
                      <a:pt x="0" y="453"/>
                    </a:cubicBezTo>
                    <a:cubicBezTo>
                      <a:pt x="0" y="715"/>
                      <a:pt x="215" y="917"/>
                      <a:pt x="465" y="917"/>
                    </a:cubicBezTo>
                    <a:cubicBezTo>
                      <a:pt x="727" y="917"/>
                      <a:pt x="929" y="715"/>
                      <a:pt x="929" y="453"/>
                    </a:cubicBezTo>
                    <a:cubicBezTo>
                      <a:pt x="929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59300" y="1109200"/>
                <a:ext cx="268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36" y="0"/>
                    </a:moveTo>
                    <a:cubicBezTo>
                      <a:pt x="239" y="0"/>
                      <a:pt x="1" y="250"/>
                      <a:pt x="1" y="536"/>
                    </a:cubicBezTo>
                    <a:cubicBezTo>
                      <a:pt x="1" y="834"/>
                      <a:pt x="239" y="1072"/>
                      <a:pt x="536" y="1072"/>
                    </a:cubicBezTo>
                    <a:cubicBezTo>
                      <a:pt x="834" y="1072"/>
                      <a:pt x="1072" y="834"/>
                      <a:pt x="1072" y="536"/>
                    </a:cubicBezTo>
                    <a:cubicBezTo>
                      <a:pt x="1072" y="250"/>
                      <a:pt x="834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51250" y="1645875"/>
                <a:ext cx="3870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9" extrusionOk="0">
                    <a:moveTo>
                      <a:pt x="774" y="0"/>
                    </a:moveTo>
                    <a:cubicBezTo>
                      <a:pt x="357" y="0"/>
                      <a:pt x="0" y="345"/>
                      <a:pt x="0" y="774"/>
                    </a:cubicBezTo>
                    <a:cubicBezTo>
                      <a:pt x="0" y="1203"/>
                      <a:pt x="357" y="1548"/>
                      <a:pt x="774" y="1548"/>
                    </a:cubicBezTo>
                    <a:cubicBezTo>
                      <a:pt x="1203" y="1548"/>
                      <a:pt x="1548" y="1203"/>
                      <a:pt x="1548" y="774"/>
                    </a:cubicBezTo>
                    <a:cubicBezTo>
                      <a:pt x="1548" y="345"/>
                      <a:pt x="1203" y="0"/>
                      <a:pt x="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847025" y="1380650"/>
                <a:ext cx="393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73" extrusionOk="0">
                    <a:moveTo>
                      <a:pt x="786" y="1"/>
                    </a:moveTo>
                    <a:cubicBezTo>
                      <a:pt x="346" y="1"/>
                      <a:pt x="0" y="346"/>
                      <a:pt x="0" y="787"/>
                    </a:cubicBezTo>
                    <a:cubicBezTo>
                      <a:pt x="0" y="1227"/>
                      <a:pt x="346" y="1572"/>
                      <a:pt x="786" y="1572"/>
                    </a:cubicBezTo>
                    <a:cubicBezTo>
                      <a:pt x="1227" y="1572"/>
                      <a:pt x="1572" y="1227"/>
                      <a:pt x="1572" y="787"/>
                    </a:cubicBezTo>
                    <a:cubicBezTo>
                      <a:pt x="1572" y="346"/>
                      <a:pt x="1227" y="1"/>
                      <a:pt x="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53275" y="1564600"/>
                <a:ext cx="402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9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10"/>
                    </a:cubicBezTo>
                    <a:cubicBezTo>
                      <a:pt x="0" y="1251"/>
                      <a:pt x="358" y="1608"/>
                      <a:pt x="810" y="1608"/>
                    </a:cubicBezTo>
                    <a:cubicBezTo>
                      <a:pt x="1251" y="1608"/>
                      <a:pt x="1608" y="1251"/>
                      <a:pt x="1608" y="810"/>
                    </a:cubicBezTo>
                    <a:cubicBezTo>
                      <a:pt x="1608" y="370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10675" y="1447625"/>
                <a:ext cx="17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0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cubicBezTo>
                      <a:pt x="1" y="525"/>
                      <a:pt x="156" y="679"/>
                      <a:pt x="346" y="679"/>
                    </a:cubicBezTo>
                    <a:cubicBezTo>
                      <a:pt x="537" y="679"/>
                      <a:pt x="679" y="525"/>
                      <a:pt x="679" y="346"/>
                    </a:cubicBezTo>
                    <a:cubicBezTo>
                      <a:pt x="679" y="155"/>
                      <a:pt x="537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535075" y="1733675"/>
                <a:ext cx="366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466" extrusionOk="0">
                    <a:moveTo>
                      <a:pt x="739" y="1"/>
                    </a:moveTo>
                    <a:cubicBezTo>
                      <a:pt x="334" y="1"/>
                      <a:pt x="1" y="322"/>
                      <a:pt x="1" y="727"/>
                    </a:cubicBezTo>
                    <a:cubicBezTo>
                      <a:pt x="1" y="1132"/>
                      <a:pt x="334" y="1465"/>
                      <a:pt x="739" y="1465"/>
                    </a:cubicBezTo>
                    <a:cubicBezTo>
                      <a:pt x="1132" y="1465"/>
                      <a:pt x="1465" y="1132"/>
                      <a:pt x="1465" y="727"/>
                    </a:cubicBezTo>
                    <a:cubicBezTo>
                      <a:pt x="1465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332075" y="1277075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50"/>
                    </a:cubicBezTo>
                    <a:cubicBezTo>
                      <a:pt x="1" y="1155"/>
                      <a:pt x="334" y="1489"/>
                      <a:pt x="739" y="1489"/>
                    </a:cubicBezTo>
                    <a:cubicBezTo>
                      <a:pt x="1155" y="1489"/>
                      <a:pt x="1489" y="1155"/>
                      <a:pt x="1489" y="750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29900" y="2021200"/>
                <a:ext cx="17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6" y="1"/>
                      <a:pt x="1" y="156"/>
                      <a:pt x="1" y="346"/>
                    </a:cubicBezTo>
                    <a:cubicBezTo>
                      <a:pt x="1" y="537"/>
                      <a:pt x="156" y="692"/>
                      <a:pt x="346" y="692"/>
                    </a:cubicBezTo>
                    <a:cubicBezTo>
                      <a:pt x="537" y="692"/>
                      <a:pt x="691" y="537"/>
                      <a:pt x="691" y="346"/>
                    </a:cubicBezTo>
                    <a:cubicBezTo>
                      <a:pt x="691" y="156"/>
                      <a:pt x="537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29275" y="1550625"/>
                <a:ext cx="318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989" y="1286"/>
                      <a:pt x="1274" y="988"/>
                      <a:pt x="1274" y="643"/>
                    </a:cubicBezTo>
                    <a:cubicBezTo>
                      <a:pt x="1274" y="286"/>
                      <a:pt x="989" y="0"/>
                      <a:pt x="6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42650" y="1263075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1" y="370"/>
                      <a:pt x="1" y="834"/>
                    </a:cubicBezTo>
                    <a:cubicBezTo>
                      <a:pt x="1" y="1287"/>
                      <a:pt x="370" y="1668"/>
                      <a:pt x="834" y="1668"/>
                    </a:cubicBezTo>
                    <a:cubicBezTo>
                      <a:pt x="1287" y="1668"/>
                      <a:pt x="1668" y="1287"/>
                      <a:pt x="1668" y="834"/>
                    </a:cubicBezTo>
                    <a:cubicBezTo>
                      <a:pt x="1668" y="370"/>
                      <a:pt x="1287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35500" y="1030900"/>
                <a:ext cx="408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3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22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3" y="1632"/>
                      <a:pt x="1632" y="1263"/>
                      <a:pt x="1632" y="822"/>
                    </a:cubicBezTo>
                    <a:cubicBezTo>
                      <a:pt x="1632" y="370"/>
                      <a:pt x="1263" y="1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71775" y="1236600"/>
                <a:ext cx="3960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572" extrusionOk="0">
                    <a:moveTo>
                      <a:pt x="798" y="0"/>
                    </a:moveTo>
                    <a:cubicBezTo>
                      <a:pt x="357" y="0"/>
                      <a:pt x="0" y="357"/>
                      <a:pt x="0" y="786"/>
                    </a:cubicBezTo>
                    <a:cubicBezTo>
                      <a:pt x="0" y="1226"/>
                      <a:pt x="357" y="1572"/>
                      <a:pt x="798" y="1572"/>
                    </a:cubicBezTo>
                    <a:cubicBezTo>
                      <a:pt x="1226" y="1572"/>
                      <a:pt x="1584" y="1226"/>
                      <a:pt x="1584" y="786"/>
                    </a:cubicBezTo>
                    <a:cubicBezTo>
                      <a:pt x="1584" y="357"/>
                      <a:pt x="1226" y="0"/>
                      <a:pt x="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09550" y="1569675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86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24" y="1310"/>
                      <a:pt x="1310" y="1012"/>
                      <a:pt x="1310" y="655"/>
                    </a:cubicBezTo>
                    <a:cubicBezTo>
                      <a:pt x="1310" y="286"/>
                      <a:pt x="1024" y="0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15475" y="1439000"/>
                <a:ext cx="3277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6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6" y="1310"/>
                    </a:cubicBezTo>
                    <a:cubicBezTo>
                      <a:pt x="1025" y="1310"/>
                      <a:pt x="1310" y="1012"/>
                      <a:pt x="1310" y="655"/>
                    </a:cubicBezTo>
                    <a:cubicBezTo>
                      <a:pt x="1310" y="298"/>
                      <a:pt x="1025" y="0"/>
                      <a:pt x="6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164250" y="1665225"/>
                <a:ext cx="1877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51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69"/>
                    </a:cubicBezTo>
                    <a:cubicBezTo>
                      <a:pt x="0" y="584"/>
                      <a:pt x="167" y="750"/>
                      <a:pt x="381" y="750"/>
                    </a:cubicBezTo>
                    <a:cubicBezTo>
                      <a:pt x="584" y="750"/>
                      <a:pt x="750" y="584"/>
                      <a:pt x="750" y="369"/>
                    </a:cubicBezTo>
                    <a:cubicBezTo>
                      <a:pt x="750" y="167"/>
                      <a:pt x="584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924625" y="1280350"/>
                <a:ext cx="45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79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cubicBezTo>
                      <a:pt x="1" y="143"/>
                      <a:pt x="48" y="179"/>
                      <a:pt x="96" y="179"/>
                    </a:cubicBezTo>
                    <a:cubicBezTo>
                      <a:pt x="144" y="179"/>
                      <a:pt x="179" y="143"/>
                      <a:pt x="179" y="96"/>
                    </a:cubicBezTo>
                    <a:cubicBezTo>
                      <a:pt x="179" y="48"/>
                      <a:pt x="144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887725" y="1233625"/>
                <a:ext cx="223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94" extrusionOk="0">
                    <a:moveTo>
                      <a:pt x="453" y="0"/>
                    </a:moveTo>
                    <a:cubicBezTo>
                      <a:pt x="203" y="0"/>
                      <a:pt x="0" y="202"/>
                      <a:pt x="0" y="453"/>
                    </a:cubicBezTo>
                    <a:cubicBezTo>
                      <a:pt x="0" y="691"/>
                      <a:pt x="203" y="893"/>
                      <a:pt x="453" y="893"/>
                    </a:cubicBezTo>
                    <a:cubicBezTo>
                      <a:pt x="703" y="893"/>
                      <a:pt x="893" y="691"/>
                      <a:pt x="893" y="453"/>
                    </a:cubicBezTo>
                    <a:cubicBezTo>
                      <a:pt x="893" y="202"/>
                      <a:pt x="703" y="0"/>
                      <a:pt x="4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78075" y="2278375"/>
                <a:ext cx="298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1"/>
                    </a:moveTo>
                    <a:cubicBezTo>
                      <a:pt x="262" y="1"/>
                      <a:pt x="1" y="263"/>
                      <a:pt x="1" y="596"/>
                    </a:cubicBezTo>
                    <a:cubicBezTo>
                      <a:pt x="1" y="930"/>
                      <a:pt x="262" y="1192"/>
                      <a:pt x="596" y="1192"/>
                    </a:cubicBezTo>
                    <a:cubicBezTo>
                      <a:pt x="917" y="1192"/>
                      <a:pt x="1191" y="930"/>
                      <a:pt x="1191" y="596"/>
                    </a:cubicBezTo>
                    <a:cubicBezTo>
                      <a:pt x="1191" y="263"/>
                      <a:pt x="917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12200" y="1864050"/>
                <a:ext cx="193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96"/>
                      <a:pt x="179" y="762"/>
                      <a:pt x="382" y="762"/>
                    </a:cubicBezTo>
                    <a:cubicBezTo>
                      <a:pt x="596" y="762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09225" y="1893225"/>
                <a:ext cx="35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715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7075" y="2003050"/>
                <a:ext cx="26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37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39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935050" y="2370350"/>
                <a:ext cx="351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394" extrusionOk="0">
                    <a:moveTo>
                      <a:pt x="703" y="1"/>
                    </a:moveTo>
                    <a:cubicBezTo>
                      <a:pt x="322" y="1"/>
                      <a:pt x="1" y="311"/>
                      <a:pt x="1" y="703"/>
                    </a:cubicBezTo>
                    <a:cubicBezTo>
                      <a:pt x="1" y="1084"/>
                      <a:pt x="322" y="1394"/>
                      <a:pt x="703" y="1394"/>
                    </a:cubicBezTo>
                    <a:cubicBezTo>
                      <a:pt x="1084" y="1394"/>
                      <a:pt x="1405" y="1084"/>
                      <a:pt x="1405" y="703"/>
                    </a:cubicBezTo>
                    <a:cubicBezTo>
                      <a:pt x="1405" y="311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646625" y="1759275"/>
                <a:ext cx="238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3" extrusionOk="0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39"/>
                      <a:pt x="215" y="953"/>
                      <a:pt x="477" y="953"/>
                    </a:cubicBezTo>
                    <a:cubicBezTo>
                      <a:pt x="750" y="953"/>
                      <a:pt x="953" y="739"/>
                      <a:pt x="953" y="477"/>
                    </a:cubicBezTo>
                    <a:cubicBezTo>
                      <a:pt x="953" y="215"/>
                      <a:pt x="750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06400" y="1541400"/>
                <a:ext cx="259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36" extrusionOk="0">
                    <a:moveTo>
                      <a:pt x="524" y="0"/>
                    </a:moveTo>
                    <a:cubicBezTo>
                      <a:pt x="227" y="0"/>
                      <a:pt x="1" y="226"/>
                      <a:pt x="1" y="512"/>
                    </a:cubicBezTo>
                    <a:cubicBezTo>
                      <a:pt x="1" y="810"/>
                      <a:pt x="227" y="1036"/>
                      <a:pt x="524" y="1036"/>
                    </a:cubicBezTo>
                    <a:cubicBezTo>
                      <a:pt x="810" y="1036"/>
                      <a:pt x="1036" y="810"/>
                      <a:pt x="1036" y="512"/>
                    </a:cubicBez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05175" y="2309950"/>
                <a:ext cx="333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6" extrusionOk="0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cubicBezTo>
                      <a:pt x="1" y="1048"/>
                      <a:pt x="299" y="1345"/>
                      <a:pt x="668" y="1345"/>
                    </a:cubicBezTo>
                    <a:cubicBezTo>
                      <a:pt x="1037" y="1345"/>
                      <a:pt x="1334" y="1048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00350" y="1940250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1" y="0"/>
                    </a:moveTo>
                    <a:cubicBezTo>
                      <a:pt x="334" y="0"/>
                      <a:pt x="0" y="334"/>
                      <a:pt x="0" y="739"/>
                    </a:cubicBezTo>
                    <a:cubicBezTo>
                      <a:pt x="0" y="1155"/>
                      <a:pt x="334" y="1489"/>
                      <a:pt x="751" y="1489"/>
                    </a:cubicBezTo>
                    <a:cubicBezTo>
                      <a:pt x="1155" y="1489"/>
                      <a:pt x="1489" y="1155"/>
                      <a:pt x="1489" y="739"/>
                    </a:cubicBezTo>
                    <a:cubicBezTo>
                      <a:pt x="1489" y="334"/>
                      <a:pt x="1155" y="0"/>
                      <a:pt x="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549925" y="1240750"/>
                <a:ext cx="342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1" extrusionOk="0">
                    <a:moveTo>
                      <a:pt x="691" y="1"/>
                    </a:moveTo>
                    <a:cubicBezTo>
                      <a:pt x="310" y="1"/>
                      <a:pt x="0" y="298"/>
                      <a:pt x="0" y="679"/>
                    </a:cubicBezTo>
                    <a:cubicBezTo>
                      <a:pt x="0" y="1060"/>
                      <a:pt x="310" y="1370"/>
                      <a:pt x="691" y="1370"/>
                    </a:cubicBezTo>
                    <a:cubicBezTo>
                      <a:pt x="1060" y="1370"/>
                      <a:pt x="1369" y="1060"/>
                      <a:pt x="1369" y="679"/>
                    </a:cubicBezTo>
                    <a:cubicBezTo>
                      <a:pt x="1369" y="298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388000" y="1369050"/>
                <a:ext cx="366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5" extrusionOk="0">
                    <a:moveTo>
                      <a:pt x="738" y="0"/>
                    </a:moveTo>
                    <a:cubicBezTo>
                      <a:pt x="333" y="0"/>
                      <a:pt x="0" y="322"/>
                      <a:pt x="0" y="727"/>
                    </a:cubicBezTo>
                    <a:cubicBezTo>
                      <a:pt x="0" y="1132"/>
                      <a:pt x="333" y="1465"/>
                      <a:pt x="738" y="1465"/>
                    </a:cubicBezTo>
                    <a:cubicBezTo>
                      <a:pt x="1131" y="1465"/>
                      <a:pt x="1465" y="1132"/>
                      <a:pt x="1465" y="727"/>
                    </a:cubicBezTo>
                    <a:cubicBezTo>
                      <a:pt x="1465" y="322"/>
                      <a:pt x="1131" y="0"/>
                      <a:pt x="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66200" y="1395550"/>
                <a:ext cx="268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34"/>
                      <a:pt x="239" y="1072"/>
                      <a:pt x="537" y="1072"/>
                    </a:cubicBezTo>
                    <a:cubicBezTo>
                      <a:pt x="834" y="1072"/>
                      <a:pt x="1072" y="834"/>
                      <a:pt x="1072" y="536"/>
                    </a:cubicBezTo>
                    <a:cubicBezTo>
                      <a:pt x="1072" y="238"/>
                      <a:pt x="834" y="0"/>
                      <a:pt x="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991500" y="1832800"/>
                <a:ext cx="348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94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84"/>
                      <a:pt x="310" y="1393"/>
                      <a:pt x="703" y="1393"/>
                    </a:cubicBezTo>
                    <a:cubicBezTo>
                      <a:pt x="1084" y="1393"/>
                      <a:pt x="1394" y="1084"/>
                      <a:pt x="1394" y="691"/>
                    </a:cubicBezTo>
                    <a:cubicBezTo>
                      <a:pt x="1394" y="310"/>
                      <a:pt x="1084" y="0"/>
                      <a:pt x="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933475" y="1914050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1"/>
                    </a:moveTo>
                    <a:cubicBezTo>
                      <a:pt x="334" y="1"/>
                      <a:pt x="0" y="334"/>
                      <a:pt x="0" y="751"/>
                    </a:cubicBezTo>
                    <a:cubicBezTo>
                      <a:pt x="0" y="1156"/>
                      <a:pt x="334" y="1489"/>
                      <a:pt x="738" y="1489"/>
                    </a:cubicBezTo>
                    <a:cubicBezTo>
                      <a:pt x="1155" y="1489"/>
                      <a:pt x="1488" y="1156"/>
                      <a:pt x="1488" y="751"/>
                    </a:cubicBezTo>
                    <a:cubicBezTo>
                      <a:pt x="1488" y="334"/>
                      <a:pt x="1155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89750" y="2098300"/>
                <a:ext cx="229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65"/>
                    </a:cubicBezTo>
                    <a:cubicBezTo>
                      <a:pt x="0" y="715"/>
                      <a:pt x="203" y="917"/>
                      <a:pt x="465" y="917"/>
                    </a:cubicBezTo>
                    <a:cubicBezTo>
                      <a:pt x="715" y="917"/>
                      <a:pt x="917" y="715"/>
                      <a:pt x="917" y="465"/>
                    </a:cubicBezTo>
                    <a:cubicBezTo>
                      <a:pt x="917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886275" y="2376325"/>
                <a:ext cx="357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29" extrusionOk="0">
                    <a:moveTo>
                      <a:pt x="714" y="0"/>
                    </a:moveTo>
                    <a:cubicBezTo>
                      <a:pt x="322" y="0"/>
                      <a:pt x="0" y="322"/>
                      <a:pt x="0" y="714"/>
                    </a:cubicBezTo>
                    <a:cubicBezTo>
                      <a:pt x="0" y="1107"/>
                      <a:pt x="322" y="1429"/>
                      <a:pt x="714" y="1429"/>
                    </a:cubicBezTo>
                    <a:cubicBezTo>
                      <a:pt x="1107" y="1429"/>
                      <a:pt x="1429" y="1107"/>
                      <a:pt x="1429" y="714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543825" y="2273925"/>
                <a:ext cx="199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06" y="0"/>
                    </a:moveTo>
                    <a:cubicBezTo>
                      <a:pt x="180" y="0"/>
                      <a:pt x="1" y="179"/>
                      <a:pt x="1" y="405"/>
                    </a:cubicBezTo>
                    <a:cubicBezTo>
                      <a:pt x="1" y="619"/>
                      <a:pt x="180" y="798"/>
                      <a:pt x="406" y="798"/>
                    </a:cubicBezTo>
                    <a:cubicBezTo>
                      <a:pt x="620" y="798"/>
                      <a:pt x="799" y="619"/>
                      <a:pt x="799" y="405"/>
                    </a:cubicBezTo>
                    <a:cubicBezTo>
                      <a:pt x="799" y="179"/>
                      <a:pt x="620" y="0"/>
                      <a:pt x="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016800" y="2352500"/>
                <a:ext cx="298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96"/>
                    </a:cubicBezTo>
                    <a:cubicBezTo>
                      <a:pt x="1" y="917"/>
                      <a:pt x="263" y="1191"/>
                      <a:pt x="596" y="1191"/>
                    </a:cubicBezTo>
                    <a:cubicBezTo>
                      <a:pt x="918" y="1191"/>
                      <a:pt x="1192" y="917"/>
                      <a:pt x="1192" y="596"/>
                    </a:cubicBezTo>
                    <a:cubicBezTo>
                      <a:pt x="1192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235875" y="1814050"/>
                <a:ext cx="292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56" extrusionOk="0">
                    <a:moveTo>
                      <a:pt x="584" y="0"/>
                    </a:moveTo>
                    <a:cubicBezTo>
                      <a:pt x="263" y="0"/>
                      <a:pt x="1" y="262"/>
                      <a:pt x="1" y="584"/>
                    </a:cubicBezTo>
                    <a:cubicBezTo>
                      <a:pt x="1" y="905"/>
                      <a:pt x="263" y="1155"/>
                      <a:pt x="584" y="1155"/>
                    </a:cubicBezTo>
                    <a:cubicBezTo>
                      <a:pt x="906" y="1155"/>
                      <a:pt x="1168" y="905"/>
                      <a:pt x="1168" y="584"/>
                    </a:cubicBezTo>
                    <a:cubicBezTo>
                      <a:pt x="1168" y="262"/>
                      <a:pt x="90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65625" y="1514600"/>
                <a:ext cx="24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77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77"/>
                      <a:pt x="489" y="977"/>
                    </a:cubicBezTo>
                    <a:cubicBezTo>
                      <a:pt x="763" y="977"/>
                      <a:pt x="977" y="763"/>
                      <a:pt x="977" y="489"/>
                    </a:cubicBezTo>
                    <a:cubicBezTo>
                      <a:pt x="977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083200" y="1202350"/>
                <a:ext cx="268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3" extrusionOk="0">
                    <a:moveTo>
                      <a:pt x="536" y="1"/>
                    </a:moveTo>
                    <a:cubicBezTo>
                      <a:pt x="250" y="1"/>
                      <a:pt x="0" y="239"/>
                      <a:pt x="0" y="537"/>
                    </a:cubicBezTo>
                    <a:cubicBezTo>
                      <a:pt x="0" y="834"/>
                      <a:pt x="250" y="1073"/>
                      <a:pt x="536" y="1073"/>
                    </a:cubicBezTo>
                    <a:cubicBezTo>
                      <a:pt x="833" y="1073"/>
                      <a:pt x="1072" y="834"/>
                      <a:pt x="1072" y="537"/>
                    </a:cubicBezTo>
                    <a:cubicBezTo>
                      <a:pt x="1072" y="239"/>
                      <a:pt x="833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359125" y="1131225"/>
                <a:ext cx="312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1" extrusionOk="0">
                    <a:moveTo>
                      <a:pt x="619" y="0"/>
                    </a:moveTo>
                    <a:cubicBezTo>
                      <a:pt x="274" y="0"/>
                      <a:pt x="0" y="286"/>
                      <a:pt x="0" y="631"/>
                    </a:cubicBezTo>
                    <a:cubicBezTo>
                      <a:pt x="0" y="977"/>
                      <a:pt x="274" y="1251"/>
                      <a:pt x="619" y="1251"/>
                    </a:cubicBezTo>
                    <a:cubicBezTo>
                      <a:pt x="965" y="1251"/>
                      <a:pt x="1250" y="977"/>
                      <a:pt x="1250" y="631"/>
                    </a:cubicBezTo>
                    <a:cubicBezTo>
                      <a:pt x="1250" y="286"/>
                      <a:pt x="965" y="0"/>
                      <a:pt x="6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908875" y="1251475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525" y="0"/>
                    </a:moveTo>
                    <a:cubicBezTo>
                      <a:pt x="239" y="0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5" y="1048"/>
                    </a:cubicBezTo>
                    <a:cubicBezTo>
                      <a:pt x="811" y="1048"/>
                      <a:pt x="1049" y="810"/>
                      <a:pt x="1049" y="524"/>
                    </a:cubicBezTo>
                    <a:cubicBezTo>
                      <a:pt x="1049" y="239"/>
                      <a:pt x="811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597000" y="1972100"/>
                <a:ext cx="214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70" extrusionOk="0">
                    <a:moveTo>
                      <a:pt x="429" y="0"/>
                    </a:moveTo>
                    <a:cubicBezTo>
                      <a:pt x="191" y="0"/>
                      <a:pt x="0" y="191"/>
                      <a:pt x="0" y="429"/>
                    </a:cubicBezTo>
                    <a:cubicBezTo>
                      <a:pt x="0" y="679"/>
                      <a:pt x="191" y="870"/>
                      <a:pt x="429" y="870"/>
                    </a:cubicBezTo>
                    <a:cubicBezTo>
                      <a:pt x="667" y="870"/>
                      <a:pt x="857" y="679"/>
                      <a:pt x="857" y="429"/>
                    </a:cubicBezTo>
                    <a:cubicBezTo>
                      <a:pt x="857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00825" y="1460125"/>
                <a:ext cx="36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466" extrusionOk="0">
                    <a:moveTo>
                      <a:pt x="727" y="1"/>
                    </a:moveTo>
                    <a:cubicBezTo>
                      <a:pt x="322" y="1"/>
                      <a:pt x="0" y="334"/>
                      <a:pt x="0" y="739"/>
                    </a:cubicBezTo>
                    <a:cubicBezTo>
                      <a:pt x="0" y="1132"/>
                      <a:pt x="322" y="1465"/>
                      <a:pt x="727" y="1465"/>
                    </a:cubicBezTo>
                    <a:cubicBezTo>
                      <a:pt x="1132" y="1465"/>
                      <a:pt x="1453" y="1132"/>
                      <a:pt x="1453" y="739"/>
                    </a:cubicBezTo>
                    <a:cubicBezTo>
                      <a:pt x="1453" y="334"/>
                      <a:pt x="1132" y="1"/>
                      <a:pt x="7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863875" y="1838150"/>
                <a:ext cx="381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2" y="1"/>
                    </a:moveTo>
                    <a:cubicBezTo>
                      <a:pt x="345" y="1"/>
                      <a:pt x="0" y="346"/>
                      <a:pt x="0" y="763"/>
                    </a:cubicBezTo>
                    <a:cubicBezTo>
                      <a:pt x="0" y="1179"/>
                      <a:pt x="345" y="1525"/>
                      <a:pt x="762" y="1525"/>
                    </a:cubicBezTo>
                    <a:cubicBezTo>
                      <a:pt x="1179" y="1525"/>
                      <a:pt x="1524" y="1179"/>
                      <a:pt x="1524" y="763"/>
                    </a:cubicBezTo>
                    <a:cubicBezTo>
                      <a:pt x="1524" y="346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494475" y="1414875"/>
                <a:ext cx="187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40" extrusionOk="0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cubicBezTo>
                      <a:pt x="0" y="572"/>
                      <a:pt x="167" y="739"/>
                      <a:pt x="369" y="739"/>
                    </a:cubicBezTo>
                    <a:cubicBezTo>
                      <a:pt x="584" y="739"/>
                      <a:pt x="750" y="572"/>
                      <a:pt x="750" y="370"/>
                    </a:cubicBezTo>
                    <a:cubicBezTo>
                      <a:pt x="750" y="168"/>
                      <a:pt x="584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58675" y="1504775"/>
                <a:ext cx="265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73" extrusionOk="0">
                    <a:moveTo>
                      <a:pt x="536" y="1"/>
                    </a:moveTo>
                    <a:cubicBezTo>
                      <a:pt x="238" y="1"/>
                      <a:pt x="0" y="239"/>
                      <a:pt x="0" y="536"/>
                    </a:cubicBezTo>
                    <a:cubicBezTo>
                      <a:pt x="0" y="834"/>
                      <a:pt x="238" y="1072"/>
                      <a:pt x="536" y="1072"/>
                    </a:cubicBezTo>
                    <a:cubicBezTo>
                      <a:pt x="822" y="1072"/>
                      <a:pt x="1060" y="834"/>
                      <a:pt x="1060" y="536"/>
                    </a:cubicBezTo>
                    <a:cubicBezTo>
                      <a:pt x="1060" y="239"/>
                      <a:pt x="822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16975" y="2133425"/>
                <a:ext cx="32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75" extrusionOk="0">
                    <a:moveTo>
                      <a:pt x="643" y="1"/>
                    </a:moveTo>
                    <a:cubicBezTo>
                      <a:pt x="286" y="1"/>
                      <a:pt x="0" y="286"/>
                      <a:pt x="0" y="632"/>
                    </a:cubicBezTo>
                    <a:cubicBezTo>
                      <a:pt x="0" y="989"/>
                      <a:pt x="286" y="1275"/>
                      <a:pt x="643" y="1275"/>
                    </a:cubicBezTo>
                    <a:cubicBezTo>
                      <a:pt x="1000" y="1275"/>
                      <a:pt x="1286" y="989"/>
                      <a:pt x="1286" y="632"/>
                    </a:cubicBezTo>
                    <a:cubicBezTo>
                      <a:pt x="1286" y="286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05900" y="201167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1"/>
                    </a:moveTo>
                    <a:cubicBezTo>
                      <a:pt x="346" y="1"/>
                      <a:pt x="1" y="346"/>
                      <a:pt x="1" y="775"/>
                    </a:cubicBezTo>
                    <a:cubicBezTo>
                      <a:pt x="1" y="1203"/>
                      <a:pt x="346" y="1549"/>
                      <a:pt x="775" y="1549"/>
                    </a:cubicBezTo>
                    <a:cubicBezTo>
                      <a:pt x="1203" y="1549"/>
                      <a:pt x="1549" y="1203"/>
                      <a:pt x="1549" y="775"/>
                    </a:cubicBezTo>
                    <a:cubicBezTo>
                      <a:pt x="1549" y="346"/>
                      <a:pt x="1203" y="1"/>
                      <a:pt x="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1698000" y="3417925"/>
            <a:ext cx="4645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1698000" y="1250725"/>
            <a:ext cx="5751600" cy="2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335648" y="666955"/>
            <a:ext cx="8236480" cy="1901600"/>
            <a:chOff x="500350" y="926425"/>
            <a:chExt cx="6434750" cy="1485625"/>
          </a:xfrm>
        </p:grpSpPr>
        <p:sp>
          <p:nvSpPr>
            <p:cNvPr id="144" name="Google Shape;144;p13"/>
            <p:cNvSpPr/>
            <p:nvPr/>
          </p:nvSpPr>
          <p:spPr>
            <a:xfrm>
              <a:off x="6422225" y="926425"/>
              <a:ext cx="27700" cy="27425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60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50" y="1096"/>
                    <a:pt x="560" y="1096"/>
                  </a:cubicBezTo>
                  <a:cubicBezTo>
                    <a:pt x="858" y="1096"/>
                    <a:pt x="1108" y="846"/>
                    <a:pt x="1108" y="549"/>
                  </a:cubicBezTo>
                  <a:cubicBezTo>
                    <a:pt x="1108" y="239"/>
                    <a:pt x="858" y="1"/>
                    <a:pt x="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87375" y="1395250"/>
              <a:ext cx="23225" cy="22925"/>
            </a:xfrm>
            <a:custGeom>
              <a:avLst/>
              <a:gdLst/>
              <a:ahLst/>
              <a:cxnLst/>
              <a:rect l="l" t="t" r="r" b="b"/>
              <a:pathLst>
                <a:path w="929" h="917" extrusionOk="0">
                  <a:moveTo>
                    <a:pt x="465" y="0"/>
                  </a:moveTo>
                  <a:cubicBezTo>
                    <a:pt x="215" y="0"/>
                    <a:pt x="0" y="203"/>
                    <a:pt x="0" y="453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27" y="917"/>
                    <a:pt x="929" y="715"/>
                    <a:pt x="929" y="453"/>
                  </a:cubicBez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459300" y="110920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0"/>
                  </a:moveTo>
                  <a:cubicBezTo>
                    <a:pt x="239" y="0"/>
                    <a:pt x="1" y="250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50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51250" y="1645875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57" y="0"/>
                    <a:pt x="0" y="345"/>
                    <a:pt x="0" y="774"/>
                  </a:cubicBezTo>
                  <a:cubicBezTo>
                    <a:pt x="0" y="1203"/>
                    <a:pt x="357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5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847025" y="1380650"/>
              <a:ext cx="39300" cy="39325"/>
            </a:xfrm>
            <a:custGeom>
              <a:avLst/>
              <a:gdLst/>
              <a:ahLst/>
              <a:cxnLst/>
              <a:rect l="l" t="t" r="r" b="b"/>
              <a:pathLst>
                <a:path w="1572" h="1573" extrusionOk="0">
                  <a:moveTo>
                    <a:pt x="786" y="1"/>
                  </a:moveTo>
                  <a:cubicBezTo>
                    <a:pt x="346" y="1"/>
                    <a:pt x="0" y="346"/>
                    <a:pt x="0" y="787"/>
                  </a:cubicBezTo>
                  <a:cubicBezTo>
                    <a:pt x="0" y="1227"/>
                    <a:pt x="346" y="1572"/>
                    <a:pt x="786" y="1572"/>
                  </a:cubicBezTo>
                  <a:cubicBezTo>
                    <a:pt x="1227" y="1572"/>
                    <a:pt x="1572" y="1227"/>
                    <a:pt x="1572" y="787"/>
                  </a:cubicBezTo>
                  <a:cubicBezTo>
                    <a:pt x="1572" y="346"/>
                    <a:pt x="122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853275" y="1564600"/>
              <a:ext cx="40200" cy="40225"/>
            </a:xfrm>
            <a:custGeom>
              <a:avLst/>
              <a:gdLst/>
              <a:ahLst/>
              <a:cxnLst/>
              <a:rect l="l" t="t" r="r" b="b"/>
              <a:pathLst>
                <a:path w="1608" h="1609" extrusionOk="0">
                  <a:moveTo>
                    <a:pt x="810" y="1"/>
                  </a:moveTo>
                  <a:cubicBezTo>
                    <a:pt x="358" y="1"/>
                    <a:pt x="0" y="370"/>
                    <a:pt x="0" y="810"/>
                  </a:cubicBezTo>
                  <a:cubicBezTo>
                    <a:pt x="0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608" y="370"/>
                    <a:pt x="1251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610675" y="1447625"/>
              <a:ext cx="17000" cy="1700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"/>
                  </a:moveTo>
                  <a:cubicBezTo>
                    <a:pt x="156" y="1"/>
                    <a:pt x="1" y="155"/>
                    <a:pt x="1" y="346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46"/>
                  </a:cubicBezTo>
                  <a:cubicBezTo>
                    <a:pt x="679" y="155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535075" y="1733675"/>
              <a:ext cx="36650" cy="36650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39" y="1"/>
                  </a:moveTo>
                  <a:cubicBezTo>
                    <a:pt x="334" y="1"/>
                    <a:pt x="1" y="322"/>
                    <a:pt x="1" y="727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27"/>
                  </a:cubicBezTo>
                  <a:cubicBezTo>
                    <a:pt x="1465" y="322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332075" y="12770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5" y="1489"/>
                    <a:pt x="1489" y="1155"/>
                    <a:pt x="1489" y="750"/>
                  </a:cubicBezTo>
                  <a:cubicBezTo>
                    <a:pt x="1489" y="334"/>
                    <a:pt x="1155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629900" y="2021200"/>
              <a:ext cx="17300" cy="1730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6" y="1"/>
                    <a:pt x="1" y="156"/>
                    <a:pt x="1" y="346"/>
                  </a:cubicBezTo>
                  <a:cubicBezTo>
                    <a:pt x="1" y="537"/>
                    <a:pt x="156" y="692"/>
                    <a:pt x="346" y="692"/>
                  </a:cubicBezTo>
                  <a:cubicBezTo>
                    <a:pt x="537" y="692"/>
                    <a:pt x="691" y="537"/>
                    <a:pt x="691" y="346"/>
                  </a:cubicBezTo>
                  <a:cubicBezTo>
                    <a:pt x="691" y="156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329275" y="1550625"/>
              <a:ext cx="31875" cy="32175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988"/>
                    <a:pt x="286" y="1286"/>
                    <a:pt x="643" y="1286"/>
                  </a:cubicBezTo>
                  <a:cubicBezTo>
                    <a:pt x="989" y="1286"/>
                    <a:pt x="1274" y="988"/>
                    <a:pt x="1274" y="643"/>
                  </a:cubicBezTo>
                  <a:cubicBezTo>
                    <a:pt x="1274" y="286"/>
                    <a:pt x="989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42650" y="1263075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"/>
                  </a:moveTo>
                  <a:cubicBezTo>
                    <a:pt x="370" y="1"/>
                    <a:pt x="1" y="370"/>
                    <a:pt x="1" y="834"/>
                  </a:cubicBezTo>
                  <a:cubicBezTo>
                    <a:pt x="1" y="1287"/>
                    <a:pt x="370" y="1668"/>
                    <a:pt x="834" y="1668"/>
                  </a:cubicBezTo>
                  <a:cubicBezTo>
                    <a:pt x="1287" y="1668"/>
                    <a:pt x="1668" y="1287"/>
                    <a:pt x="1668" y="834"/>
                  </a:cubicBezTo>
                  <a:cubicBezTo>
                    <a:pt x="1668" y="370"/>
                    <a:pt x="1287" y="1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135500" y="1030900"/>
              <a:ext cx="40800" cy="40825"/>
            </a:xfrm>
            <a:custGeom>
              <a:avLst/>
              <a:gdLst/>
              <a:ahLst/>
              <a:cxnLst/>
              <a:rect l="l" t="t" r="r" b="b"/>
              <a:pathLst>
                <a:path w="1632" h="1633" extrusionOk="0">
                  <a:moveTo>
                    <a:pt x="822" y="1"/>
                  </a:moveTo>
                  <a:cubicBezTo>
                    <a:pt x="370" y="1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771775" y="1236600"/>
              <a:ext cx="39600" cy="39300"/>
            </a:xfrm>
            <a:custGeom>
              <a:avLst/>
              <a:gdLst/>
              <a:ahLst/>
              <a:cxnLst/>
              <a:rect l="l" t="t" r="r" b="b"/>
              <a:pathLst>
                <a:path w="1584" h="1572" extrusionOk="0">
                  <a:moveTo>
                    <a:pt x="798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26"/>
                    <a:pt x="357" y="1572"/>
                    <a:pt x="798" y="1572"/>
                  </a:cubicBezTo>
                  <a:cubicBezTo>
                    <a:pt x="1226" y="1572"/>
                    <a:pt x="1584" y="1226"/>
                    <a:pt x="1584" y="786"/>
                  </a:cubicBezTo>
                  <a:cubicBezTo>
                    <a:pt x="1584" y="357"/>
                    <a:pt x="1226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609550" y="1569675"/>
              <a:ext cx="32750" cy="32750"/>
            </a:xfrm>
            <a:custGeom>
              <a:avLst/>
              <a:gdLst/>
              <a:ahLst/>
              <a:cxnLst/>
              <a:rect l="l" t="t" r="r" b="b"/>
              <a:pathLst>
                <a:path w="1310" h="1310" extrusionOk="0">
                  <a:moveTo>
                    <a:pt x="655" y="0"/>
                  </a:moveTo>
                  <a:cubicBezTo>
                    <a:pt x="298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24" y="1310"/>
                    <a:pt x="1310" y="1012"/>
                    <a:pt x="1310" y="655"/>
                  </a:cubicBezTo>
                  <a:cubicBezTo>
                    <a:pt x="1310" y="286"/>
                    <a:pt x="1024" y="0"/>
                    <a:pt x="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515475" y="143900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1025" y="1310"/>
                    <a:pt x="1310" y="1012"/>
                    <a:pt x="1310" y="655"/>
                  </a:cubicBezTo>
                  <a:cubicBezTo>
                    <a:pt x="1310" y="298"/>
                    <a:pt x="1025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164250" y="166522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81" y="750"/>
                  </a:cubicBezTo>
                  <a:cubicBezTo>
                    <a:pt x="584" y="750"/>
                    <a:pt x="750" y="584"/>
                    <a:pt x="750" y="369"/>
                  </a:cubicBezTo>
                  <a:cubicBezTo>
                    <a:pt x="750" y="167"/>
                    <a:pt x="584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924625" y="1280350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96" y="0"/>
                  </a:moveTo>
                  <a:cubicBezTo>
                    <a:pt x="48" y="0"/>
                    <a:pt x="1" y="48"/>
                    <a:pt x="1" y="96"/>
                  </a:cubicBezTo>
                  <a:cubicBezTo>
                    <a:pt x="1" y="143"/>
                    <a:pt x="48" y="179"/>
                    <a:pt x="96" y="179"/>
                  </a:cubicBezTo>
                  <a:cubicBezTo>
                    <a:pt x="144" y="179"/>
                    <a:pt x="179" y="143"/>
                    <a:pt x="179" y="96"/>
                  </a:cubicBezTo>
                  <a:cubicBezTo>
                    <a:pt x="179" y="48"/>
                    <a:pt x="144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887725" y="12336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2"/>
                    <a:pt x="0" y="453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703" y="893"/>
                    <a:pt x="893" y="691"/>
                    <a:pt x="893" y="453"/>
                  </a:cubicBezTo>
                  <a:cubicBezTo>
                    <a:pt x="893" y="202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278075" y="227837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1"/>
                  </a:moveTo>
                  <a:cubicBezTo>
                    <a:pt x="262" y="1"/>
                    <a:pt x="1" y="263"/>
                    <a:pt x="1" y="596"/>
                  </a:cubicBezTo>
                  <a:cubicBezTo>
                    <a:pt x="1" y="930"/>
                    <a:pt x="262" y="1192"/>
                    <a:pt x="596" y="1192"/>
                  </a:cubicBezTo>
                  <a:cubicBezTo>
                    <a:pt x="917" y="1192"/>
                    <a:pt x="1191" y="930"/>
                    <a:pt x="1191" y="596"/>
                  </a:cubicBez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512200" y="1864050"/>
              <a:ext cx="19375" cy="19075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409225" y="1893225"/>
              <a:ext cx="35725" cy="35750"/>
            </a:xfrm>
            <a:custGeom>
              <a:avLst/>
              <a:gdLst/>
              <a:ahLst/>
              <a:cxnLst/>
              <a:rect l="l" t="t" r="r" b="b"/>
              <a:pathLst>
                <a:path w="1429" h="1430" extrusionOk="0"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08"/>
                    <a:pt x="322" y="1429"/>
                    <a:pt x="715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22"/>
                    <a:pt x="1107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377075" y="2003050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37"/>
                    <a:pt x="524" y="1037"/>
                  </a:cubicBezTo>
                  <a:cubicBezTo>
                    <a:pt x="810" y="1037"/>
                    <a:pt x="1048" y="810"/>
                    <a:pt x="1048" y="525"/>
                  </a:cubicBezTo>
                  <a:cubicBezTo>
                    <a:pt x="1048" y="239"/>
                    <a:pt x="810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935050" y="2370350"/>
              <a:ext cx="35150" cy="34850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703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5" y="1084"/>
                    <a:pt x="1405" y="703"/>
                  </a:cubicBezTo>
                  <a:cubicBezTo>
                    <a:pt x="1405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646625" y="175927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50" y="953"/>
                    <a:pt x="953" y="739"/>
                    <a:pt x="953" y="477"/>
                  </a:cubicBezTo>
                  <a:cubicBezTo>
                    <a:pt x="953" y="215"/>
                    <a:pt x="750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306400" y="154140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4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105175" y="2309950"/>
              <a:ext cx="33375" cy="33650"/>
            </a:xfrm>
            <a:custGeom>
              <a:avLst/>
              <a:gdLst/>
              <a:ahLst/>
              <a:cxnLst/>
              <a:rect l="l" t="t" r="r" b="b"/>
              <a:pathLst>
                <a:path w="1335" h="1346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cubicBezTo>
                    <a:pt x="1" y="1048"/>
                    <a:pt x="299" y="1345"/>
                    <a:pt x="668" y="1345"/>
                  </a:cubicBezTo>
                  <a:cubicBezTo>
                    <a:pt x="1037" y="1345"/>
                    <a:pt x="1334" y="1048"/>
                    <a:pt x="1334" y="667"/>
                  </a:cubicBezTo>
                  <a:cubicBezTo>
                    <a:pt x="1334" y="298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00350" y="19402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1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1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549925" y="12407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388000" y="1369050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465" h="1465" extrusionOk="0">
                  <a:moveTo>
                    <a:pt x="738" y="0"/>
                  </a:moveTo>
                  <a:cubicBezTo>
                    <a:pt x="333" y="0"/>
                    <a:pt x="0" y="322"/>
                    <a:pt x="0" y="727"/>
                  </a:cubicBezTo>
                  <a:cubicBezTo>
                    <a:pt x="0" y="1132"/>
                    <a:pt x="333" y="1465"/>
                    <a:pt x="738" y="1465"/>
                  </a:cubicBezTo>
                  <a:cubicBezTo>
                    <a:pt x="1131" y="1465"/>
                    <a:pt x="1465" y="1132"/>
                    <a:pt x="1465" y="727"/>
                  </a:cubicBezTo>
                  <a:cubicBezTo>
                    <a:pt x="1465" y="322"/>
                    <a:pt x="1131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966200" y="139555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8"/>
                    <a:pt x="834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991500" y="183280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84"/>
                    <a:pt x="310" y="1393"/>
                    <a:pt x="703" y="1393"/>
                  </a:cubicBezTo>
                  <a:cubicBezTo>
                    <a:pt x="1084" y="1393"/>
                    <a:pt x="1394" y="1084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933475" y="19140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8" y="1"/>
                  </a:moveTo>
                  <a:cubicBezTo>
                    <a:pt x="334" y="1"/>
                    <a:pt x="0" y="334"/>
                    <a:pt x="0" y="751"/>
                  </a:cubicBezTo>
                  <a:cubicBezTo>
                    <a:pt x="0" y="1156"/>
                    <a:pt x="334" y="1489"/>
                    <a:pt x="738" y="1489"/>
                  </a:cubicBezTo>
                  <a:cubicBezTo>
                    <a:pt x="1155" y="1489"/>
                    <a:pt x="1488" y="1156"/>
                    <a:pt x="1488" y="751"/>
                  </a:cubicBezTo>
                  <a:cubicBezTo>
                    <a:pt x="1488" y="334"/>
                    <a:pt x="1155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189750" y="209830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65"/>
                  </a:cubicBezTo>
                  <a:cubicBezTo>
                    <a:pt x="0" y="715"/>
                    <a:pt x="203" y="917"/>
                    <a:pt x="465" y="917"/>
                  </a:cubicBezTo>
                  <a:cubicBezTo>
                    <a:pt x="715" y="917"/>
                    <a:pt x="917" y="715"/>
                    <a:pt x="917" y="465"/>
                  </a:cubicBezTo>
                  <a:cubicBezTo>
                    <a:pt x="917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886275" y="2376325"/>
              <a:ext cx="35725" cy="35725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4" y="0"/>
                  </a:moveTo>
                  <a:cubicBezTo>
                    <a:pt x="322" y="0"/>
                    <a:pt x="0" y="322"/>
                    <a:pt x="0" y="714"/>
                  </a:cubicBezTo>
                  <a:cubicBezTo>
                    <a:pt x="0" y="1107"/>
                    <a:pt x="322" y="1429"/>
                    <a:pt x="714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2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543825" y="2273925"/>
              <a:ext cx="19975" cy="19975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cubicBezTo>
                    <a:pt x="1" y="619"/>
                    <a:pt x="180" y="798"/>
                    <a:pt x="406" y="798"/>
                  </a:cubicBezTo>
                  <a:cubicBezTo>
                    <a:pt x="620" y="798"/>
                    <a:pt x="799" y="619"/>
                    <a:pt x="799" y="405"/>
                  </a:cubicBezTo>
                  <a:cubicBezTo>
                    <a:pt x="799" y="179"/>
                    <a:pt x="620" y="0"/>
                    <a:pt x="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6016800" y="23525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17"/>
                    <a:pt x="263" y="1191"/>
                    <a:pt x="596" y="1191"/>
                  </a:cubicBezTo>
                  <a:cubicBezTo>
                    <a:pt x="918" y="1191"/>
                    <a:pt x="1192" y="917"/>
                    <a:pt x="1192" y="596"/>
                  </a:cubicBezTo>
                  <a:cubicBezTo>
                    <a:pt x="1192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235875" y="1814050"/>
              <a:ext cx="29200" cy="28900"/>
            </a:xfrm>
            <a:custGeom>
              <a:avLst/>
              <a:gdLst/>
              <a:ahLst/>
              <a:cxnLst/>
              <a:rect l="l" t="t" r="r" b="b"/>
              <a:pathLst>
                <a:path w="1168" h="1156" extrusionOk="0">
                  <a:moveTo>
                    <a:pt x="584" y="0"/>
                  </a:moveTo>
                  <a:cubicBezTo>
                    <a:pt x="263" y="0"/>
                    <a:pt x="1" y="262"/>
                    <a:pt x="1" y="584"/>
                  </a:cubicBezTo>
                  <a:cubicBezTo>
                    <a:pt x="1" y="905"/>
                    <a:pt x="263" y="1155"/>
                    <a:pt x="584" y="1155"/>
                  </a:cubicBezTo>
                  <a:cubicBezTo>
                    <a:pt x="906" y="1155"/>
                    <a:pt x="1168" y="905"/>
                    <a:pt x="1168" y="584"/>
                  </a:cubicBezTo>
                  <a:cubicBezTo>
                    <a:pt x="1168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065625" y="151460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77"/>
                    <a:pt x="489" y="977"/>
                  </a:cubicBezTo>
                  <a:cubicBezTo>
                    <a:pt x="763" y="977"/>
                    <a:pt x="977" y="763"/>
                    <a:pt x="977" y="489"/>
                  </a:cubicBezTo>
                  <a:cubicBezTo>
                    <a:pt x="977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083200" y="1202350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1"/>
                  </a:moveTo>
                  <a:cubicBezTo>
                    <a:pt x="250" y="1"/>
                    <a:pt x="0" y="239"/>
                    <a:pt x="0" y="537"/>
                  </a:cubicBezTo>
                  <a:cubicBezTo>
                    <a:pt x="0" y="834"/>
                    <a:pt x="250" y="1073"/>
                    <a:pt x="536" y="1073"/>
                  </a:cubicBezTo>
                  <a:cubicBezTo>
                    <a:pt x="833" y="1073"/>
                    <a:pt x="1072" y="834"/>
                    <a:pt x="1072" y="537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359125" y="11312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19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51"/>
                    <a:pt x="619" y="1251"/>
                  </a:cubicBezTo>
                  <a:cubicBezTo>
                    <a:pt x="965" y="1251"/>
                    <a:pt x="1250" y="977"/>
                    <a:pt x="1250" y="631"/>
                  </a:cubicBezTo>
                  <a:cubicBezTo>
                    <a:pt x="1250" y="286"/>
                    <a:pt x="965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908875" y="1251475"/>
              <a:ext cx="26225" cy="26225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0"/>
                  </a:moveTo>
                  <a:cubicBezTo>
                    <a:pt x="239" y="0"/>
                    <a:pt x="1" y="239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1" y="1048"/>
                    <a:pt x="1049" y="810"/>
                    <a:pt x="1049" y="524"/>
                  </a:cubicBezTo>
                  <a:cubicBezTo>
                    <a:pt x="1049" y="239"/>
                    <a:pt x="81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597000" y="1972100"/>
              <a:ext cx="21450" cy="21750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300825" y="1460125"/>
              <a:ext cx="36325" cy="36650"/>
            </a:xfrm>
            <a:custGeom>
              <a:avLst/>
              <a:gdLst/>
              <a:ahLst/>
              <a:cxnLst/>
              <a:rect l="l" t="t" r="r" b="b"/>
              <a:pathLst>
                <a:path w="1453" h="1466" extrusionOk="0">
                  <a:moveTo>
                    <a:pt x="727" y="1"/>
                  </a:moveTo>
                  <a:cubicBezTo>
                    <a:pt x="322" y="1"/>
                    <a:pt x="0" y="334"/>
                    <a:pt x="0" y="739"/>
                  </a:cubicBezTo>
                  <a:cubicBezTo>
                    <a:pt x="0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863875" y="1838150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45" y="1"/>
                    <a:pt x="0" y="346"/>
                    <a:pt x="0" y="763"/>
                  </a:cubicBezTo>
                  <a:cubicBezTo>
                    <a:pt x="0" y="1179"/>
                    <a:pt x="345" y="1525"/>
                    <a:pt x="762" y="1525"/>
                  </a:cubicBezTo>
                  <a:cubicBezTo>
                    <a:pt x="1179" y="1525"/>
                    <a:pt x="1524" y="1179"/>
                    <a:pt x="1524" y="763"/>
                  </a:cubicBezTo>
                  <a:cubicBezTo>
                    <a:pt x="1524" y="346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494475" y="1414875"/>
              <a:ext cx="18775" cy="18500"/>
            </a:xfrm>
            <a:custGeom>
              <a:avLst/>
              <a:gdLst/>
              <a:ahLst/>
              <a:cxnLst/>
              <a:rect l="l" t="t" r="r" b="b"/>
              <a:pathLst>
                <a:path w="751" h="740" extrusionOk="0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cubicBezTo>
                    <a:pt x="584" y="739"/>
                    <a:pt x="750" y="572"/>
                    <a:pt x="750" y="370"/>
                  </a:cubicBezTo>
                  <a:cubicBezTo>
                    <a:pt x="750" y="168"/>
                    <a:pt x="584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758675" y="1504775"/>
              <a:ext cx="26500" cy="26825"/>
            </a:xfrm>
            <a:custGeom>
              <a:avLst/>
              <a:gdLst/>
              <a:ahLst/>
              <a:cxnLst/>
              <a:rect l="l" t="t" r="r" b="b"/>
              <a:pathLst>
                <a:path w="1060" h="1073" extrusionOk="0"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22" y="1072"/>
                    <a:pt x="1060" y="834"/>
                    <a:pt x="1060" y="536"/>
                  </a:cubicBezTo>
                  <a:cubicBezTo>
                    <a:pt x="1060" y="239"/>
                    <a:pt x="822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516975" y="2133425"/>
              <a:ext cx="32175" cy="3187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1"/>
                  </a:moveTo>
                  <a:cubicBezTo>
                    <a:pt x="286" y="1"/>
                    <a:pt x="0" y="286"/>
                    <a:pt x="0" y="632"/>
                  </a:cubicBezTo>
                  <a:cubicBezTo>
                    <a:pt x="0" y="989"/>
                    <a:pt x="286" y="1275"/>
                    <a:pt x="643" y="1275"/>
                  </a:cubicBezTo>
                  <a:cubicBezTo>
                    <a:pt x="1000" y="1275"/>
                    <a:pt x="1286" y="989"/>
                    <a:pt x="1286" y="632"/>
                  </a:cubicBezTo>
                  <a:cubicBezTo>
                    <a:pt x="1286" y="286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105900" y="201167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5809650" y="533323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hasCustomPrompt="1"/>
          </p:nvPr>
        </p:nvSpPr>
        <p:spPr>
          <a:xfrm>
            <a:off x="4811028" y="8170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2"/>
          </p:nvPr>
        </p:nvSpPr>
        <p:spPr>
          <a:xfrm>
            <a:off x="5809650" y="854858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3" hasCustomPrompt="1"/>
          </p:nvPr>
        </p:nvSpPr>
        <p:spPr>
          <a:xfrm>
            <a:off x="4811028" y="184957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4" hasCustomPrompt="1"/>
          </p:nvPr>
        </p:nvSpPr>
        <p:spPr>
          <a:xfrm>
            <a:off x="4811028" y="28917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5" hasCustomPrompt="1"/>
          </p:nvPr>
        </p:nvSpPr>
        <p:spPr>
          <a:xfrm>
            <a:off x="4811028" y="393807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6"/>
          </p:nvPr>
        </p:nvSpPr>
        <p:spPr>
          <a:xfrm>
            <a:off x="5809650" y="1573814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7"/>
          </p:nvPr>
        </p:nvSpPr>
        <p:spPr>
          <a:xfrm>
            <a:off x="5809650" y="1897449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8"/>
          </p:nvPr>
        </p:nvSpPr>
        <p:spPr>
          <a:xfrm>
            <a:off x="5809650" y="2615506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9"/>
          </p:nvPr>
        </p:nvSpPr>
        <p:spPr>
          <a:xfrm>
            <a:off x="5809650" y="2939141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3"/>
          </p:nvPr>
        </p:nvSpPr>
        <p:spPr>
          <a:xfrm>
            <a:off x="5809650" y="3657198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4"/>
          </p:nvPr>
        </p:nvSpPr>
        <p:spPr>
          <a:xfrm>
            <a:off x="5809650" y="3980833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5"/>
          </p:nvPr>
        </p:nvSpPr>
        <p:spPr>
          <a:xfrm>
            <a:off x="1117900" y="2053950"/>
            <a:ext cx="25785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213580" y="190486"/>
            <a:ext cx="8716566" cy="4762445"/>
            <a:chOff x="7761375" y="971375"/>
            <a:chExt cx="6898200" cy="3768950"/>
          </a:xfrm>
        </p:grpSpPr>
        <p:sp>
          <p:nvSpPr>
            <p:cNvPr id="209" name="Google Shape;209;p14"/>
            <p:cNvSpPr/>
            <p:nvPr/>
          </p:nvSpPr>
          <p:spPr>
            <a:xfrm>
              <a:off x="7761375" y="971375"/>
              <a:ext cx="6898200" cy="3768950"/>
            </a:xfrm>
            <a:custGeom>
              <a:avLst/>
              <a:gdLst/>
              <a:ahLst/>
              <a:cxnLst/>
              <a:rect l="l" t="t" r="r" b="b"/>
              <a:pathLst>
                <a:path w="275928" h="150758" extrusionOk="0">
                  <a:moveTo>
                    <a:pt x="1536" y="1"/>
                  </a:moveTo>
                  <a:cubicBezTo>
                    <a:pt x="691" y="1"/>
                    <a:pt x="0" y="679"/>
                    <a:pt x="0" y="1537"/>
                  </a:cubicBezTo>
                  <a:lnTo>
                    <a:pt x="0" y="149233"/>
                  </a:lnTo>
                  <a:cubicBezTo>
                    <a:pt x="0" y="150079"/>
                    <a:pt x="691" y="150757"/>
                    <a:pt x="1536" y="150757"/>
                  </a:cubicBezTo>
                  <a:lnTo>
                    <a:pt x="274392" y="150757"/>
                  </a:lnTo>
                  <a:cubicBezTo>
                    <a:pt x="275249" y="150757"/>
                    <a:pt x="275928" y="150079"/>
                    <a:pt x="275916" y="149233"/>
                  </a:cubicBezTo>
                  <a:lnTo>
                    <a:pt x="275916" y="1537"/>
                  </a:lnTo>
                  <a:cubicBezTo>
                    <a:pt x="275916" y="679"/>
                    <a:pt x="275225" y="1"/>
                    <a:pt x="274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331850" y="1159200"/>
              <a:ext cx="135150" cy="3393300"/>
            </a:xfrm>
            <a:custGeom>
              <a:avLst/>
              <a:gdLst/>
              <a:ahLst/>
              <a:cxnLst/>
              <a:rect l="l" t="t" r="r" b="b"/>
              <a:pathLst>
                <a:path w="5406" h="135732" extrusionOk="0">
                  <a:moveTo>
                    <a:pt x="5406" y="1"/>
                  </a:moveTo>
                  <a:lnTo>
                    <a:pt x="0" y="5239"/>
                  </a:lnTo>
                  <a:lnTo>
                    <a:pt x="0" y="130231"/>
                  </a:lnTo>
                  <a:lnTo>
                    <a:pt x="5406" y="13573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954250" y="1159200"/>
              <a:ext cx="6512750" cy="131000"/>
            </a:xfrm>
            <a:custGeom>
              <a:avLst/>
              <a:gdLst/>
              <a:ahLst/>
              <a:cxnLst/>
              <a:rect l="l" t="t" r="r" b="b"/>
              <a:pathLst>
                <a:path w="260510" h="5240" extrusionOk="0">
                  <a:moveTo>
                    <a:pt x="1" y="1"/>
                  </a:moveTo>
                  <a:lnTo>
                    <a:pt x="5632" y="5239"/>
                  </a:lnTo>
                  <a:lnTo>
                    <a:pt x="255104" y="5239"/>
                  </a:lnTo>
                  <a:lnTo>
                    <a:pt x="260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7954250" y="4414950"/>
              <a:ext cx="6512750" cy="137550"/>
            </a:xfrm>
            <a:custGeom>
              <a:avLst/>
              <a:gdLst/>
              <a:ahLst/>
              <a:cxnLst/>
              <a:rect l="l" t="t" r="r" b="b"/>
              <a:pathLst>
                <a:path w="260510" h="5502" extrusionOk="0">
                  <a:moveTo>
                    <a:pt x="5632" y="1"/>
                  </a:moveTo>
                  <a:lnTo>
                    <a:pt x="1" y="5502"/>
                  </a:lnTo>
                  <a:lnTo>
                    <a:pt x="260510" y="5502"/>
                  </a:lnTo>
                  <a:lnTo>
                    <a:pt x="255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7954250" y="1159200"/>
              <a:ext cx="140825" cy="3393300"/>
            </a:xfrm>
            <a:custGeom>
              <a:avLst/>
              <a:gdLst/>
              <a:ahLst/>
              <a:cxnLst/>
              <a:rect l="l" t="t" r="r" b="b"/>
              <a:pathLst>
                <a:path w="5633" h="135732" extrusionOk="0">
                  <a:moveTo>
                    <a:pt x="1" y="1"/>
                  </a:moveTo>
                  <a:lnTo>
                    <a:pt x="1" y="135732"/>
                  </a:lnTo>
                  <a:lnTo>
                    <a:pt x="5632" y="130231"/>
                  </a:lnTo>
                  <a:lnTo>
                    <a:pt x="5632" y="5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7976575" y="1216350"/>
              <a:ext cx="6473450" cy="3272450"/>
            </a:xfrm>
            <a:custGeom>
              <a:avLst/>
              <a:gdLst/>
              <a:ahLst/>
              <a:cxnLst/>
              <a:rect l="l" t="t" r="r" b="b"/>
              <a:pathLst>
                <a:path w="258938" h="130898" extrusionOk="0">
                  <a:moveTo>
                    <a:pt x="129481" y="1"/>
                  </a:moveTo>
                  <a:cubicBezTo>
                    <a:pt x="78522" y="1"/>
                    <a:pt x="27564" y="1001"/>
                    <a:pt x="4739" y="2965"/>
                  </a:cubicBezTo>
                  <a:cubicBezTo>
                    <a:pt x="1" y="40529"/>
                    <a:pt x="1" y="90381"/>
                    <a:pt x="4739" y="127945"/>
                  </a:cubicBezTo>
                  <a:cubicBezTo>
                    <a:pt x="27576" y="129921"/>
                    <a:pt x="78522" y="130898"/>
                    <a:pt x="129481" y="130898"/>
                  </a:cubicBezTo>
                  <a:cubicBezTo>
                    <a:pt x="180440" y="130898"/>
                    <a:pt x="231399" y="129909"/>
                    <a:pt x="254211" y="127945"/>
                  </a:cubicBezTo>
                  <a:cubicBezTo>
                    <a:pt x="258938" y="90357"/>
                    <a:pt x="258938" y="40529"/>
                    <a:pt x="254211" y="2965"/>
                  </a:cubicBezTo>
                  <a:cubicBezTo>
                    <a:pt x="231375" y="989"/>
                    <a:pt x="180440" y="1"/>
                    <a:pt x="12948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93000">
                  <a:srgbClr val="FFB97E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42888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4352075" y="46001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3077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86622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1101975" y="4610225"/>
              <a:ext cx="216725" cy="74725"/>
            </a:xfrm>
            <a:custGeom>
              <a:avLst/>
              <a:gdLst/>
              <a:ahLst/>
              <a:cxnLst/>
              <a:rect l="l" t="t" r="r" b="b"/>
              <a:pathLst>
                <a:path w="8669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68" y="2989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1337725" y="4610225"/>
              <a:ext cx="217000" cy="74725"/>
            </a:xfrm>
            <a:custGeom>
              <a:avLst/>
              <a:gdLst/>
              <a:ahLst/>
              <a:cxnLst/>
              <a:rect l="l" t="t" r="r" b="b"/>
              <a:pathLst>
                <a:path w="868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1573150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1" y="2989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970025" y="4610525"/>
              <a:ext cx="74450" cy="74425"/>
            </a:xfrm>
            <a:custGeom>
              <a:avLst/>
              <a:gdLst/>
              <a:ahLst/>
              <a:cxnLst/>
              <a:rect l="l" t="t" r="r" b="b"/>
              <a:pathLst>
                <a:path w="2978" h="2977" extrusionOk="0">
                  <a:moveTo>
                    <a:pt x="1511" y="0"/>
                  </a:moveTo>
                  <a:cubicBezTo>
                    <a:pt x="1503" y="0"/>
                    <a:pt x="1496" y="0"/>
                    <a:pt x="1489" y="0"/>
                  </a:cubicBezTo>
                  <a:cubicBezTo>
                    <a:pt x="679" y="0"/>
                    <a:pt x="1" y="667"/>
                    <a:pt x="1" y="1488"/>
                  </a:cubicBezTo>
                  <a:cubicBezTo>
                    <a:pt x="1" y="2310"/>
                    <a:pt x="679" y="2977"/>
                    <a:pt x="1489" y="2977"/>
                  </a:cubicBezTo>
                  <a:cubicBezTo>
                    <a:pt x="2311" y="2977"/>
                    <a:pt x="2977" y="2310"/>
                    <a:pt x="2977" y="1488"/>
                  </a:cubicBezTo>
                  <a:cubicBezTo>
                    <a:pt x="2977" y="662"/>
                    <a:pt x="2322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3010200" y="3516225"/>
            <a:ext cx="3127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ubTitle" idx="1"/>
          </p:nvPr>
        </p:nvSpPr>
        <p:spPr>
          <a:xfrm>
            <a:off x="1779150" y="1359875"/>
            <a:ext cx="55869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0282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1275600" y="2445841"/>
            <a:ext cx="6592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816300" y="683150"/>
            <a:ext cx="53034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275600" y="2096591"/>
            <a:ext cx="6592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 flipH="1">
            <a:off x="5087700" y="2180303"/>
            <a:ext cx="4056300" cy="2963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899250" y="1726250"/>
            <a:ext cx="32094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5009525" y="686277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2"/>
          </p:nvPr>
        </p:nvSpPr>
        <p:spPr>
          <a:xfrm>
            <a:off x="5009525" y="988246"/>
            <a:ext cx="30633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3"/>
          </p:nvPr>
        </p:nvSpPr>
        <p:spPr>
          <a:xfrm>
            <a:off x="5009525" y="2130320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4"/>
          </p:nvPr>
        </p:nvSpPr>
        <p:spPr>
          <a:xfrm>
            <a:off x="5009525" y="2436345"/>
            <a:ext cx="3063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ubTitle" idx="5"/>
          </p:nvPr>
        </p:nvSpPr>
        <p:spPr>
          <a:xfrm>
            <a:off x="5009525" y="3558582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6"/>
          </p:nvPr>
        </p:nvSpPr>
        <p:spPr>
          <a:xfrm>
            <a:off x="5009525" y="3871620"/>
            <a:ext cx="3063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1"/>
          </p:nvPr>
        </p:nvSpPr>
        <p:spPr>
          <a:xfrm>
            <a:off x="713100" y="2853263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2"/>
          </p:nvPr>
        </p:nvSpPr>
        <p:spPr>
          <a:xfrm>
            <a:off x="713100" y="3147472"/>
            <a:ext cx="2404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3"/>
          </p:nvPr>
        </p:nvSpPr>
        <p:spPr>
          <a:xfrm>
            <a:off x="3369600" y="2853263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ubTitle" idx="4"/>
          </p:nvPr>
        </p:nvSpPr>
        <p:spPr>
          <a:xfrm>
            <a:off x="3369600" y="3147472"/>
            <a:ext cx="2404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5"/>
          </p:nvPr>
        </p:nvSpPr>
        <p:spPr>
          <a:xfrm>
            <a:off x="6026100" y="2853263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6"/>
          </p:nvPr>
        </p:nvSpPr>
        <p:spPr>
          <a:xfrm>
            <a:off x="6026100" y="3147472"/>
            <a:ext cx="2404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hasCustomPrompt="1"/>
          </p:nvPr>
        </p:nvSpPr>
        <p:spPr>
          <a:xfrm>
            <a:off x="1532550" y="208857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7" hasCustomPrompt="1"/>
          </p:nvPr>
        </p:nvSpPr>
        <p:spPr>
          <a:xfrm>
            <a:off x="4189000" y="208857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8" hasCustomPrompt="1"/>
          </p:nvPr>
        </p:nvSpPr>
        <p:spPr>
          <a:xfrm>
            <a:off x="6845550" y="208857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1" name="Google Shape;251;p18"/>
          <p:cNvSpPr txBox="1">
            <a:spLocks noGrp="1"/>
          </p:cNvSpPr>
          <p:nvPr>
            <p:ph type="title" idx="9"/>
          </p:nvPr>
        </p:nvSpPr>
        <p:spPr>
          <a:xfrm>
            <a:off x="816300" y="6831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/>
          <p:nvPr/>
        </p:nvSpPr>
        <p:spPr>
          <a:xfrm rot="10800000">
            <a:off x="0" y="99"/>
            <a:ext cx="9144000" cy="1626974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0" y="3516549"/>
            <a:ext cx="9144000" cy="1626974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2760225" y="1363150"/>
            <a:ext cx="3621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1"/>
          </p:nvPr>
        </p:nvSpPr>
        <p:spPr>
          <a:xfrm>
            <a:off x="2903250" y="2530789"/>
            <a:ext cx="33375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230925" y="224225"/>
            <a:ext cx="2723300" cy="2149100"/>
            <a:chOff x="6118600" y="312075"/>
            <a:chExt cx="2723300" cy="2149100"/>
          </a:xfrm>
        </p:grpSpPr>
        <p:sp>
          <p:nvSpPr>
            <p:cNvPr id="391" name="Google Shape;391;p29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9"/>
          <p:cNvSpPr/>
          <p:nvPr/>
        </p:nvSpPr>
        <p:spPr>
          <a:xfrm>
            <a:off x="0" y="1666848"/>
            <a:ext cx="9144000" cy="3476672"/>
          </a:xfrm>
          <a:custGeom>
            <a:avLst/>
            <a:gdLst/>
            <a:ahLst/>
            <a:cxnLst/>
            <a:rect l="l" t="t" r="r" b="b"/>
            <a:pathLst>
              <a:path w="285750" h="108646" extrusionOk="0">
                <a:moveTo>
                  <a:pt x="0" y="1"/>
                </a:moveTo>
                <a:lnTo>
                  <a:pt x="0" y="108645"/>
                </a:lnTo>
                <a:lnTo>
                  <a:pt x="285750" y="108645"/>
                </a:lnTo>
                <a:lnTo>
                  <a:pt x="285750" y="9573"/>
                </a:lnTo>
                <a:lnTo>
                  <a:pt x="269534" y="19205"/>
                </a:lnTo>
                <a:lnTo>
                  <a:pt x="256437" y="9526"/>
                </a:lnTo>
                <a:lnTo>
                  <a:pt x="214467" y="21884"/>
                </a:lnTo>
                <a:lnTo>
                  <a:pt x="204049" y="17562"/>
                </a:lnTo>
                <a:lnTo>
                  <a:pt x="151507" y="28135"/>
                </a:lnTo>
                <a:lnTo>
                  <a:pt x="124420" y="19205"/>
                </a:lnTo>
                <a:lnTo>
                  <a:pt x="97334" y="23373"/>
                </a:lnTo>
                <a:lnTo>
                  <a:pt x="56555" y="9526"/>
                </a:lnTo>
                <a:lnTo>
                  <a:pt x="23074" y="1920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5836100" y="2963000"/>
            <a:ext cx="2587500" cy="1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/>
          </p:nvPr>
        </p:nvSpPr>
        <p:spPr>
          <a:xfrm>
            <a:off x="1391150" y="1466425"/>
            <a:ext cx="32187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9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/>
          <p:nvPr/>
        </p:nvSpPr>
        <p:spPr>
          <a:xfrm>
            <a:off x="1536975" y="3436225"/>
            <a:ext cx="4161000" cy="420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ubTitle" idx="1"/>
          </p:nvPr>
        </p:nvSpPr>
        <p:spPr>
          <a:xfrm>
            <a:off x="1698000" y="3417925"/>
            <a:ext cx="4645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 Strausburger &amp; Isabel Mattivi</a:t>
            </a:r>
            <a:endParaRPr dirty="0"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606519" y="500079"/>
            <a:ext cx="1587806" cy="1457096"/>
            <a:chOff x="7761975" y="-1828975"/>
            <a:chExt cx="2578025" cy="2365800"/>
          </a:xfrm>
        </p:grpSpPr>
        <p:sp>
          <p:nvSpPr>
            <p:cNvPr id="429" name="Google Shape;429;p33"/>
            <p:cNvSpPr/>
            <p:nvPr/>
          </p:nvSpPr>
          <p:spPr>
            <a:xfrm>
              <a:off x="7761975" y="-182897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442913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892650" y="359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041725" y="322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8702850" y="383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848125" y="383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8993675" y="383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9139225" y="383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9284475" y="383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0122975" y="-16771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7885800" y="-16771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885800" y="172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7885800" y="-16771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899775" y="-16408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171450" algn="bl" rotWithShape="0">
                <a:schemeClr val="accent5">
                  <a:alpha val="5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3"/>
          <p:cNvSpPr txBox="1">
            <a:spLocks noGrp="1"/>
          </p:cNvSpPr>
          <p:nvPr>
            <p:ph type="ctrTitle"/>
          </p:nvPr>
        </p:nvSpPr>
        <p:spPr>
          <a:xfrm>
            <a:off x="1698000" y="1250725"/>
            <a:ext cx="5751600" cy="2167200"/>
          </a:xfrm>
          <a:prstGeom prst="rect">
            <a:avLst/>
          </a:prstGeom>
          <a:effectLst>
            <a:outerShdw blurRad="100013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Luci </a:t>
            </a:r>
            <a:r>
              <a:rPr lang="en-US" sz="6000" dirty="0" err="1"/>
              <a:t>Lexer</a:t>
            </a:r>
            <a:endParaRPr sz="6000" dirty="0"/>
          </a:p>
        </p:txBody>
      </p:sp>
      <p:grpSp>
        <p:nvGrpSpPr>
          <p:cNvPr id="444" name="Google Shape;444;p33"/>
          <p:cNvGrpSpPr/>
          <p:nvPr/>
        </p:nvGrpSpPr>
        <p:grpSpPr>
          <a:xfrm>
            <a:off x="0" y="4516075"/>
            <a:ext cx="9144000" cy="627300"/>
            <a:chOff x="0" y="4516075"/>
            <a:chExt cx="9144000" cy="627300"/>
          </a:xfrm>
        </p:grpSpPr>
        <p:sp>
          <p:nvSpPr>
            <p:cNvPr id="445" name="Google Shape;445;p33"/>
            <p:cNvSpPr/>
            <p:nvPr/>
          </p:nvSpPr>
          <p:spPr>
            <a:xfrm>
              <a:off x="0" y="4516075"/>
              <a:ext cx="3231900" cy="6273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flipH="1">
              <a:off x="5986500" y="4516075"/>
              <a:ext cx="3157500" cy="6273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3"/>
          <p:cNvGrpSpPr/>
          <p:nvPr/>
        </p:nvGrpSpPr>
        <p:grpSpPr>
          <a:xfrm rot="1546849">
            <a:off x="7775677" y="3734311"/>
            <a:ext cx="1395636" cy="1207064"/>
            <a:chOff x="7565700" y="3634650"/>
            <a:chExt cx="1234500" cy="1067700"/>
          </a:xfrm>
        </p:grpSpPr>
        <p:sp>
          <p:nvSpPr>
            <p:cNvPr id="448" name="Google Shape;448;p33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/>
          <p:nvPr/>
        </p:nvSpPr>
        <p:spPr>
          <a:xfrm>
            <a:off x="4724175" y="2080685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4728562" y="3622659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724175" y="638675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1"/>
          </p:nvPr>
        </p:nvSpPr>
        <p:spPr>
          <a:xfrm>
            <a:off x="5809650" y="533323"/>
            <a:ext cx="2109054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65" name="Google Shape;465;p35"/>
          <p:cNvSpPr txBox="1">
            <a:spLocks noGrp="1"/>
          </p:cNvSpPr>
          <p:nvPr>
            <p:ph type="title"/>
          </p:nvPr>
        </p:nvSpPr>
        <p:spPr>
          <a:xfrm>
            <a:off x="4811028" y="8170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2"/>
          </p:nvPr>
        </p:nvSpPr>
        <p:spPr>
          <a:xfrm>
            <a:off x="5809650" y="854858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Includes Identifier tokens</a:t>
            </a:r>
            <a:endParaRPr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title" idx="3"/>
          </p:nvPr>
        </p:nvSpPr>
        <p:spPr>
          <a:xfrm>
            <a:off x="4811028" y="225423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35"/>
          <p:cNvSpPr txBox="1">
            <a:spLocks noGrp="1"/>
          </p:cNvSpPr>
          <p:nvPr>
            <p:ph type="title" idx="4"/>
          </p:nvPr>
        </p:nvSpPr>
        <p:spPr>
          <a:xfrm>
            <a:off x="4815415" y="3798909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6"/>
          </p:nvPr>
        </p:nvSpPr>
        <p:spPr>
          <a:xfrm>
            <a:off x="5809650" y="1978474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</a:t>
            </a:r>
            <a:endParaRPr dirty="0"/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7"/>
          </p:nvPr>
        </p:nvSpPr>
        <p:spPr>
          <a:xfrm>
            <a:off x="5809650" y="2302109"/>
            <a:ext cx="2890798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Includes arithmetic, comparison, logic, &amp; assignment</a:t>
            </a:r>
            <a:endParaRPr dirty="0"/>
          </a:p>
        </p:txBody>
      </p:sp>
      <p:sp>
        <p:nvSpPr>
          <p:cNvPr id="472" name="Google Shape;472;p35"/>
          <p:cNvSpPr txBox="1">
            <a:spLocks noGrp="1"/>
          </p:cNvSpPr>
          <p:nvPr>
            <p:ph type="subTitle" idx="8"/>
          </p:nvPr>
        </p:nvSpPr>
        <p:spPr>
          <a:xfrm>
            <a:off x="5814037" y="3522690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Keywords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9"/>
          </p:nvPr>
        </p:nvSpPr>
        <p:spPr>
          <a:xfrm>
            <a:off x="5814037" y="3846325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Conditionals, loops, and more</a:t>
            </a:r>
            <a:endParaRPr dirty="0"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1118138" y="1425400"/>
            <a:ext cx="2578025" cy="2365800"/>
            <a:chOff x="1054775" y="76025"/>
            <a:chExt cx="2578025" cy="2365800"/>
          </a:xfrm>
        </p:grpSpPr>
        <p:sp>
          <p:nvSpPr>
            <p:cNvPr id="477" name="Google Shape;477;p35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  <a:reflection stA="47000" endPos="42000" dist="2190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35"/>
          <p:cNvSpPr txBox="1">
            <a:spLocks noGrp="1"/>
          </p:cNvSpPr>
          <p:nvPr>
            <p:ph type="title" idx="15"/>
          </p:nvPr>
        </p:nvSpPr>
        <p:spPr>
          <a:xfrm>
            <a:off x="1117900" y="2053950"/>
            <a:ext cx="25785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</a:t>
            </a:r>
            <a:br>
              <a:rPr lang="en" dirty="0"/>
            </a:br>
            <a:r>
              <a:rPr lang="en" dirty="0"/>
              <a:t>Types</a:t>
            </a:r>
            <a:endParaRPr dirty="0"/>
          </a:p>
        </p:txBody>
      </p:sp>
      <p:grpSp>
        <p:nvGrpSpPr>
          <p:cNvPr id="491" name="Google Shape;491;p35"/>
          <p:cNvGrpSpPr/>
          <p:nvPr/>
        </p:nvGrpSpPr>
        <p:grpSpPr>
          <a:xfrm rot="2330951">
            <a:off x="368475" y="1037943"/>
            <a:ext cx="839961" cy="726469"/>
            <a:chOff x="7565700" y="3634650"/>
            <a:chExt cx="1234500" cy="1067700"/>
          </a:xfrm>
        </p:grpSpPr>
        <p:sp>
          <p:nvSpPr>
            <p:cNvPr id="492" name="Google Shape;492;p35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 rot="-2132100">
            <a:off x="3544405" y="4535567"/>
            <a:ext cx="1225154" cy="1059679"/>
            <a:chOff x="7565700" y="3634650"/>
            <a:chExt cx="1234500" cy="1067700"/>
          </a:xfrm>
        </p:grpSpPr>
        <p:sp>
          <p:nvSpPr>
            <p:cNvPr id="495" name="Google Shape;495;p35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5"/>
          <p:cNvGrpSpPr/>
          <p:nvPr/>
        </p:nvGrpSpPr>
        <p:grpSpPr>
          <a:xfrm rot="-498556">
            <a:off x="1148911" y="-178220"/>
            <a:ext cx="541582" cy="468406"/>
            <a:chOff x="7565700" y="3634650"/>
            <a:chExt cx="1234500" cy="1067700"/>
          </a:xfrm>
        </p:grpSpPr>
        <p:sp>
          <p:nvSpPr>
            <p:cNvPr id="498" name="Google Shape;498;p35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Vox | Hazbin Hotel Wiki | Fandom">
            <a:extLst>
              <a:ext uri="{FF2B5EF4-FFF2-40B4-BE49-F238E27FC236}">
                <a16:creationId xmlns:a16="http://schemas.microsoft.com/office/drawing/2014/main" id="{118FE885-8A53-0C7B-F825-E238930C4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4" t="-2398" r="39891" b="87884"/>
          <a:stretch/>
        </p:blipFill>
        <p:spPr>
          <a:xfrm>
            <a:off x="2111725" y="818481"/>
            <a:ext cx="580544" cy="597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361F65-4A91-0BA1-F748-74890DBAE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63339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D28124D9-9574-169B-95EC-7CA8B548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10FAF2-FCC1-EC08-E28B-79D4C308E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80897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132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>
          <a:extLst>
            <a:ext uri="{FF2B5EF4-FFF2-40B4-BE49-F238E27FC236}">
              <a16:creationId xmlns:a16="http://schemas.microsoft.com/office/drawing/2014/main" id="{AA9860BA-0CFA-85C4-AAAC-F1D77653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9">
            <a:extLst>
              <a:ext uri="{FF2B5EF4-FFF2-40B4-BE49-F238E27FC236}">
                <a16:creationId xmlns:a16="http://schemas.microsoft.com/office/drawing/2014/main" id="{BA3E9ED2-E0C5-0F79-3FA5-95D81DEA33C0}"/>
              </a:ext>
            </a:extLst>
          </p:cNvPr>
          <p:cNvGrpSpPr/>
          <p:nvPr/>
        </p:nvGrpSpPr>
        <p:grpSpPr>
          <a:xfrm>
            <a:off x="213580" y="190486"/>
            <a:ext cx="8716566" cy="4762445"/>
            <a:chOff x="7761375" y="971375"/>
            <a:chExt cx="6898200" cy="3768950"/>
          </a:xfrm>
        </p:grpSpPr>
        <p:sp>
          <p:nvSpPr>
            <p:cNvPr id="565" name="Google Shape;565;p39">
              <a:extLst>
                <a:ext uri="{FF2B5EF4-FFF2-40B4-BE49-F238E27FC236}">
                  <a16:creationId xmlns:a16="http://schemas.microsoft.com/office/drawing/2014/main" id="{62C237B3-64BB-E86B-C920-3F276BFA2F49}"/>
                </a:ext>
              </a:extLst>
            </p:cNvPr>
            <p:cNvSpPr/>
            <p:nvPr/>
          </p:nvSpPr>
          <p:spPr>
            <a:xfrm>
              <a:off x="7761375" y="971375"/>
              <a:ext cx="6898200" cy="3768950"/>
            </a:xfrm>
            <a:custGeom>
              <a:avLst/>
              <a:gdLst/>
              <a:ahLst/>
              <a:cxnLst/>
              <a:rect l="l" t="t" r="r" b="b"/>
              <a:pathLst>
                <a:path w="275928" h="150758" extrusionOk="0">
                  <a:moveTo>
                    <a:pt x="1536" y="1"/>
                  </a:moveTo>
                  <a:cubicBezTo>
                    <a:pt x="691" y="1"/>
                    <a:pt x="0" y="679"/>
                    <a:pt x="0" y="1537"/>
                  </a:cubicBezTo>
                  <a:lnTo>
                    <a:pt x="0" y="149233"/>
                  </a:lnTo>
                  <a:cubicBezTo>
                    <a:pt x="0" y="150079"/>
                    <a:pt x="691" y="150757"/>
                    <a:pt x="1536" y="150757"/>
                  </a:cubicBezTo>
                  <a:lnTo>
                    <a:pt x="274392" y="150757"/>
                  </a:lnTo>
                  <a:cubicBezTo>
                    <a:pt x="275249" y="150757"/>
                    <a:pt x="275928" y="150079"/>
                    <a:pt x="275916" y="149233"/>
                  </a:cubicBezTo>
                  <a:lnTo>
                    <a:pt x="275916" y="1537"/>
                  </a:lnTo>
                  <a:cubicBezTo>
                    <a:pt x="275916" y="679"/>
                    <a:pt x="275225" y="1"/>
                    <a:pt x="274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>
              <a:extLst>
                <a:ext uri="{FF2B5EF4-FFF2-40B4-BE49-F238E27FC236}">
                  <a16:creationId xmlns:a16="http://schemas.microsoft.com/office/drawing/2014/main" id="{1666F1C7-6662-8259-0A0B-673CC3FF6DA8}"/>
                </a:ext>
              </a:extLst>
            </p:cNvPr>
            <p:cNvSpPr/>
            <p:nvPr/>
          </p:nvSpPr>
          <p:spPr>
            <a:xfrm>
              <a:off x="14331850" y="1159200"/>
              <a:ext cx="135150" cy="3393300"/>
            </a:xfrm>
            <a:custGeom>
              <a:avLst/>
              <a:gdLst/>
              <a:ahLst/>
              <a:cxnLst/>
              <a:rect l="l" t="t" r="r" b="b"/>
              <a:pathLst>
                <a:path w="5406" h="135732" extrusionOk="0">
                  <a:moveTo>
                    <a:pt x="5406" y="1"/>
                  </a:moveTo>
                  <a:lnTo>
                    <a:pt x="0" y="5239"/>
                  </a:lnTo>
                  <a:lnTo>
                    <a:pt x="0" y="130231"/>
                  </a:lnTo>
                  <a:lnTo>
                    <a:pt x="5406" y="13573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>
              <a:extLst>
                <a:ext uri="{FF2B5EF4-FFF2-40B4-BE49-F238E27FC236}">
                  <a16:creationId xmlns:a16="http://schemas.microsoft.com/office/drawing/2014/main" id="{FB40C430-D612-33DC-7E0C-524D39020DAB}"/>
                </a:ext>
              </a:extLst>
            </p:cNvPr>
            <p:cNvSpPr/>
            <p:nvPr/>
          </p:nvSpPr>
          <p:spPr>
            <a:xfrm>
              <a:off x="7954250" y="1159200"/>
              <a:ext cx="6512750" cy="131000"/>
            </a:xfrm>
            <a:custGeom>
              <a:avLst/>
              <a:gdLst/>
              <a:ahLst/>
              <a:cxnLst/>
              <a:rect l="l" t="t" r="r" b="b"/>
              <a:pathLst>
                <a:path w="260510" h="5240" extrusionOk="0">
                  <a:moveTo>
                    <a:pt x="1" y="1"/>
                  </a:moveTo>
                  <a:lnTo>
                    <a:pt x="5632" y="5239"/>
                  </a:lnTo>
                  <a:lnTo>
                    <a:pt x="255104" y="5239"/>
                  </a:lnTo>
                  <a:lnTo>
                    <a:pt x="260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>
              <a:extLst>
                <a:ext uri="{FF2B5EF4-FFF2-40B4-BE49-F238E27FC236}">
                  <a16:creationId xmlns:a16="http://schemas.microsoft.com/office/drawing/2014/main" id="{D33DFCF2-5264-F201-3503-D1A9FC58B30F}"/>
                </a:ext>
              </a:extLst>
            </p:cNvPr>
            <p:cNvSpPr/>
            <p:nvPr/>
          </p:nvSpPr>
          <p:spPr>
            <a:xfrm>
              <a:off x="7954250" y="4414950"/>
              <a:ext cx="6512750" cy="137550"/>
            </a:xfrm>
            <a:custGeom>
              <a:avLst/>
              <a:gdLst/>
              <a:ahLst/>
              <a:cxnLst/>
              <a:rect l="l" t="t" r="r" b="b"/>
              <a:pathLst>
                <a:path w="260510" h="5502" extrusionOk="0">
                  <a:moveTo>
                    <a:pt x="5632" y="1"/>
                  </a:moveTo>
                  <a:lnTo>
                    <a:pt x="1" y="5502"/>
                  </a:lnTo>
                  <a:lnTo>
                    <a:pt x="260510" y="5502"/>
                  </a:lnTo>
                  <a:lnTo>
                    <a:pt x="255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>
              <a:extLst>
                <a:ext uri="{FF2B5EF4-FFF2-40B4-BE49-F238E27FC236}">
                  <a16:creationId xmlns:a16="http://schemas.microsoft.com/office/drawing/2014/main" id="{FC127F2B-EF5D-1661-951E-63AFE3B8EAEC}"/>
                </a:ext>
              </a:extLst>
            </p:cNvPr>
            <p:cNvSpPr/>
            <p:nvPr/>
          </p:nvSpPr>
          <p:spPr>
            <a:xfrm>
              <a:off x="7954250" y="1159200"/>
              <a:ext cx="140825" cy="3393300"/>
            </a:xfrm>
            <a:custGeom>
              <a:avLst/>
              <a:gdLst/>
              <a:ahLst/>
              <a:cxnLst/>
              <a:rect l="l" t="t" r="r" b="b"/>
              <a:pathLst>
                <a:path w="5633" h="135732" extrusionOk="0">
                  <a:moveTo>
                    <a:pt x="1" y="1"/>
                  </a:moveTo>
                  <a:lnTo>
                    <a:pt x="1" y="135732"/>
                  </a:lnTo>
                  <a:lnTo>
                    <a:pt x="5632" y="130231"/>
                  </a:lnTo>
                  <a:lnTo>
                    <a:pt x="5632" y="5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>
              <a:extLst>
                <a:ext uri="{FF2B5EF4-FFF2-40B4-BE49-F238E27FC236}">
                  <a16:creationId xmlns:a16="http://schemas.microsoft.com/office/drawing/2014/main" id="{C9F042B7-81EE-FD9B-7E3D-809D5628080E}"/>
                </a:ext>
              </a:extLst>
            </p:cNvPr>
            <p:cNvSpPr/>
            <p:nvPr/>
          </p:nvSpPr>
          <p:spPr>
            <a:xfrm>
              <a:off x="7976575" y="1216350"/>
              <a:ext cx="6473450" cy="3272450"/>
            </a:xfrm>
            <a:custGeom>
              <a:avLst/>
              <a:gdLst/>
              <a:ahLst/>
              <a:cxnLst/>
              <a:rect l="l" t="t" r="r" b="b"/>
              <a:pathLst>
                <a:path w="258938" h="130898" extrusionOk="0">
                  <a:moveTo>
                    <a:pt x="129481" y="1"/>
                  </a:moveTo>
                  <a:cubicBezTo>
                    <a:pt x="78522" y="1"/>
                    <a:pt x="27564" y="1001"/>
                    <a:pt x="4739" y="2965"/>
                  </a:cubicBezTo>
                  <a:cubicBezTo>
                    <a:pt x="1" y="40529"/>
                    <a:pt x="1" y="90381"/>
                    <a:pt x="4739" y="127945"/>
                  </a:cubicBezTo>
                  <a:cubicBezTo>
                    <a:pt x="27576" y="129921"/>
                    <a:pt x="78522" y="130898"/>
                    <a:pt x="129481" y="130898"/>
                  </a:cubicBezTo>
                  <a:cubicBezTo>
                    <a:pt x="180440" y="130898"/>
                    <a:pt x="231399" y="129909"/>
                    <a:pt x="254211" y="127945"/>
                  </a:cubicBezTo>
                  <a:cubicBezTo>
                    <a:pt x="258938" y="90357"/>
                    <a:pt x="258938" y="40529"/>
                    <a:pt x="254211" y="2965"/>
                  </a:cubicBezTo>
                  <a:cubicBezTo>
                    <a:pt x="231375" y="989"/>
                    <a:pt x="180440" y="1"/>
                    <a:pt x="12948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93000">
                  <a:srgbClr val="FFB97E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42888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>
              <a:extLst>
                <a:ext uri="{FF2B5EF4-FFF2-40B4-BE49-F238E27FC236}">
                  <a16:creationId xmlns:a16="http://schemas.microsoft.com/office/drawing/2014/main" id="{BA7EC974-9431-FA6C-59EA-4379E6EF69CA}"/>
                </a:ext>
              </a:extLst>
            </p:cNvPr>
            <p:cNvSpPr/>
            <p:nvPr/>
          </p:nvSpPr>
          <p:spPr>
            <a:xfrm>
              <a:off x="14352075" y="46001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>
              <a:extLst>
                <a:ext uri="{FF2B5EF4-FFF2-40B4-BE49-F238E27FC236}">
                  <a16:creationId xmlns:a16="http://schemas.microsoft.com/office/drawing/2014/main" id="{9C406E8C-51A0-882C-2775-63CAA1C2D975}"/>
                </a:ext>
              </a:extLst>
            </p:cNvPr>
            <p:cNvSpPr/>
            <p:nvPr/>
          </p:nvSpPr>
          <p:spPr>
            <a:xfrm>
              <a:off x="1063077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>
              <a:extLst>
                <a:ext uri="{FF2B5EF4-FFF2-40B4-BE49-F238E27FC236}">
                  <a16:creationId xmlns:a16="http://schemas.microsoft.com/office/drawing/2014/main" id="{CB7317D3-F129-541F-2234-654119AC9DB3}"/>
                </a:ext>
              </a:extLst>
            </p:cNvPr>
            <p:cNvSpPr/>
            <p:nvPr/>
          </p:nvSpPr>
          <p:spPr>
            <a:xfrm>
              <a:off x="1086622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>
              <a:extLst>
                <a:ext uri="{FF2B5EF4-FFF2-40B4-BE49-F238E27FC236}">
                  <a16:creationId xmlns:a16="http://schemas.microsoft.com/office/drawing/2014/main" id="{3DEE52A9-746B-AFAC-80A7-52C0B8B084B8}"/>
                </a:ext>
              </a:extLst>
            </p:cNvPr>
            <p:cNvSpPr/>
            <p:nvPr/>
          </p:nvSpPr>
          <p:spPr>
            <a:xfrm>
              <a:off x="11101975" y="4610225"/>
              <a:ext cx="216725" cy="74725"/>
            </a:xfrm>
            <a:custGeom>
              <a:avLst/>
              <a:gdLst/>
              <a:ahLst/>
              <a:cxnLst/>
              <a:rect l="l" t="t" r="r" b="b"/>
              <a:pathLst>
                <a:path w="8669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68" y="2989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>
              <a:extLst>
                <a:ext uri="{FF2B5EF4-FFF2-40B4-BE49-F238E27FC236}">
                  <a16:creationId xmlns:a16="http://schemas.microsoft.com/office/drawing/2014/main" id="{FA0206A5-6985-FE34-67D3-F2B4DBBD6507}"/>
                </a:ext>
              </a:extLst>
            </p:cNvPr>
            <p:cNvSpPr/>
            <p:nvPr/>
          </p:nvSpPr>
          <p:spPr>
            <a:xfrm>
              <a:off x="11337725" y="4610225"/>
              <a:ext cx="217000" cy="74725"/>
            </a:xfrm>
            <a:custGeom>
              <a:avLst/>
              <a:gdLst/>
              <a:ahLst/>
              <a:cxnLst/>
              <a:rect l="l" t="t" r="r" b="b"/>
              <a:pathLst>
                <a:path w="868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>
              <a:extLst>
                <a:ext uri="{FF2B5EF4-FFF2-40B4-BE49-F238E27FC236}">
                  <a16:creationId xmlns:a16="http://schemas.microsoft.com/office/drawing/2014/main" id="{62B5245C-BEFF-5BE9-E675-594B3102C8BE}"/>
                </a:ext>
              </a:extLst>
            </p:cNvPr>
            <p:cNvSpPr/>
            <p:nvPr/>
          </p:nvSpPr>
          <p:spPr>
            <a:xfrm>
              <a:off x="11573150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1" y="2989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>
              <a:extLst>
                <a:ext uri="{FF2B5EF4-FFF2-40B4-BE49-F238E27FC236}">
                  <a16:creationId xmlns:a16="http://schemas.microsoft.com/office/drawing/2014/main" id="{9666E42A-DB68-35F1-017B-A149F75799E2}"/>
                </a:ext>
              </a:extLst>
            </p:cNvPr>
            <p:cNvSpPr/>
            <p:nvPr/>
          </p:nvSpPr>
          <p:spPr>
            <a:xfrm>
              <a:off x="7970025" y="4610525"/>
              <a:ext cx="74450" cy="74425"/>
            </a:xfrm>
            <a:custGeom>
              <a:avLst/>
              <a:gdLst/>
              <a:ahLst/>
              <a:cxnLst/>
              <a:rect l="l" t="t" r="r" b="b"/>
              <a:pathLst>
                <a:path w="2978" h="2977" extrusionOk="0">
                  <a:moveTo>
                    <a:pt x="1511" y="0"/>
                  </a:moveTo>
                  <a:cubicBezTo>
                    <a:pt x="1503" y="0"/>
                    <a:pt x="1496" y="0"/>
                    <a:pt x="1489" y="0"/>
                  </a:cubicBezTo>
                  <a:cubicBezTo>
                    <a:pt x="679" y="0"/>
                    <a:pt x="1" y="667"/>
                    <a:pt x="1" y="1488"/>
                  </a:cubicBezTo>
                  <a:cubicBezTo>
                    <a:pt x="1" y="2310"/>
                    <a:pt x="679" y="2977"/>
                    <a:pt x="1489" y="2977"/>
                  </a:cubicBezTo>
                  <a:cubicBezTo>
                    <a:pt x="2311" y="2977"/>
                    <a:pt x="2977" y="2310"/>
                    <a:pt x="2977" y="1488"/>
                  </a:cubicBezTo>
                  <a:cubicBezTo>
                    <a:pt x="2977" y="662"/>
                    <a:pt x="2322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39">
            <a:extLst>
              <a:ext uri="{FF2B5EF4-FFF2-40B4-BE49-F238E27FC236}">
                <a16:creationId xmlns:a16="http://schemas.microsoft.com/office/drawing/2014/main" id="{62B2FFBD-9062-798B-0F38-A6C37693C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6300" y="683150"/>
            <a:ext cx="53034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Lexer</a:t>
            </a:r>
            <a:r>
              <a:rPr lang="en-US" dirty="0"/>
              <a:t> Generator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39">
            <a:extLst>
              <a:ext uri="{FF2B5EF4-FFF2-40B4-BE49-F238E27FC236}">
                <a16:creationId xmlns:a16="http://schemas.microsoft.com/office/drawing/2014/main" id="{A2CD67C3-DB6B-462F-D880-E5776FBCF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5600" y="1770050"/>
            <a:ext cx="6592800" cy="2521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Lex.py tokenizes input text based on defined regular expression rules, breaking it into distinct tokens. </a:t>
            </a:r>
            <a:endParaRPr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dirty="0"/>
              <a:t>Tokens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dirty="0"/>
              <a:t>Regular expression rules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dirty="0"/>
              <a:t>Additional Rules and defining actions</a:t>
            </a:r>
          </a:p>
          <a:p>
            <a:pPr lvl="1" indent="-330200">
              <a:spcBef>
                <a:spcPts val="0"/>
              </a:spcBef>
              <a:buSzPts val="1600"/>
              <a:buFont typeface="IBM Plex Sans"/>
              <a:buChar char="●"/>
            </a:pPr>
            <a:r>
              <a:rPr lang="en-US" dirty="0"/>
              <a:t>Converting strings to integers or floats</a:t>
            </a:r>
          </a:p>
          <a:p>
            <a:pPr lvl="1" indent="-330200">
              <a:spcBef>
                <a:spcPts val="0"/>
              </a:spcBef>
              <a:buSzPts val="1600"/>
              <a:buFont typeface="IBM Plex Sans"/>
              <a:buChar char="●"/>
            </a:pPr>
            <a:r>
              <a:rPr lang="en-US" dirty="0"/>
              <a:t>Handling new line characters</a:t>
            </a:r>
          </a:p>
          <a:p>
            <a:pPr lvl="1" indent="-330200">
              <a:spcBef>
                <a:spcPts val="0"/>
              </a:spcBef>
              <a:buSzPts val="1600"/>
              <a:buFont typeface="IBM Plex Sans"/>
              <a:buChar char="●"/>
            </a:pPr>
            <a:r>
              <a:rPr lang="en-US" dirty="0"/>
              <a:t>Error handling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-US" dirty="0"/>
              <a:t>Build the </a:t>
            </a:r>
            <a:r>
              <a:rPr lang="en-US" dirty="0" err="1"/>
              <a:t>lexer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9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>
          <a:extLst>
            <a:ext uri="{FF2B5EF4-FFF2-40B4-BE49-F238E27FC236}">
              <a16:creationId xmlns:a16="http://schemas.microsoft.com/office/drawing/2014/main" id="{06454778-60FA-A6B9-1489-21907DC2D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9">
            <a:extLst>
              <a:ext uri="{FF2B5EF4-FFF2-40B4-BE49-F238E27FC236}">
                <a16:creationId xmlns:a16="http://schemas.microsoft.com/office/drawing/2014/main" id="{59E58B0A-3BE8-B9E0-ED9A-F82D5F3C0A5C}"/>
              </a:ext>
            </a:extLst>
          </p:cNvPr>
          <p:cNvGrpSpPr/>
          <p:nvPr/>
        </p:nvGrpSpPr>
        <p:grpSpPr>
          <a:xfrm>
            <a:off x="213580" y="190486"/>
            <a:ext cx="8716566" cy="4762445"/>
            <a:chOff x="7761375" y="971375"/>
            <a:chExt cx="6898200" cy="3768950"/>
          </a:xfrm>
        </p:grpSpPr>
        <p:sp>
          <p:nvSpPr>
            <p:cNvPr id="827" name="Google Shape;827;p49">
              <a:extLst>
                <a:ext uri="{FF2B5EF4-FFF2-40B4-BE49-F238E27FC236}">
                  <a16:creationId xmlns:a16="http://schemas.microsoft.com/office/drawing/2014/main" id="{B4E8737A-6135-C138-0FF5-088B7FC81D4C}"/>
                </a:ext>
              </a:extLst>
            </p:cNvPr>
            <p:cNvSpPr/>
            <p:nvPr/>
          </p:nvSpPr>
          <p:spPr>
            <a:xfrm>
              <a:off x="7761375" y="971375"/>
              <a:ext cx="6898200" cy="3768950"/>
            </a:xfrm>
            <a:custGeom>
              <a:avLst/>
              <a:gdLst/>
              <a:ahLst/>
              <a:cxnLst/>
              <a:rect l="l" t="t" r="r" b="b"/>
              <a:pathLst>
                <a:path w="275928" h="150758" extrusionOk="0">
                  <a:moveTo>
                    <a:pt x="1536" y="1"/>
                  </a:moveTo>
                  <a:cubicBezTo>
                    <a:pt x="691" y="1"/>
                    <a:pt x="0" y="679"/>
                    <a:pt x="0" y="1537"/>
                  </a:cubicBezTo>
                  <a:lnTo>
                    <a:pt x="0" y="149233"/>
                  </a:lnTo>
                  <a:cubicBezTo>
                    <a:pt x="0" y="150079"/>
                    <a:pt x="691" y="150757"/>
                    <a:pt x="1536" y="150757"/>
                  </a:cubicBezTo>
                  <a:lnTo>
                    <a:pt x="274392" y="150757"/>
                  </a:lnTo>
                  <a:cubicBezTo>
                    <a:pt x="275249" y="150757"/>
                    <a:pt x="275928" y="150079"/>
                    <a:pt x="275916" y="149233"/>
                  </a:cubicBezTo>
                  <a:lnTo>
                    <a:pt x="275916" y="1537"/>
                  </a:lnTo>
                  <a:cubicBezTo>
                    <a:pt x="275916" y="679"/>
                    <a:pt x="275225" y="1"/>
                    <a:pt x="274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>
              <a:extLst>
                <a:ext uri="{FF2B5EF4-FFF2-40B4-BE49-F238E27FC236}">
                  <a16:creationId xmlns:a16="http://schemas.microsoft.com/office/drawing/2014/main" id="{C4E63C3F-D2ED-553A-67E9-6EF841FC3B0A}"/>
                </a:ext>
              </a:extLst>
            </p:cNvPr>
            <p:cNvSpPr/>
            <p:nvPr/>
          </p:nvSpPr>
          <p:spPr>
            <a:xfrm>
              <a:off x="14331850" y="1159200"/>
              <a:ext cx="135150" cy="3393300"/>
            </a:xfrm>
            <a:custGeom>
              <a:avLst/>
              <a:gdLst/>
              <a:ahLst/>
              <a:cxnLst/>
              <a:rect l="l" t="t" r="r" b="b"/>
              <a:pathLst>
                <a:path w="5406" h="135732" extrusionOk="0">
                  <a:moveTo>
                    <a:pt x="5406" y="1"/>
                  </a:moveTo>
                  <a:lnTo>
                    <a:pt x="0" y="5239"/>
                  </a:lnTo>
                  <a:lnTo>
                    <a:pt x="0" y="130231"/>
                  </a:lnTo>
                  <a:lnTo>
                    <a:pt x="5406" y="13573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>
              <a:extLst>
                <a:ext uri="{FF2B5EF4-FFF2-40B4-BE49-F238E27FC236}">
                  <a16:creationId xmlns:a16="http://schemas.microsoft.com/office/drawing/2014/main" id="{10C799C2-0C1F-C6DD-0D26-58FBC3F55DB3}"/>
                </a:ext>
              </a:extLst>
            </p:cNvPr>
            <p:cNvSpPr/>
            <p:nvPr/>
          </p:nvSpPr>
          <p:spPr>
            <a:xfrm>
              <a:off x="7954250" y="1159200"/>
              <a:ext cx="6512750" cy="131000"/>
            </a:xfrm>
            <a:custGeom>
              <a:avLst/>
              <a:gdLst/>
              <a:ahLst/>
              <a:cxnLst/>
              <a:rect l="l" t="t" r="r" b="b"/>
              <a:pathLst>
                <a:path w="260510" h="5240" extrusionOk="0">
                  <a:moveTo>
                    <a:pt x="1" y="1"/>
                  </a:moveTo>
                  <a:lnTo>
                    <a:pt x="5632" y="5239"/>
                  </a:lnTo>
                  <a:lnTo>
                    <a:pt x="255104" y="5239"/>
                  </a:lnTo>
                  <a:lnTo>
                    <a:pt x="260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>
              <a:extLst>
                <a:ext uri="{FF2B5EF4-FFF2-40B4-BE49-F238E27FC236}">
                  <a16:creationId xmlns:a16="http://schemas.microsoft.com/office/drawing/2014/main" id="{D3A97E4C-5BE2-CB99-CDFB-9B9CA2122A16}"/>
                </a:ext>
              </a:extLst>
            </p:cNvPr>
            <p:cNvSpPr/>
            <p:nvPr/>
          </p:nvSpPr>
          <p:spPr>
            <a:xfrm>
              <a:off x="7954250" y="4414950"/>
              <a:ext cx="6512750" cy="137550"/>
            </a:xfrm>
            <a:custGeom>
              <a:avLst/>
              <a:gdLst/>
              <a:ahLst/>
              <a:cxnLst/>
              <a:rect l="l" t="t" r="r" b="b"/>
              <a:pathLst>
                <a:path w="260510" h="5502" extrusionOk="0">
                  <a:moveTo>
                    <a:pt x="5632" y="1"/>
                  </a:moveTo>
                  <a:lnTo>
                    <a:pt x="1" y="5502"/>
                  </a:lnTo>
                  <a:lnTo>
                    <a:pt x="260510" y="5502"/>
                  </a:lnTo>
                  <a:lnTo>
                    <a:pt x="255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>
              <a:extLst>
                <a:ext uri="{FF2B5EF4-FFF2-40B4-BE49-F238E27FC236}">
                  <a16:creationId xmlns:a16="http://schemas.microsoft.com/office/drawing/2014/main" id="{AD26F290-6192-6AFA-2F3B-06070CBBA50E}"/>
                </a:ext>
              </a:extLst>
            </p:cNvPr>
            <p:cNvSpPr/>
            <p:nvPr/>
          </p:nvSpPr>
          <p:spPr>
            <a:xfrm>
              <a:off x="7954250" y="1159200"/>
              <a:ext cx="140825" cy="3393300"/>
            </a:xfrm>
            <a:custGeom>
              <a:avLst/>
              <a:gdLst/>
              <a:ahLst/>
              <a:cxnLst/>
              <a:rect l="l" t="t" r="r" b="b"/>
              <a:pathLst>
                <a:path w="5633" h="135732" extrusionOk="0">
                  <a:moveTo>
                    <a:pt x="1" y="1"/>
                  </a:moveTo>
                  <a:lnTo>
                    <a:pt x="1" y="135732"/>
                  </a:lnTo>
                  <a:lnTo>
                    <a:pt x="5632" y="130231"/>
                  </a:lnTo>
                  <a:lnTo>
                    <a:pt x="5632" y="5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>
              <a:extLst>
                <a:ext uri="{FF2B5EF4-FFF2-40B4-BE49-F238E27FC236}">
                  <a16:creationId xmlns:a16="http://schemas.microsoft.com/office/drawing/2014/main" id="{62474D44-1411-C6C2-BE88-E5CF75A00C17}"/>
                </a:ext>
              </a:extLst>
            </p:cNvPr>
            <p:cNvSpPr/>
            <p:nvPr/>
          </p:nvSpPr>
          <p:spPr>
            <a:xfrm>
              <a:off x="7976575" y="1216350"/>
              <a:ext cx="6473450" cy="3272450"/>
            </a:xfrm>
            <a:custGeom>
              <a:avLst/>
              <a:gdLst/>
              <a:ahLst/>
              <a:cxnLst/>
              <a:rect l="l" t="t" r="r" b="b"/>
              <a:pathLst>
                <a:path w="258938" h="130898" extrusionOk="0">
                  <a:moveTo>
                    <a:pt x="129481" y="1"/>
                  </a:moveTo>
                  <a:cubicBezTo>
                    <a:pt x="78522" y="1"/>
                    <a:pt x="27564" y="1001"/>
                    <a:pt x="4739" y="2965"/>
                  </a:cubicBezTo>
                  <a:cubicBezTo>
                    <a:pt x="1" y="40529"/>
                    <a:pt x="1" y="90381"/>
                    <a:pt x="4739" y="127945"/>
                  </a:cubicBezTo>
                  <a:cubicBezTo>
                    <a:pt x="27576" y="129921"/>
                    <a:pt x="78522" y="130898"/>
                    <a:pt x="129481" y="130898"/>
                  </a:cubicBezTo>
                  <a:cubicBezTo>
                    <a:pt x="180440" y="130898"/>
                    <a:pt x="231399" y="129909"/>
                    <a:pt x="254211" y="127945"/>
                  </a:cubicBezTo>
                  <a:cubicBezTo>
                    <a:pt x="258938" y="90357"/>
                    <a:pt x="258938" y="40529"/>
                    <a:pt x="254211" y="2965"/>
                  </a:cubicBezTo>
                  <a:cubicBezTo>
                    <a:pt x="231375" y="989"/>
                    <a:pt x="180440" y="1"/>
                    <a:pt x="12948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7000">
                  <a:schemeClr val="accent5"/>
                </a:gs>
                <a:gs pos="93000">
                  <a:srgbClr val="FFB97E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42888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>
              <a:extLst>
                <a:ext uri="{FF2B5EF4-FFF2-40B4-BE49-F238E27FC236}">
                  <a16:creationId xmlns:a16="http://schemas.microsoft.com/office/drawing/2014/main" id="{38E60794-3497-8A9A-814D-B94785EB45B0}"/>
                </a:ext>
              </a:extLst>
            </p:cNvPr>
            <p:cNvSpPr/>
            <p:nvPr/>
          </p:nvSpPr>
          <p:spPr>
            <a:xfrm>
              <a:off x="14352075" y="46001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>
              <a:extLst>
                <a:ext uri="{FF2B5EF4-FFF2-40B4-BE49-F238E27FC236}">
                  <a16:creationId xmlns:a16="http://schemas.microsoft.com/office/drawing/2014/main" id="{7431ADEC-4C29-57B2-00C2-F24A7BCBA3C2}"/>
                </a:ext>
              </a:extLst>
            </p:cNvPr>
            <p:cNvSpPr/>
            <p:nvPr/>
          </p:nvSpPr>
          <p:spPr>
            <a:xfrm>
              <a:off x="1063077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>
              <a:extLst>
                <a:ext uri="{FF2B5EF4-FFF2-40B4-BE49-F238E27FC236}">
                  <a16:creationId xmlns:a16="http://schemas.microsoft.com/office/drawing/2014/main" id="{0462B3DF-3C36-4C98-3207-7C95937B36C5}"/>
                </a:ext>
              </a:extLst>
            </p:cNvPr>
            <p:cNvSpPr/>
            <p:nvPr/>
          </p:nvSpPr>
          <p:spPr>
            <a:xfrm>
              <a:off x="1086622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>
              <a:extLst>
                <a:ext uri="{FF2B5EF4-FFF2-40B4-BE49-F238E27FC236}">
                  <a16:creationId xmlns:a16="http://schemas.microsoft.com/office/drawing/2014/main" id="{86F83D6D-57C9-DAFF-F285-81AD60713393}"/>
                </a:ext>
              </a:extLst>
            </p:cNvPr>
            <p:cNvSpPr/>
            <p:nvPr/>
          </p:nvSpPr>
          <p:spPr>
            <a:xfrm>
              <a:off x="11101975" y="4610225"/>
              <a:ext cx="216725" cy="74725"/>
            </a:xfrm>
            <a:custGeom>
              <a:avLst/>
              <a:gdLst/>
              <a:ahLst/>
              <a:cxnLst/>
              <a:rect l="l" t="t" r="r" b="b"/>
              <a:pathLst>
                <a:path w="8669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68" y="2989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>
              <a:extLst>
                <a:ext uri="{FF2B5EF4-FFF2-40B4-BE49-F238E27FC236}">
                  <a16:creationId xmlns:a16="http://schemas.microsoft.com/office/drawing/2014/main" id="{3CC72DF3-3041-4F04-449A-D3F6BB572195}"/>
                </a:ext>
              </a:extLst>
            </p:cNvPr>
            <p:cNvSpPr/>
            <p:nvPr/>
          </p:nvSpPr>
          <p:spPr>
            <a:xfrm>
              <a:off x="11337725" y="4610225"/>
              <a:ext cx="217000" cy="74725"/>
            </a:xfrm>
            <a:custGeom>
              <a:avLst/>
              <a:gdLst/>
              <a:ahLst/>
              <a:cxnLst/>
              <a:rect l="l" t="t" r="r" b="b"/>
              <a:pathLst>
                <a:path w="868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>
              <a:extLst>
                <a:ext uri="{FF2B5EF4-FFF2-40B4-BE49-F238E27FC236}">
                  <a16:creationId xmlns:a16="http://schemas.microsoft.com/office/drawing/2014/main" id="{4349DAEC-B305-DF87-9024-10BCF2E1F786}"/>
                </a:ext>
              </a:extLst>
            </p:cNvPr>
            <p:cNvSpPr/>
            <p:nvPr/>
          </p:nvSpPr>
          <p:spPr>
            <a:xfrm>
              <a:off x="11573150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1" y="2989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>
              <a:extLst>
                <a:ext uri="{FF2B5EF4-FFF2-40B4-BE49-F238E27FC236}">
                  <a16:creationId xmlns:a16="http://schemas.microsoft.com/office/drawing/2014/main" id="{DEEAC92A-BBBF-55BF-9B1E-F117622B9533}"/>
                </a:ext>
              </a:extLst>
            </p:cNvPr>
            <p:cNvSpPr/>
            <p:nvPr/>
          </p:nvSpPr>
          <p:spPr>
            <a:xfrm>
              <a:off x="7970025" y="4610525"/>
              <a:ext cx="74450" cy="74425"/>
            </a:xfrm>
            <a:custGeom>
              <a:avLst/>
              <a:gdLst/>
              <a:ahLst/>
              <a:cxnLst/>
              <a:rect l="l" t="t" r="r" b="b"/>
              <a:pathLst>
                <a:path w="2978" h="2977" extrusionOk="0">
                  <a:moveTo>
                    <a:pt x="1511" y="0"/>
                  </a:moveTo>
                  <a:cubicBezTo>
                    <a:pt x="1503" y="0"/>
                    <a:pt x="1496" y="0"/>
                    <a:pt x="1489" y="0"/>
                  </a:cubicBezTo>
                  <a:cubicBezTo>
                    <a:pt x="679" y="0"/>
                    <a:pt x="1" y="667"/>
                    <a:pt x="1" y="1488"/>
                  </a:cubicBezTo>
                  <a:cubicBezTo>
                    <a:pt x="1" y="2310"/>
                    <a:pt x="679" y="2977"/>
                    <a:pt x="1489" y="2977"/>
                  </a:cubicBezTo>
                  <a:cubicBezTo>
                    <a:pt x="2311" y="2977"/>
                    <a:pt x="2977" y="2310"/>
                    <a:pt x="2977" y="1488"/>
                  </a:cubicBezTo>
                  <a:cubicBezTo>
                    <a:pt x="2977" y="662"/>
                    <a:pt x="2322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49">
            <a:extLst>
              <a:ext uri="{FF2B5EF4-FFF2-40B4-BE49-F238E27FC236}">
                <a16:creationId xmlns:a16="http://schemas.microsoft.com/office/drawing/2014/main" id="{3AAE439D-0BB4-68E6-628A-E7B6BFF35C40}"/>
              </a:ext>
            </a:extLst>
          </p:cNvPr>
          <p:cNvSpPr/>
          <p:nvPr/>
        </p:nvSpPr>
        <p:spPr>
          <a:xfrm>
            <a:off x="4136869" y="1334033"/>
            <a:ext cx="777300" cy="77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257175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>
            <a:extLst>
              <a:ext uri="{FF2B5EF4-FFF2-40B4-BE49-F238E27FC236}">
                <a16:creationId xmlns:a16="http://schemas.microsoft.com/office/drawing/2014/main" id="{76AD4E76-9156-E167-16F3-8D438B9796A3}"/>
              </a:ext>
            </a:extLst>
          </p:cNvPr>
          <p:cNvSpPr/>
          <p:nvPr/>
        </p:nvSpPr>
        <p:spPr>
          <a:xfrm>
            <a:off x="6752588" y="1334033"/>
            <a:ext cx="777300" cy="77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257175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>
            <a:extLst>
              <a:ext uri="{FF2B5EF4-FFF2-40B4-BE49-F238E27FC236}">
                <a16:creationId xmlns:a16="http://schemas.microsoft.com/office/drawing/2014/main" id="{1BD2BD93-A4CC-FB8E-2C68-14E4D909235C}"/>
              </a:ext>
            </a:extLst>
          </p:cNvPr>
          <p:cNvSpPr/>
          <p:nvPr/>
        </p:nvSpPr>
        <p:spPr>
          <a:xfrm>
            <a:off x="1521150" y="1334658"/>
            <a:ext cx="777300" cy="77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257175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>
            <a:extLst>
              <a:ext uri="{FF2B5EF4-FFF2-40B4-BE49-F238E27FC236}">
                <a16:creationId xmlns:a16="http://schemas.microsoft.com/office/drawing/2014/main" id="{C49BEEAC-2ACA-5977-EBF5-1B844FC0B89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6300" y="6831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Example</a:t>
            </a:r>
            <a:endParaRPr dirty="0"/>
          </a:p>
        </p:txBody>
      </p:sp>
      <p:sp>
        <p:nvSpPr>
          <p:cNvPr id="844" name="Google Shape;844;p49">
            <a:extLst>
              <a:ext uri="{FF2B5EF4-FFF2-40B4-BE49-F238E27FC236}">
                <a16:creationId xmlns:a16="http://schemas.microsoft.com/office/drawing/2014/main" id="{61EC0D26-6A9A-0986-49BF-99AD4CDDAEF8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136869" y="1527948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45" name="Google Shape;845;p49">
            <a:extLst>
              <a:ext uri="{FF2B5EF4-FFF2-40B4-BE49-F238E27FC236}">
                <a16:creationId xmlns:a16="http://schemas.microsoft.com/office/drawing/2014/main" id="{1B2AE8A0-4BBA-545F-6596-795EE76EC8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376" y="2190766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Tokens</a:t>
            </a:r>
            <a:endParaRPr dirty="0"/>
          </a:p>
        </p:txBody>
      </p:sp>
      <p:sp>
        <p:nvSpPr>
          <p:cNvPr id="847" name="Google Shape;847;p49">
            <a:extLst>
              <a:ext uri="{FF2B5EF4-FFF2-40B4-BE49-F238E27FC236}">
                <a16:creationId xmlns:a16="http://schemas.microsoft.com/office/drawing/2014/main" id="{4689650A-5C41-29E3-069C-4D68D072071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17419" y="2190766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849" name="Google Shape;849;p49">
            <a:extLst>
              <a:ext uri="{FF2B5EF4-FFF2-40B4-BE49-F238E27FC236}">
                <a16:creationId xmlns:a16="http://schemas.microsoft.com/office/drawing/2014/main" id="{EDBBAD95-C2EA-AE70-B419-1C908897130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908257" y="2149182"/>
            <a:ext cx="25863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Actions &amp; Building</a:t>
            </a:r>
            <a:endParaRPr dirty="0"/>
          </a:p>
        </p:txBody>
      </p:sp>
      <p:sp>
        <p:nvSpPr>
          <p:cNvPr id="851" name="Google Shape;851;p49">
            <a:extLst>
              <a:ext uri="{FF2B5EF4-FFF2-40B4-BE49-F238E27FC236}">
                <a16:creationId xmlns:a16="http://schemas.microsoft.com/office/drawing/2014/main" id="{A1E3E57A-6A59-B87C-263E-D3E424906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700" y="1516286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2" name="Google Shape;852;p49">
            <a:extLst>
              <a:ext uri="{FF2B5EF4-FFF2-40B4-BE49-F238E27FC236}">
                <a16:creationId xmlns:a16="http://schemas.microsoft.com/office/drawing/2014/main" id="{DC0BC300-B1C3-1D52-B4D3-5E2730AF19DF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6774713" y="152061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636132-3998-7184-CB03-660CB388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90" y="3046874"/>
            <a:ext cx="2270957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3D805-46BE-2E8E-9E6C-6A4BA2A0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174" y="2594423"/>
            <a:ext cx="2252928" cy="1946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BCD13-F689-F6C1-15B8-805855D5F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510" y="2589331"/>
            <a:ext cx="2273413" cy="19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8562E3C5-1D93-3AC2-D330-A539E324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41">
            <a:extLst>
              <a:ext uri="{FF2B5EF4-FFF2-40B4-BE49-F238E27FC236}">
                <a16:creationId xmlns:a16="http://schemas.microsoft.com/office/drawing/2014/main" id="{A724A80B-B863-DE4A-4BC0-D3F955D070B3}"/>
              </a:ext>
            </a:extLst>
          </p:cNvPr>
          <p:cNvGrpSpPr/>
          <p:nvPr/>
        </p:nvGrpSpPr>
        <p:grpSpPr>
          <a:xfrm>
            <a:off x="476260" y="710574"/>
            <a:ext cx="4056265" cy="3722350"/>
            <a:chOff x="1054775" y="76025"/>
            <a:chExt cx="2578025" cy="2365800"/>
          </a:xfrm>
        </p:grpSpPr>
        <p:sp>
          <p:nvSpPr>
            <p:cNvPr id="612" name="Google Shape;612;p41">
              <a:extLst>
                <a:ext uri="{FF2B5EF4-FFF2-40B4-BE49-F238E27FC236}">
                  <a16:creationId xmlns:a16="http://schemas.microsoft.com/office/drawing/2014/main" id="{5BBC809D-2CE3-7014-4FC0-2CA3A545B144}"/>
                </a:ext>
              </a:extLst>
            </p:cNvPr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>
              <a:extLst>
                <a:ext uri="{FF2B5EF4-FFF2-40B4-BE49-F238E27FC236}">
                  <a16:creationId xmlns:a16="http://schemas.microsoft.com/office/drawing/2014/main" id="{AE5598F9-AA14-3F5C-0767-524725F59A6C}"/>
                </a:ext>
              </a:extLst>
            </p:cNvPr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>
              <a:extLst>
                <a:ext uri="{FF2B5EF4-FFF2-40B4-BE49-F238E27FC236}">
                  <a16:creationId xmlns:a16="http://schemas.microsoft.com/office/drawing/2014/main" id="{09A53CCA-0CB5-EA31-FC3A-D0224F08AD0D}"/>
                </a:ext>
              </a:extLst>
            </p:cNvPr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>
              <a:extLst>
                <a:ext uri="{FF2B5EF4-FFF2-40B4-BE49-F238E27FC236}">
                  <a16:creationId xmlns:a16="http://schemas.microsoft.com/office/drawing/2014/main" id="{8F1157E7-EC2C-73C2-36D3-D1180DC06854}"/>
                </a:ext>
              </a:extLst>
            </p:cNvPr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>
              <a:extLst>
                <a:ext uri="{FF2B5EF4-FFF2-40B4-BE49-F238E27FC236}">
                  <a16:creationId xmlns:a16="http://schemas.microsoft.com/office/drawing/2014/main" id="{4C47C729-1467-1A9F-D29E-2AF187BA2C75}"/>
                </a:ext>
              </a:extLst>
            </p:cNvPr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>
              <a:extLst>
                <a:ext uri="{FF2B5EF4-FFF2-40B4-BE49-F238E27FC236}">
                  <a16:creationId xmlns:a16="http://schemas.microsoft.com/office/drawing/2014/main" id="{30F4EF53-1938-63D3-72A5-C3DBA4E70F7D}"/>
                </a:ext>
              </a:extLst>
            </p:cNvPr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>
              <a:extLst>
                <a:ext uri="{FF2B5EF4-FFF2-40B4-BE49-F238E27FC236}">
                  <a16:creationId xmlns:a16="http://schemas.microsoft.com/office/drawing/2014/main" id="{5BBBDD28-3FF8-3401-EBE7-2D976466DCEB}"/>
                </a:ext>
              </a:extLst>
            </p:cNvPr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>
              <a:extLst>
                <a:ext uri="{FF2B5EF4-FFF2-40B4-BE49-F238E27FC236}">
                  <a16:creationId xmlns:a16="http://schemas.microsoft.com/office/drawing/2014/main" id="{05FCDA2F-1415-8817-2439-CA03AEC52B0C}"/>
                </a:ext>
              </a:extLst>
            </p:cNvPr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>
              <a:extLst>
                <a:ext uri="{FF2B5EF4-FFF2-40B4-BE49-F238E27FC236}">
                  <a16:creationId xmlns:a16="http://schemas.microsoft.com/office/drawing/2014/main" id="{BE143E86-255E-2997-D52B-6137F3A4D95C}"/>
                </a:ext>
              </a:extLst>
            </p:cNvPr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>
              <a:extLst>
                <a:ext uri="{FF2B5EF4-FFF2-40B4-BE49-F238E27FC236}">
                  <a16:creationId xmlns:a16="http://schemas.microsoft.com/office/drawing/2014/main" id="{D1672DA5-F314-46E3-C676-19825671BA0D}"/>
                </a:ext>
              </a:extLst>
            </p:cNvPr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>
              <a:extLst>
                <a:ext uri="{FF2B5EF4-FFF2-40B4-BE49-F238E27FC236}">
                  <a16:creationId xmlns:a16="http://schemas.microsoft.com/office/drawing/2014/main" id="{49D6A05A-BC32-53EA-E3C4-045590B79812}"/>
                </a:ext>
              </a:extLst>
            </p:cNvPr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>
              <a:extLst>
                <a:ext uri="{FF2B5EF4-FFF2-40B4-BE49-F238E27FC236}">
                  <a16:creationId xmlns:a16="http://schemas.microsoft.com/office/drawing/2014/main" id="{B240AFDC-ADEE-CD2A-57AE-11D5535205D7}"/>
                </a:ext>
              </a:extLst>
            </p:cNvPr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>
              <a:extLst>
                <a:ext uri="{FF2B5EF4-FFF2-40B4-BE49-F238E27FC236}">
                  <a16:creationId xmlns:a16="http://schemas.microsoft.com/office/drawing/2014/main" id="{226F8ED9-6E22-A990-FF7F-B191235EC023}"/>
                </a:ext>
              </a:extLst>
            </p:cNvPr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41">
            <a:extLst>
              <a:ext uri="{FF2B5EF4-FFF2-40B4-BE49-F238E27FC236}">
                <a16:creationId xmlns:a16="http://schemas.microsoft.com/office/drawing/2014/main" id="{AD076BE4-2C87-3655-E64E-6DE9EC9C277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71598" y="1751754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Input</a:t>
            </a:r>
            <a:endParaRPr dirty="0"/>
          </a:p>
        </p:txBody>
      </p:sp>
      <p:sp>
        <p:nvSpPr>
          <p:cNvPr id="628" name="Google Shape;628;p41">
            <a:extLst>
              <a:ext uri="{FF2B5EF4-FFF2-40B4-BE49-F238E27FC236}">
                <a16:creationId xmlns:a16="http://schemas.microsoft.com/office/drawing/2014/main" id="{B75A36A0-1D5A-DEA3-92A4-509E833F156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194965" y="1168620"/>
            <a:ext cx="2878236" cy="2691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(NUMBER,3,2,1)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(PLUS,'+',2,3)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(NUMBER,4,2,5)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(TIMES,'*',2,7)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(NUMBER,10,2,10)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(PLUS,'+',3,14)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(MINUS,'-',3,16)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(NUMBER,20,3,18)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(TIMES,'*',3,20)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LexToken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(NUMBER,2,3,21)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41">
            <a:extLst>
              <a:ext uri="{FF2B5EF4-FFF2-40B4-BE49-F238E27FC236}">
                <a16:creationId xmlns:a16="http://schemas.microsoft.com/office/drawing/2014/main" id="{93B5A7F3-5A36-3413-E31F-1D23211F77D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09525" y="3263968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Printing It</a:t>
            </a:r>
            <a:endParaRPr dirty="0"/>
          </a:p>
        </p:txBody>
      </p:sp>
      <p:grpSp>
        <p:nvGrpSpPr>
          <p:cNvPr id="632" name="Google Shape;632;p41">
            <a:extLst>
              <a:ext uri="{FF2B5EF4-FFF2-40B4-BE49-F238E27FC236}">
                <a16:creationId xmlns:a16="http://schemas.microsoft.com/office/drawing/2014/main" id="{95AB5907-9FDD-4B96-7289-BF5026D25007}"/>
              </a:ext>
            </a:extLst>
          </p:cNvPr>
          <p:cNvGrpSpPr/>
          <p:nvPr/>
        </p:nvGrpSpPr>
        <p:grpSpPr>
          <a:xfrm rot="-1204598">
            <a:off x="560969" y="3892515"/>
            <a:ext cx="1342042" cy="1195049"/>
            <a:chOff x="7565700" y="3634650"/>
            <a:chExt cx="1234500" cy="1067700"/>
          </a:xfrm>
        </p:grpSpPr>
        <p:sp>
          <p:nvSpPr>
            <p:cNvPr id="633" name="Google Shape;633;p41">
              <a:extLst>
                <a:ext uri="{FF2B5EF4-FFF2-40B4-BE49-F238E27FC236}">
                  <a16:creationId xmlns:a16="http://schemas.microsoft.com/office/drawing/2014/main" id="{03A91D1C-A453-99C1-4133-8D5FA1FC0817}"/>
                </a:ext>
              </a:extLst>
            </p:cNvPr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>
              <a:extLst>
                <a:ext uri="{FF2B5EF4-FFF2-40B4-BE49-F238E27FC236}">
                  <a16:creationId xmlns:a16="http://schemas.microsoft.com/office/drawing/2014/main" id="{4DDA1138-A7BA-6159-8B01-EF0A9E5E5E19}"/>
                </a:ext>
              </a:extLst>
            </p:cNvPr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1">
            <a:extLst>
              <a:ext uri="{FF2B5EF4-FFF2-40B4-BE49-F238E27FC236}">
                <a16:creationId xmlns:a16="http://schemas.microsoft.com/office/drawing/2014/main" id="{D383AE29-8E8C-874A-5B2C-2D7D82673DF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857582" y="3606585"/>
            <a:ext cx="2955016" cy="93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lexer.input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 token in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lexer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(token)</a:t>
            </a:r>
          </a:p>
        </p:txBody>
      </p:sp>
      <p:grpSp>
        <p:nvGrpSpPr>
          <p:cNvPr id="635" name="Google Shape;635;p41">
            <a:extLst>
              <a:ext uri="{FF2B5EF4-FFF2-40B4-BE49-F238E27FC236}">
                <a16:creationId xmlns:a16="http://schemas.microsoft.com/office/drawing/2014/main" id="{2182C245-8DA0-B1CD-6190-A89FCD044C8A}"/>
              </a:ext>
            </a:extLst>
          </p:cNvPr>
          <p:cNvGrpSpPr/>
          <p:nvPr/>
        </p:nvGrpSpPr>
        <p:grpSpPr>
          <a:xfrm rot="1166576">
            <a:off x="-207345" y="4509702"/>
            <a:ext cx="541467" cy="468307"/>
            <a:chOff x="7565700" y="3634650"/>
            <a:chExt cx="1234500" cy="1067700"/>
          </a:xfrm>
        </p:grpSpPr>
        <p:sp>
          <p:nvSpPr>
            <p:cNvPr id="636" name="Google Shape;636;p41">
              <a:extLst>
                <a:ext uri="{FF2B5EF4-FFF2-40B4-BE49-F238E27FC236}">
                  <a16:creationId xmlns:a16="http://schemas.microsoft.com/office/drawing/2014/main" id="{011FADF7-2D7F-3933-E8B0-7416E281CCB3}"/>
                </a:ext>
              </a:extLst>
            </p:cNvPr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>
              <a:extLst>
                <a:ext uri="{FF2B5EF4-FFF2-40B4-BE49-F238E27FC236}">
                  <a16:creationId xmlns:a16="http://schemas.microsoft.com/office/drawing/2014/main" id="{96904287-0DB6-295B-B765-C6C97AF8ED30}"/>
                </a:ext>
              </a:extLst>
            </p:cNvPr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41">
            <a:extLst>
              <a:ext uri="{FF2B5EF4-FFF2-40B4-BE49-F238E27FC236}">
                <a16:creationId xmlns:a16="http://schemas.microsoft.com/office/drawing/2014/main" id="{F1F12216-05C1-BFC7-94DD-1D5C9D3DC6BF}"/>
              </a:ext>
            </a:extLst>
          </p:cNvPr>
          <p:cNvGrpSpPr/>
          <p:nvPr/>
        </p:nvGrpSpPr>
        <p:grpSpPr>
          <a:xfrm rot="1631373">
            <a:off x="8371496" y="78228"/>
            <a:ext cx="805374" cy="696556"/>
            <a:chOff x="7565700" y="3634650"/>
            <a:chExt cx="1234500" cy="1067700"/>
          </a:xfrm>
        </p:grpSpPr>
        <p:sp>
          <p:nvSpPr>
            <p:cNvPr id="639" name="Google Shape;639;p41">
              <a:extLst>
                <a:ext uri="{FF2B5EF4-FFF2-40B4-BE49-F238E27FC236}">
                  <a16:creationId xmlns:a16="http://schemas.microsoft.com/office/drawing/2014/main" id="{E556C335-3263-7D61-32C1-6CA3F0B49526}"/>
                </a:ext>
              </a:extLst>
            </p:cNvPr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>
              <a:extLst>
                <a:ext uri="{FF2B5EF4-FFF2-40B4-BE49-F238E27FC236}">
                  <a16:creationId xmlns:a16="http://schemas.microsoft.com/office/drawing/2014/main" id="{82CD8C60-A9EC-937B-CC9D-E2C9C6FCB121}"/>
                </a:ext>
              </a:extLst>
            </p:cNvPr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B6D7CCC-BE67-A29F-0BBB-0B969D4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525" y="392405"/>
            <a:ext cx="3209400" cy="1453800"/>
          </a:xfrm>
        </p:spPr>
        <p:txBody>
          <a:bodyPr/>
          <a:lstStyle/>
          <a:p>
            <a:r>
              <a:rPr lang="en-US" dirty="0"/>
              <a:t>The Output</a:t>
            </a:r>
          </a:p>
        </p:txBody>
      </p:sp>
      <p:sp>
        <p:nvSpPr>
          <p:cNvPr id="20" name="Google Shape;628;p41">
            <a:extLst>
              <a:ext uri="{FF2B5EF4-FFF2-40B4-BE49-F238E27FC236}">
                <a16:creationId xmlns:a16="http://schemas.microsoft.com/office/drawing/2014/main" id="{394F80D4-1EB3-2A3D-65D2-F45FC41EBC64}"/>
              </a:ext>
            </a:extLst>
          </p:cNvPr>
          <p:cNvSpPr txBox="1">
            <a:spLocks/>
          </p:cNvSpPr>
          <p:nvPr/>
        </p:nvSpPr>
        <p:spPr>
          <a:xfrm>
            <a:off x="5009525" y="2197501"/>
            <a:ext cx="2878236" cy="93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>
                <a:latin typeface="Consolas" panose="020B0609020204030204" pitchFamily="49" charset="0"/>
              </a:rPr>
              <a:t>Data = ‘’’</a:t>
            </a:r>
          </a:p>
          <a:p>
            <a:pPr marL="0" indent="0"/>
            <a:r>
              <a:rPr lang="en-US" dirty="0">
                <a:latin typeface="Consolas" panose="020B0609020204030204" pitchFamily="49" charset="0"/>
              </a:rPr>
              <a:t>3 + 4 * 10</a:t>
            </a:r>
          </a:p>
          <a:p>
            <a:pPr marL="0" indent="0"/>
            <a:r>
              <a:rPr lang="en-US" dirty="0">
                <a:latin typeface="Consolas" panose="020B0609020204030204" pitchFamily="49" charset="0"/>
              </a:rPr>
              <a:t>+ -20 * 2</a:t>
            </a:r>
          </a:p>
          <a:p>
            <a:pPr marL="0" indent="0"/>
            <a:r>
              <a:rPr lang="en-US" dirty="0">
                <a:latin typeface="Consolas" panose="020B0609020204030204" pitchFamily="49" charset="0"/>
              </a:rPr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326758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64"/>
          <p:cNvGrpSpPr/>
          <p:nvPr/>
        </p:nvGrpSpPr>
        <p:grpSpPr>
          <a:xfrm>
            <a:off x="972360" y="767361"/>
            <a:ext cx="4056265" cy="3722350"/>
            <a:chOff x="1054775" y="99207"/>
            <a:chExt cx="2578025" cy="2365800"/>
          </a:xfrm>
        </p:grpSpPr>
        <p:sp>
          <p:nvSpPr>
            <p:cNvPr id="1303" name="Google Shape;1303;p64"/>
            <p:cNvSpPr/>
            <p:nvPr/>
          </p:nvSpPr>
          <p:spPr>
            <a:xfrm>
              <a:off x="1054775" y="99207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4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64"/>
          <p:cNvSpPr txBox="1">
            <a:spLocks noGrp="1"/>
          </p:cNvSpPr>
          <p:nvPr>
            <p:ph type="title"/>
          </p:nvPr>
        </p:nvSpPr>
        <p:spPr>
          <a:xfrm>
            <a:off x="1391138" y="1466450"/>
            <a:ext cx="32187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17" name="Google Shape;1317;p64"/>
          <p:cNvSpPr txBox="1"/>
          <p:nvPr/>
        </p:nvSpPr>
        <p:spPr>
          <a:xfrm>
            <a:off x="5834950" y="532200"/>
            <a:ext cx="25887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Does anyone have any questions?</a:t>
            </a:r>
            <a:endParaRPr sz="1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329" name="Google Shape;1329;p64"/>
          <p:cNvGrpSpPr/>
          <p:nvPr/>
        </p:nvGrpSpPr>
        <p:grpSpPr>
          <a:xfrm rot="953646">
            <a:off x="8345417" y="4255537"/>
            <a:ext cx="890285" cy="769965"/>
            <a:chOff x="7565700" y="3634650"/>
            <a:chExt cx="1234500" cy="1067700"/>
          </a:xfrm>
        </p:grpSpPr>
        <p:sp>
          <p:nvSpPr>
            <p:cNvPr id="1330" name="Google Shape;1330;p64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64"/>
          <p:cNvGrpSpPr/>
          <p:nvPr/>
        </p:nvGrpSpPr>
        <p:grpSpPr>
          <a:xfrm rot="-1033739">
            <a:off x="4544462" y="311639"/>
            <a:ext cx="914441" cy="790815"/>
            <a:chOff x="7565700" y="3634650"/>
            <a:chExt cx="1234500" cy="1067700"/>
          </a:xfrm>
        </p:grpSpPr>
        <p:sp>
          <p:nvSpPr>
            <p:cNvPr id="1333" name="Google Shape;1333;p64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V Screen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33"/>
      </a:accent1>
      <a:accent2>
        <a:srgbClr val="291468"/>
      </a:accent2>
      <a:accent3>
        <a:srgbClr val="6728B5"/>
      </a:accent3>
      <a:accent4>
        <a:srgbClr val="D944BA"/>
      </a:accent4>
      <a:accent5>
        <a:srgbClr val="FF9158"/>
      </a:accent5>
      <a:accent6>
        <a:srgbClr val="FFE0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277</Words>
  <Application>Microsoft Office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Orbitron</vt:lpstr>
      <vt:lpstr>IBM Plex Sans</vt:lpstr>
      <vt:lpstr>Karla</vt:lpstr>
      <vt:lpstr>Arial</vt:lpstr>
      <vt:lpstr>TV Screen Presentation by Slidesgo</vt:lpstr>
      <vt:lpstr>Luci Lexer</vt:lpstr>
      <vt:lpstr>01</vt:lpstr>
      <vt:lpstr>PowerPoint Presentation</vt:lpstr>
      <vt:lpstr>PowerPoint Presentation</vt:lpstr>
      <vt:lpstr>Lexer Generator  </vt:lpstr>
      <vt:lpstr>An Example</vt:lpstr>
      <vt:lpstr>The 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Presentation</dc:title>
  <cp:lastModifiedBy>Pacheco Mattivi, Isabel</cp:lastModifiedBy>
  <cp:revision>22</cp:revision>
  <dcterms:modified xsi:type="dcterms:W3CDTF">2024-02-26T01:20:50Z</dcterms:modified>
</cp:coreProperties>
</file>