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71" r:id="rId3"/>
    <p:sldId id="308" r:id="rId4"/>
    <p:sldId id="309" r:id="rId5"/>
    <p:sldId id="265" r:id="rId6"/>
    <p:sldId id="274" r:id="rId7"/>
    <p:sldId id="264" r:id="rId8"/>
    <p:sldId id="259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6EC0E-6C03-D755-1EB0-8068016E4F60}" v="69" dt="2024-04-04T01:05:17.987"/>
    <p1510:client id="{58F6CC9D-E75D-4712-9A6C-F3A3CF4FE4F8}" v="5" dt="2024-04-04T00:24:03.545"/>
    <p1510:client id="{8ECB5FDC-167C-A5A1-4A08-F64FFE2E60B4}" v="1252" dt="2024-04-04T02:42:11.637"/>
    <p1510:client id="{C73D8B7D-E9F3-4347-6828-6EAF1278AE51}" v="5" dt="2024-04-04T14:59:19.475"/>
  </p1510:revLst>
</p1510:revInfo>
</file>

<file path=ppt/tableStyles.xml><?xml version="1.0" encoding="utf-8"?>
<a:tblStyleLst xmlns:a="http://schemas.openxmlformats.org/drawingml/2006/main" def="{1F86A358-7D02-4C7C-B2B3-C56DE6A56873}">
  <a:tblStyle styleId="{1F86A358-7D02-4C7C-B2B3-C56DE6A56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checo Mattivi, Isabel" userId="S::pachecomattivii@etown.edu::14da9a57-1638-400d-a174-e51e77a3dc3d" providerId="AD" clId="Web-{C73D8B7D-E9F3-4347-6828-6EAF1278AE51}"/>
    <pc:docChg chg="modSld">
      <pc:chgData name="Pacheco Mattivi, Isabel" userId="S::pachecomattivii@etown.edu::14da9a57-1638-400d-a174-e51e77a3dc3d" providerId="AD" clId="Web-{C73D8B7D-E9F3-4347-6828-6EAF1278AE51}" dt="2024-04-04T14:59:19.475" v="4" actId="1076"/>
      <pc:docMkLst>
        <pc:docMk/>
      </pc:docMkLst>
      <pc:sldChg chg="addSp modSp">
        <pc:chgData name="Pacheco Mattivi, Isabel" userId="S::pachecomattivii@etown.edu::14da9a57-1638-400d-a174-e51e77a3dc3d" providerId="AD" clId="Web-{C73D8B7D-E9F3-4347-6828-6EAF1278AE51}" dt="2024-04-04T14:59:09.224" v="1" actId="1076"/>
        <pc:sldMkLst>
          <pc:docMk/>
          <pc:sldMk cId="0" sldId="271"/>
        </pc:sldMkLst>
        <pc:picChg chg="add mod">
          <ac:chgData name="Pacheco Mattivi, Isabel" userId="S::pachecomattivii@etown.edu::14da9a57-1638-400d-a174-e51e77a3dc3d" providerId="AD" clId="Web-{C73D8B7D-E9F3-4347-6828-6EAF1278AE51}" dt="2024-04-04T14:59:09.224" v="1" actId="1076"/>
          <ac:picMkLst>
            <pc:docMk/>
            <pc:sldMk cId="0" sldId="271"/>
            <ac:picMk id="2" creationId="{76B8C042-1A49-D1C7-BD9B-113F10AE742C}"/>
          </ac:picMkLst>
        </pc:picChg>
      </pc:sldChg>
      <pc:sldChg chg="addSp modSp">
        <pc:chgData name="Pacheco Mattivi, Isabel" userId="S::pachecomattivii@etown.edu::14da9a57-1638-400d-a174-e51e77a3dc3d" providerId="AD" clId="Web-{C73D8B7D-E9F3-4347-6828-6EAF1278AE51}" dt="2024-04-04T14:59:19.475" v="4" actId="1076"/>
        <pc:sldMkLst>
          <pc:docMk/>
          <pc:sldMk cId="4293793391" sldId="308"/>
        </pc:sldMkLst>
        <pc:picChg chg="add mod">
          <ac:chgData name="Pacheco Mattivi, Isabel" userId="S::pachecomattivii@etown.edu::14da9a57-1638-400d-a174-e51e77a3dc3d" providerId="AD" clId="Web-{C73D8B7D-E9F3-4347-6828-6EAF1278AE51}" dt="2024-04-04T14:59:19.475" v="4" actId="1076"/>
          <ac:picMkLst>
            <pc:docMk/>
            <pc:sldMk cId="4293793391" sldId="308"/>
            <ac:picMk id="2" creationId="{88924182-34C4-31C5-67D8-10FEC3F07B0C}"/>
          </ac:picMkLst>
        </pc:picChg>
      </pc:sldChg>
    </pc:docChg>
  </pc:docChgLst>
  <pc:docChgLst>
    <pc:chgData name="Pacheco Mattivi, Isabel" userId="S::pachecomattivii@etown.edu::14da9a57-1638-400d-a174-e51e77a3dc3d" providerId="AD" clId="Web-{5756EC0E-6C03-D755-1EB0-8068016E4F60}"/>
    <pc:docChg chg="addSld modSld sldOrd">
      <pc:chgData name="Pacheco Mattivi, Isabel" userId="S::pachecomattivii@etown.edu::14da9a57-1638-400d-a174-e51e77a3dc3d" providerId="AD" clId="Web-{5756EC0E-6C03-D755-1EB0-8068016E4F60}" dt="2024-04-04T01:05:17.987" v="68" actId="1076"/>
      <pc:docMkLst>
        <pc:docMk/>
      </pc:docMkLst>
      <pc:sldChg chg="modSp">
        <pc:chgData name="Pacheco Mattivi, Isabel" userId="S::pachecomattivii@etown.edu::14da9a57-1638-400d-a174-e51e77a3dc3d" providerId="AD" clId="Web-{5756EC0E-6C03-D755-1EB0-8068016E4F60}" dt="2024-04-04T01:00:32.385" v="35" actId="20577"/>
        <pc:sldMkLst>
          <pc:docMk/>
          <pc:sldMk cId="0" sldId="260"/>
        </pc:sldMkLst>
        <pc:spChg chg="mod">
          <ac:chgData name="Pacheco Mattivi, Isabel" userId="S::pachecomattivii@etown.edu::14da9a57-1638-400d-a174-e51e77a3dc3d" providerId="AD" clId="Web-{5756EC0E-6C03-D755-1EB0-8068016E4F60}" dt="2024-04-04T01:00:32.385" v="35" actId="20577"/>
          <ac:spMkLst>
            <pc:docMk/>
            <pc:sldMk cId="0" sldId="260"/>
            <ac:spMk id="532" creationId="{00000000-0000-0000-0000-000000000000}"/>
          </ac:spMkLst>
        </pc:spChg>
      </pc:sldChg>
      <pc:sldChg chg="addSp delSp modSp add ord replId">
        <pc:chgData name="Pacheco Mattivi, Isabel" userId="S::pachecomattivii@etown.edu::14da9a57-1638-400d-a174-e51e77a3dc3d" providerId="AD" clId="Web-{5756EC0E-6C03-D755-1EB0-8068016E4F60}" dt="2024-04-04T01:05:17.987" v="68" actId="1076"/>
        <pc:sldMkLst>
          <pc:docMk/>
          <pc:sldMk cId="3348310884" sldId="309"/>
        </pc:sldMkLst>
        <pc:spChg chg="add del mod">
          <ac:chgData name="Pacheco Mattivi, Isabel" userId="S::pachecomattivii@etown.edu::14da9a57-1638-400d-a174-e51e77a3dc3d" providerId="AD" clId="Web-{5756EC0E-6C03-D755-1EB0-8068016E4F60}" dt="2024-04-04T01:01:24.637" v="42"/>
          <ac:spMkLst>
            <pc:docMk/>
            <pc:sldMk cId="3348310884" sldId="309"/>
            <ac:spMk id="3" creationId="{91CDBABC-14C0-10BA-5DE9-D41933EE357A}"/>
          </ac:spMkLst>
        </pc:spChg>
        <pc:spChg chg="add mod">
          <ac:chgData name="Pacheco Mattivi, Isabel" userId="S::pachecomattivii@etown.edu::14da9a57-1638-400d-a174-e51e77a3dc3d" providerId="AD" clId="Web-{5756EC0E-6C03-D755-1EB0-8068016E4F60}" dt="2024-04-04T01:04:14.486" v="63" actId="14100"/>
          <ac:spMkLst>
            <pc:docMk/>
            <pc:sldMk cId="3348310884" sldId="309"/>
            <ac:spMk id="5" creationId="{42D83968-7212-BC18-B34A-750AF687A3DC}"/>
          </ac:spMkLst>
        </pc:spChg>
        <pc:spChg chg="add mod">
          <ac:chgData name="Pacheco Mattivi, Isabel" userId="S::pachecomattivii@etown.edu::14da9a57-1638-400d-a174-e51e77a3dc3d" providerId="AD" clId="Web-{5756EC0E-6C03-D755-1EB0-8068016E4F60}" dt="2024-04-04T01:04:49.268" v="66" actId="1076"/>
          <ac:spMkLst>
            <pc:docMk/>
            <pc:sldMk cId="3348310884" sldId="309"/>
            <ac:spMk id="7" creationId="{CC02B21B-5B70-E8B9-3133-884B5877A44D}"/>
          </ac:spMkLst>
        </pc:spChg>
        <pc:spChg chg="del">
          <ac:chgData name="Pacheco Mattivi, Isabel" userId="S::pachecomattivii@etown.edu::14da9a57-1638-400d-a174-e51e77a3dc3d" providerId="AD" clId="Web-{5756EC0E-6C03-D755-1EB0-8068016E4F60}" dt="2024-04-04T01:01:14.449" v="40"/>
          <ac:spMkLst>
            <pc:docMk/>
            <pc:sldMk cId="3348310884" sldId="309"/>
            <ac:spMk id="578" creationId="{00000000-0000-0000-0000-000000000000}"/>
          </ac:spMkLst>
        </pc:spChg>
        <pc:grpChg chg="mod">
          <ac:chgData name="Pacheco Mattivi, Isabel" userId="S::pachecomattivii@etown.edu::14da9a57-1638-400d-a174-e51e77a3dc3d" providerId="AD" clId="Web-{5756EC0E-6C03-D755-1EB0-8068016E4F60}" dt="2024-04-04T01:05:17.987" v="68" actId="1076"/>
          <ac:grpSpMkLst>
            <pc:docMk/>
            <pc:sldMk cId="3348310884" sldId="309"/>
            <ac:grpSpMk id="564" creationId="{00000000-0000-0000-0000-000000000000}"/>
          </ac:grpSpMkLst>
        </pc:grpChg>
      </pc:sldChg>
    </pc:docChg>
  </pc:docChgLst>
  <pc:docChgLst>
    <pc:chgData name="Pacheco Mattivi, Isabel" userId="S::pachecomattivii@etown.edu::14da9a57-1638-400d-a174-e51e77a3dc3d" providerId="AD" clId="Web-{8ECB5FDC-167C-A5A1-4A08-F64FFE2E60B4}"/>
    <pc:docChg chg="addSld delSld modSld sldOrd">
      <pc:chgData name="Pacheco Mattivi, Isabel" userId="S::pachecomattivii@etown.edu::14da9a57-1638-400d-a174-e51e77a3dc3d" providerId="AD" clId="Web-{8ECB5FDC-167C-A5A1-4A08-F64FFE2E60B4}" dt="2024-04-04T02:42:11.637" v="1217"/>
      <pc:docMkLst>
        <pc:docMk/>
      </pc:docMkLst>
      <pc:sldChg chg="del">
        <pc:chgData name="Pacheco Mattivi, Isabel" userId="S::pachecomattivii@etown.edu::14da9a57-1638-400d-a174-e51e77a3dc3d" providerId="AD" clId="Web-{8ECB5FDC-167C-A5A1-4A08-F64FFE2E60B4}" dt="2024-04-04T01:15:56.102" v="258"/>
        <pc:sldMkLst>
          <pc:docMk/>
          <pc:sldMk cId="0" sldId="260"/>
        </pc:sldMkLst>
      </pc:sldChg>
      <pc:sldChg chg="addSp delSp modSp del ord">
        <pc:chgData name="Pacheco Mattivi, Isabel" userId="S::pachecomattivii@etown.edu::14da9a57-1638-400d-a174-e51e77a3dc3d" providerId="AD" clId="Web-{8ECB5FDC-167C-A5A1-4A08-F64FFE2E60B4}" dt="2024-04-04T02:30:53.179" v="1146"/>
        <pc:sldMkLst>
          <pc:docMk/>
          <pc:sldMk cId="0" sldId="263"/>
        </pc:sldMkLst>
        <pc:spChg chg="add del mod">
          <ac:chgData name="Pacheco Mattivi, Isabel" userId="S::pachecomattivii@etown.edu::14da9a57-1638-400d-a174-e51e77a3dc3d" providerId="AD" clId="Web-{8ECB5FDC-167C-A5A1-4A08-F64FFE2E60B4}" dt="2024-04-04T01:27:57.667" v="327"/>
          <ac:spMkLst>
            <pc:docMk/>
            <pc:sldMk cId="0" sldId="263"/>
            <ac:spMk id="3" creationId="{AC20B127-33FE-1FD2-A877-CCACB9579D7A}"/>
          </ac:spMkLst>
        </pc:spChg>
        <pc:spChg chg="add del mod">
          <ac:chgData name="Pacheco Mattivi, Isabel" userId="S::pachecomattivii@etown.edu::14da9a57-1638-400d-a174-e51e77a3dc3d" providerId="AD" clId="Web-{8ECB5FDC-167C-A5A1-4A08-F64FFE2E60B4}" dt="2024-04-04T01:30:20.952" v="343"/>
          <ac:spMkLst>
            <pc:docMk/>
            <pc:sldMk cId="0" sldId="263"/>
            <ac:spMk id="6" creationId="{AA05B3CD-9615-106B-6B0A-F6772CAC930E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29:56.389" v="339" actId="1076"/>
          <ac:spMkLst>
            <pc:docMk/>
            <pc:sldMk cId="0" sldId="263"/>
            <ac:spMk id="598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34:41.380" v="355" actId="1076"/>
          <ac:spMkLst>
            <pc:docMk/>
            <pc:sldMk cId="0" sldId="263"/>
            <ac:spMk id="599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40:26.779" v="575" actId="20577"/>
          <ac:spMkLst>
            <pc:docMk/>
            <pc:sldMk cId="0" sldId="263"/>
            <ac:spMk id="600" creationId="{00000000-0000-0000-0000-000000000000}"/>
          </ac:spMkLst>
        </pc:spChg>
        <pc:spChg chg="del">
          <ac:chgData name="Pacheco Mattivi, Isabel" userId="S::pachecomattivii@etown.edu::14da9a57-1638-400d-a174-e51e77a3dc3d" providerId="AD" clId="Web-{8ECB5FDC-167C-A5A1-4A08-F64FFE2E60B4}" dt="2024-04-04T01:24:25.771" v="326"/>
          <ac:spMkLst>
            <pc:docMk/>
            <pc:sldMk cId="0" sldId="263"/>
            <ac:spMk id="601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34:50.911" v="357" actId="1076"/>
          <ac:spMkLst>
            <pc:docMk/>
            <pc:sldMk cId="0" sldId="263"/>
            <ac:spMk id="602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36:24.523" v="401" actId="20577"/>
          <ac:spMkLst>
            <pc:docMk/>
            <pc:sldMk cId="0" sldId="263"/>
            <ac:spMk id="603" creationId="{00000000-0000-0000-0000-000000000000}"/>
          </ac:spMkLst>
        </pc:spChg>
        <pc:spChg chg="del">
          <ac:chgData name="Pacheco Mattivi, Isabel" userId="S::pachecomattivii@etown.edu::14da9a57-1638-400d-a174-e51e77a3dc3d" providerId="AD" clId="Web-{8ECB5FDC-167C-A5A1-4A08-F64FFE2E60B4}" dt="2024-04-04T01:30:16.108" v="342"/>
          <ac:spMkLst>
            <pc:docMk/>
            <pc:sldMk cId="0" sldId="263"/>
            <ac:spMk id="604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34:47.677" v="356" actId="1076"/>
          <ac:spMkLst>
            <pc:docMk/>
            <pc:sldMk cId="0" sldId="263"/>
            <ac:spMk id="605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30:01.904" v="340" actId="1076"/>
          <ac:spMkLst>
            <pc:docMk/>
            <pc:sldMk cId="0" sldId="263"/>
            <ac:spMk id="606" creationId="{00000000-0000-0000-0000-000000000000}"/>
          </ac:spMkLst>
        </pc:spChg>
        <pc:picChg chg="add del mod modCrop">
          <ac:chgData name="Pacheco Mattivi, Isabel" userId="S::pachecomattivii@etown.edu::14da9a57-1638-400d-a174-e51e77a3dc3d" providerId="AD" clId="Web-{8ECB5FDC-167C-A5A1-4A08-F64FFE2E60B4}" dt="2024-04-04T01:31:17.625" v="344"/>
          <ac:picMkLst>
            <pc:docMk/>
            <pc:sldMk cId="0" sldId="263"/>
            <ac:picMk id="4" creationId="{0DBDC592-22FE-0B9F-64AC-1FCD358D7021}"/>
          </ac:picMkLst>
        </pc:picChg>
        <pc:picChg chg="add del mod">
          <ac:chgData name="Pacheco Mattivi, Isabel" userId="S::pachecomattivii@etown.edu::14da9a57-1638-400d-a174-e51e77a3dc3d" providerId="AD" clId="Web-{8ECB5FDC-167C-A5A1-4A08-F64FFE2E60B4}" dt="2024-04-04T01:33:48.941" v="352"/>
          <ac:picMkLst>
            <pc:docMk/>
            <pc:sldMk cId="0" sldId="263"/>
            <ac:picMk id="7" creationId="{61FBD21A-7698-FDF7-0BEC-148972F24DC3}"/>
          </ac:picMkLst>
        </pc:picChg>
        <pc:picChg chg="add mod">
          <ac:chgData name="Pacheco Mattivi, Isabel" userId="S::pachecomattivii@etown.edu::14da9a57-1638-400d-a174-e51e77a3dc3d" providerId="AD" clId="Web-{8ECB5FDC-167C-A5A1-4A08-F64FFE2E60B4}" dt="2024-04-04T01:33:45.957" v="351" actId="1076"/>
          <ac:picMkLst>
            <pc:docMk/>
            <pc:sldMk cId="0" sldId="263"/>
            <ac:picMk id="8" creationId="{080E6509-5A08-D256-A0A2-C653667622F5}"/>
          </ac:picMkLst>
        </pc:picChg>
        <pc:picChg chg="add mod">
          <ac:chgData name="Pacheco Mattivi, Isabel" userId="S::pachecomattivii@etown.edu::14da9a57-1638-400d-a174-e51e77a3dc3d" providerId="AD" clId="Web-{8ECB5FDC-167C-A5A1-4A08-F64FFE2E60B4}" dt="2024-04-04T01:34:33.645" v="354" actId="1076"/>
          <ac:picMkLst>
            <pc:docMk/>
            <pc:sldMk cId="0" sldId="263"/>
            <ac:picMk id="9" creationId="{B91EC5E7-FEF9-E545-519E-0B35DA17D5A7}"/>
          </ac:picMkLst>
        </pc:picChg>
      </pc:sldChg>
      <pc:sldChg chg="addSp delSp modSp ord">
        <pc:chgData name="Pacheco Mattivi, Isabel" userId="S::pachecomattivii@etown.edu::14da9a57-1638-400d-a174-e51e77a3dc3d" providerId="AD" clId="Web-{8ECB5FDC-167C-A5A1-4A08-F64FFE2E60B4}" dt="2024-04-04T01:58:15.122" v="726" actId="20577"/>
        <pc:sldMkLst>
          <pc:docMk/>
          <pc:sldMk cId="0" sldId="264"/>
        </pc:sldMkLst>
        <pc:spChg chg="add del mod">
          <ac:chgData name="Pacheco Mattivi, Isabel" userId="S::pachecomattivii@etown.edu::14da9a57-1638-400d-a174-e51e77a3dc3d" providerId="AD" clId="Web-{8ECB5FDC-167C-A5A1-4A08-F64FFE2E60B4}" dt="2024-04-04T01:58:15.122" v="726" actId="20577"/>
          <ac:spMkLst>
            <pc:docMk/>
            <pc:sldMk cId="0" sldId="264"/>
            <ac:spMk id="3" creationId="{F7104C09-281C-577A-2BF6-434F72ADCA5A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51:45.874" v="721" actId="1076"/>
          <ac:spMkLst>
            <pc:docMk/>
            <pc:sldMk cId="0" sldId="264"/>
            <ac:spMk id="625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51:43.624" v="720" actId="1076"/>
          <ac:spMkLst>
            <pc:docMk/>
            <pc:sldMk cId="0" sldId="264"/>
            <ac:spMk id="626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51:30.858" v="719" actId="1076"/>
          <ac:spMkLst>
            <pc:docMk/>
            <pc:sldMk cId="0" sldId="264"/>
            <ac:spMk id="627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51:24.936" v="718" actId="1076"/>
          <ac:spMkLst>
            <pc:docMk/>
            <pc:sldMk cId="0" sldId="264"/>
            <ac:spMk id="628" creationId="{00000000-0000-0000-0000-000000000000}"/>
          </ac:spMkLst>
        </pc:spChg>
        <pc:spChg chg="del">
          <ac:chgData name="Pacheco Mattivi, Isabel" userId="S::pachecomattivii@etown.edu::14da9a57-1638-400d-a174-e51e77a3dc3d" providerId="AD" clId="Web-{8ECB5FDC-167C-A5A1-4A08-F64FFE2E60B4}" dt="2024-04-04T01:50:46.544" v="713"/>
          <ac:spMkLst>
            <pc:docMk/>
            <pc:sldMk cId="0" sldId="264"/>
            <ac:spMk id="629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51:19.670" v="717" actId="1076"/>
          <ac:spMkLst>
            <pc:docMk/>
            <pc:sldMk cId="0" sldId="264"/>
            <ac:spMk id="630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1:51:11.607" v="716" actId="1076"/>
          <ac:spMkLst>
            <pc:docMk/>
            <pc:sldMk cId="0" sldId="264"/>
            <ac:spMk id="631" creationId="{00000000-0000-0000-0000-000000000000}"/>
          </ac:spMkLst>
        </pc:spChg>
      </pc:sldChg>
      <pc:sldChg chg="addSp delSp modSp ord">
        <pc:chgData name="Pacheco Mattivi, Isabel" userId="S::pachecomattivii@etown.edu::14da9a57-1638-400d-a174-e51e77a3dc3d" providerId="AD" clId="Web-{8ECB5FDC-167C-A5A1-4A08-F64FFE2E60B4}" dt="2024-04-04T02:37:34.426" v="1185" actId="20577"/>
        <pc:sldMkLst>
          <pc:docMk/>
          <pc:sldMk cId="0" sldId="265"/>
        </pc:sldMkLst>
        <pc:spChg chg="mod">
          <ac:chgData name="Pacheco Mattivi, Isabel" userId="S::pachecomattivii@etown.edu::14da9a57-1638-400d-a174-e51e77a3dc3d" providerId="AD" clId="Web-{8ECB5FDC-167C-A5A1-4A08-F64FFE2E60B4}" dt="2024-04-04T02:09:55.295" v="863" actId="1076"/>
          <ac:spMkLst>
            <pc:docMk/>
            <pc:sldMk cId="0" sldId="265"/>
            <ac:spMk id="646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2:37:34.426" v="1185" actId="20577"/>
          <ac:spMkLst>
            <pc:docMk/>
            <pc:sldMk cId="0" sldId="265"/>
            <ac:spMk id="647" creationId="{00000000-0000-0000-0000-000000000000}"/>
          </ac:spMkLst>
        </pc:spChg>
        <pc:spChg chg="mod ord">
          <ac:chgData name="Pacheco Mattivi, Isabel" userId="S::pachecomattivii@etown.edu::14da9a57-1638-400d-a174-e51e77a3dc3d" providerId="AD" clId="Web-{8ECB5FDC-167C-A5A1-4A08-F64FFE2E60B4}" dt="2024-04-04T02:05:50.087" v="756"/>
          <ac:spMkLst>
            <pc:docMk/>
            <pc:sldMk cId="0" sldId="265"/>
            <ac:spMk id="649" creationId="{00000000-0000-0000-0000-000000000000}"/>
          </ac:spMkLst>
        </pc:spChg>
        <pc:grpChg chg="mod">
          <ac:chgData name="Pacheco Mattivi, Isabel" userId="S::pachecomattivii@etown.edu::14da9a57-1638-400d-a174-e51e77a3dc3d" providerId="AD" clId="Web-{8ECB5FDC-167C-A5A1-4A08-F64FFE2E60B4}" dt="2024-04-04T02:03:31.614" v="742" actId="1076"/>
          <ac:grpSpMkLst>
            <pc:docMk/>
            <pc:sldMk cId="0" sldId="265"/>
            <ac:grpSpMk id="648" creationId="{00000000-0000-0000-0000-000000000000}"/>
          </ac:grpSpMkLst>
        </pc:grpChg>
        <pc:picChg chg="add mod ord">
          <ac:chgData name="Pacheco Mattivi, Isabel" userId="S::pachecomattivii@etown.edu::14da9a57-1638-400d-a174-e51e77a3dc3d" providerId="AD" clId="Web-{8ECB5FDC-167C-A5A1-4A08-F64FFE2E60B4}" dt="2024-04-04T02:05:15.805" v="752" actId="14100"/>
          <ac:picMkLst>
            <pc:docMk/>
            <pc:sldMk cId="0" sldId="265"/>
            <ac:picMk id="2" creationId="{8915F702-9AA0-0915-B1BA-BFC7BA817805}"/>
          </ac:picMkLst>
        </pc:picChg>
        <pc:picChg chg="del mod">
          <ac:chgData name="Pacheco Mattivi, Isabel" userId="S::pachecomattivii@etown.edu::14da9a57-1638-400d-a174-e51e77a3dc3d" providerId="AD" clId="Web-{8ECB5FDC-167C-A5A1-4A08-F64FFE2E60B4}" dt="2024-04-04T02:03:25.349" v="739"/>
          <ac:picMkLst>
            <pc:docMk/>
            <pc:sldMk cId="0" sldId="265"/>
            <ac:picMk id="645" creationId="{00000000-0000-0000-0000-000000000000}"/>
          </ac:picMkLst>
        </pc:picChg>
      </pc:sldChg>
      <pc:sldChg chg="addSp delSp modSp ord">
        <pc:chgData name="Pacheco Mattivi, Isabel" userId="S::pachecomattivii@etown.edu::14da9a57-1638-400d-a174-e51e77a3dc3d" providerId="AD" clId="Web-{8ECB5FDC-167C-A5A1-4A08-F64FFE2E60B4}" dt="2024-04-04T02:29:04.286" v="1145"/>
        <pc:sldMkLst>
          <pc:docMk/>
          <pc:sldMk cId="0" sldId="274"/>
        </pc:sldMkLst>
        <pc:spChg chg="add del mod">
          <ac:chgData name="Pacheco Mattivi, Isabel" userId="S::pachecomattivii@etown.edu::14da9a57-1638-400d-a174-e51e77a3dc3d" providerId="AD" clId="Web-{8ECB5FDC-167C-A5A1-4A08-F64FFE2E60B4}" dt="2024-04-04T02:18:09.577" v="977"/>
          <ac:spMkLst>
            <pc:docMk/>
            <pc:sldMk cId="0" sldId="274"/>
            <ac:spMk id="3" creationId="{B85A43E7-7018-B3B0-A55E-C93B82D855C5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2:27:30.109" v="1125" actId="1076"/>
          <ac:spMkLst>
            <pc:docMk/>
            <pc:sldMk cId="0" sldId="274"/>
            <ac:spMk id="6" creationId="{DD3D5487-41D5-CCFE-FBBC-0814CA24562F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2:28:15.657" v="1143" actId="14100"/>
          <ac:spMkLst>
            <pc:docMk/>
            <pc:sldMk cId="0" sldId="274"/>
            <ac:spMk id="886" creationId="{00000000-0000-0000-0000-000000000000}"/>
          </ac:spMkLst>
        </pc:spChg>
        <pc:spChg chg="mod">
          <ac:chgData name="Pacheco Mattivi, Isabel" userId="S::pachecomattivii@etown.edu::14da9a57-1638-400d-a174-e51e77a3dc3d" providerId="AD" clId="Web-{8ECB5FDC-167C-A5A1-4A08-F64FFE2E60B4}" dt="2024-04-04T02:18:33.999" v="987" actId="14100"/>
          <ac:spMkLst>
            <pc:docMk/>
            <pc:sldMk cId="0" sldId="274"/>
            <ac:spMk id="887" creationId="{00000000-0000-0000-0000-000000000000}"/>
          </ac:spMkLst>
        </pc:spChg>
        <pc:spChg chg="del">
          <ac:chgData name="Pacheco Mattivi, Isabel" userId="S::pachecomattivii@etown.edu::14da9a57-1638-400d-a174-e51e77a3dc3d" providerId="AD" clId="Web-{8ECB5FDC-167C-A5A1-4A08-F64FFE2E60B4}" dt="2024-04-04T02:18:04.686" v="976"/>
          <ac:spMkLst>
            <pc:docMk/>
            <pc:sldMk cId="0" sldId="274"/>
            <ac:spMk id="888" creationId="{00000000-0000-0000-0000-000000000000}"/>
          </ac:spMkLst>
        </pc:spChg>
        <pc:spChg chg="del mod">
          <ac:chgData name="Pacheco Mattivi, Isabel" userId="S::pachecomattivii@etown.edu::14da9a57-1638-400d-a174-e51e77a3dc3d" providerId="AD" clId="Web-{8ECB5FDC-167C-A5A1-4A08-F64FFE2E60B4}" dt="2024-04-04T02:25:59.481" v="1107"/>
          <ac:spMkLst>
            <pc:docMk/>
            <pc:sldMk cId="0" sldId="274"/>
            <ac:spMk id="890" creationId="{00000000-0000-0000-0000-000000000000}"/>
          </ac:spMkLst>
        </pc:spChg>
        <pc:grpChg chg="add mod">
          <ac:chgData name="Pacheco Mattivi, Isabel" userId="S::pachecomattivii@etown.edu::14da9a57-1638-400d-a174-e51e77a3dc3d" providerId="AD" clId="Web-{8ECB5FDC-167C-A5A1-4A08-F64FFE2E60B4}" dt="2024-04-04T02:26:18.638" v="1113" actId="1076"/>
          <ac:grpSpMkLst>
            <pc:docMk/>
            <pc:sldMk cId="0" sldId="274"/>
            <ac:grpSpMk id="8" creationId="{05F54AD1-2E9B-1CE8-CECA-00DD66806AB5}"/>
          </ac:grpSpMkLst>
        </pc:grpChg>
        <pc:grpChg chg="add mod">
          <ac:chgData name="Pacheco Mattivi, Isabel" userId="S::pachecomattivii@etown.edu::14da9a57-1638-400d-a174-e51e77a3dc3d" providerId="AD" clId="Web-{8ECB5FDC-167C-A5A1-4A08-F64FFE2E60B4}" dt="2024-04-04T02:28:33.267" v="1144" actId="1076"/>
          <ac:grpSpMkLst>
            <pc:docMk/>
            <pc:sldMk cId="0" sldId="274"/>
            <ac:grpSpMk id="11" creationId="{2B831D9D-2472-4428-3B8F-2DAC5A45B4B8}"/>
          </ac:grpSpMkLst>
        </pc:grpChg>
        <pc:grpChg chg="del mod">
          <ac:chgData name="Pacheco Mattivi, Isabel" userId="S::pachecomattivii@etown.edu::14da9a57-1638-400d-a174-e51e77a3dc3d" providerId="AD" clId="Web-{8ECB5FDC-167C-A5A1-4A08-F64FFE2E60B4}" dt="2024-04-04T02:26:09.137" v="1109"/>
          <ac:grpSpMkLst>
            <pc:docMk/>
            <pc:sldMk cId="0" sldId="274"/>
            <ac:grpSpMk id="889" creationId="{00000000-0000-0000-0000-000000000000}"/>
          </ac:grpSpMkLst>
        </pc:grpChg>
        <pc:picChg chg="add del mod">
          <ac:chgData name="Pacheco Mattivi, Isabel" userId="S::pachecomattivii@etown.edu::14da9a57-1638-400d-a174-e51e77a3dc3d" providerId="AD" clId="Web-{8ECB5FDC-167C-A5A1-4A08-F64FFE2E60B4}" dt="2024-04-04T02:25:55.965" v="1106"/>
          <ac:picMkLst>
            <pc:docMk/>
            <pc:sldMk cId="0" sldId="274"/>
            <ac:picMk id="4" creationId="{024350C8-D0E9-739C-DCCB-53D6C246DBAB}"/>
          </ac:picMkLst>
        </pc:picChg>
        <pc:picChg chg="add ord">
          <ac:chgData name="Pacheco Mattivi, Isabel" userId="S::pachecomattivii@etown.edu::14da9a57-1638-400d-a174-e51e77a3dc3d" providerId="AD" clId="Web-{8ECB5FDC-167C-A5A1-4A08-F64FFE2E60B4}" dt="2024-04-04T02:29:04.286" v="1145"/>
          <ac:picMkLst>
            <pc:docMk/>
            <pc:sldMk cId="0" sldId="274"/>
            <ac:picMk id="10" creationId="{49C21671-BFAA-A48E-7223-550D8205B2AA}"/>
          </ac:picMkLst>
        </pc:picChg>
        <pc:picChg chg="del">
          <ac:chgData name="Pacheco Mattivi, Isabel" userId="S::pachecomattivii@etown.edu::14da9a57-1638-400d-a174-e51e77a3dc3d" providerId="AD" clId="Web-{8ECB5FDC-167C-A5A1-4A08-F64FFE2E60B4}" dt="2024-04-04T02:26:01.887" v="1108"/>
          <ac:picMkLst>
            <pc:docMk/>
            <pc:sldMk cId="0" sldId="274"/>
            <ac:picMk id="885" creationId="{00000000-0000-0000-0000-000000000000}"/>
          </ac:picMkLst>
        </pc:picChg>
      </pc:sldChg>
      <pc:sldChg chg="del ord">
        <pc:chgData name="Pacheco Mattivi, Isabel" userId="S::pachecomattivii@etown.edu::14da9a57-1638-400d-a174-e51e77a3dc3d" providerId="AD" clId="Web-{8ECB5FDC-167C-A5A1-4A08-F64FFE2E60B4}" dt="2024-04-04T02:42:11.637" v="1217"/>
        <pc:sldMkLst>
          <pc:docMk/>
          <pc:sldMk cId="0" sldId="278"/>
        </pc:sldMkLst>
      </pc:sldChg>
      <pc:sldChg chg="addSp delSp modSp">
        <pc:chgData name="Pacheco Mattivi, Isabel" userId="S::pachecomattivii@etown.edu::14da9a57-1638-400d-a174-e51e77a3dc3d" providerId="AD" clId="Web-{8ECB5FDC-167C-A5A1-4A08-F64FFE2E60B4}" dt="2024-04-04T02:25:33.996" v="1103" actId="1076"/>
        <pc:sldMkLst>
          <pc:docMk/>
          <pc:sldMk cId="0" sldId="285"/>
        </pc:sldMkLst>
        <pc:spChg chg="add del mod topLvl">
          <ac:chgData name="Pacheco Mattivi, Isabel" userId="S::pachecomattivii@etown.edu::14da9a57-1638-400d-a174-e51e77a3dc3d" providerId="AD" clId="Web-{8ECB5FDC-167C-A5A1-4A08-F64FFE2E60B4}" dt="2024-04-04T02:23:57.180" v="1090"/>
          <ac:spMkLst>
            <pc:docMk/>
            <pc:sldMk cId="0" sldId="285"/>
            <ac:spMk id="1259" creationId="{00000000-0000-0000-0000-000000000000}"/>
          </ac:spMkLst>
        </pc:spChg>
        <pc:spChg chg="mod topLvl">
          <ac:chgData name="Pacheco Mattivi, Isabel" userId="S::pachecomattivii@etown.edu::14da9a57-1638-400d-a174-e51e77a3dc3d" providerId="AD" clId="Web-{8ECB5FDC-167C-A5A1-4A08-F64FFE2E60B4}" dt="2024-04-04T02:23:57.180" v="1090"/>
          <ac:spMkLst>
            <pc:docMk/>
            <pc:sldMk cId="0" sldId="285"/>
            <ac:spMk id="1260" creationId="{00000000-0000-0000-0000-000000000000}"/>
          </ac:spMkLst>
        </pc:spChg>
        <pc:grpChg chg="add del">
          <ac:chgData name="Pacheco Mattivi, Isabel" userId="S::pachecomattivii@etown.edu::14da9a57-1638-400d-a174-e51e77a3dc3d" providerId="AD" clId="Web-{8ECB5FDC-167C-A5A1-4A08-F64FFE2E60B4}" dt="2024-04-04T02:25:28.449" v="1101"/>
          <ac:grpSpMkLst>
            <pc:docMk/>
            <pc:sldMk cId="0" sldId="285"/>
            <ac:grpSpMk id="4" creationId="{5DEDE087-A2EC-EAF7-B19C-065EBD98DDB0}"/>
          </ac:grpSpMkLst>
        </pc:grpChg>
        <pc:grpChg chg="add del mod topLvl">
          <ac:chgData name="Pacheco Mattivi, Isabel" userId="S::pachecomattivii@etown.edu::14da9a57-1638-400d-a174-e51e77a3dc3d" providerId="AD" clId="Web-{8ECB5FDC-167C-A5A1-4A08-F64FFE2E60B4}" dt="2024-04-04T02:25:33.980" v="1102" actId="1076"/>
          <ac:grpSpMkLst>
            <pc:docMk/>
            <pc:sldMk cId="0" sldId="285"/>
            <ac:grpSpMk id="1258" creationId="{00000000-0000-0000-0000-000000000000}"/>
          </ac:grpSpMkLst>
        </pc:grpChg>
        <pc:picChg chg="add del mod">
          <ac:chgData name="Pacheco Mattivi, Isabel" userId="S::pachecomattivii@etown.edu::14da9a57-1638-400d-a174-e51e77a3dc3d" providerId="AD" clId="Web-{8ECB5FDC-167C-A5A1-4A08-F64FFE2E60B4}" dt="2024-04-04T02:23:27.976" v="1085"/>
          <ac:picMkLst>
            <pc:docMk/>
            <pc:sldMk cId="0" sldId="285"/>
            <ac:picMk id="2" creationId="{E5BD5095-FCFE-1AC8-C107-30EA5879E1B0}"/>
          </ac:picMkLst>
        </pc:picChg>
        <pc:picChg chg="add mod ord topLvl">
          <ac:chgData name="Pacheco Mattivi, Isabel" userId="S::pachecomattivii@etown.edu::14da9a57-1638-400d-a174-e51e77a3dc3d" providerId="AD" clId="Web-{8ECB5FDC-167C-A5A1-4A08-F64FFE2E60B4}" dt="2024-04-04T02:25:33.996" v="1103" actId="1076"/>
          <ac:picMkLst>
            <pc:docMk/>
            <pc:sldMk cId="0" sldId="285"/>
            <ac:picMk id="3" creationId="{A9E06BE2-0C02-2487-E6CB-6A4948E5ABFD}"/>
          </ac:picMkLst>
        </pc:picChg>
        <pc:picChg chg="del">
          <ac:chgData name="Pacheco Mattivi, Isabel" userId="S::pachecomattivii@etown.edu::14da9a57-1638-400d-a174-e51e77a3dc3d" providerId="AD" clId="Web-{8ECB5FDC-167C-A5A1-4A08-F64FFE2E60B4}" dt="2024-04-04T02:24:06.149" v="1092"/>
          <ac:picMkLst>
            <pc:docMk/>
            <pc:sldMk cId="0" sldId="285"/>
            <ac:picMk id="1255" creationId="{00000000-0000-0000-0000-000000000000}"/>
          </ac:picMkLst>
        </pc:picChg>
      </pc:sldChg>
      <pc:sldChg chg="modSp">
        <pc:chgData name="Pacheco Mattivi, Isabel" userId="S::pachecomattivii@etown.edu::14da9a57-1638-400d-a174-e51e77a3dc3d" providerId="AD" clId="Web-{8ECB5FDC-167C-A5A1-4A08-F64FFE2E60B4}" dt="2024-04-04T02:38:49.069" v="1216" actId="20577"/>
        <pc:sldMkLst>
          <pc:docMk/>
          <pc:sldMk cId="3348310884" sldId="309"/>
        </pc:sldMkLst>
        <pc:spChg chg="mod">
          <ac:chgData name="Pacheco Mattivi, Isabel" userId="S::pachecomattivii@etown.edu::14da9a57-1638-400d-a174-e51e77a3dc3d" providerId="AD" clId="Web-{8ECB5FDC-167C-A5A1-4A08-F64FFE2E60B4}" dt="2024-04-04T02:38:49.069" v="1216" actId="20577"/>
          <ac:spMkLst>
            <pc:docMk/>
            <pc:sldMk cId="3348310884" sldId="309"/>
            <ac:spMk id="579" creationId="{00000000-0000-0000-0000-000000000000}"/>
          </ac:spMkLst>
        </pc:spChg>
      </pc:sldChg>
      <pc:sldChg chg="add replId">
        <pc:chgData name="Pacheco Mattivi, Isabel" userId="S::pachecomattivii@etown.edu::14da9a57-1638-400d-a174-e51e77a3dc3d" providerId="AD" clId="Web-{8ECB5FDC-167C-A5A1-4A08-F64FFE2E60B4}" dt="2024-04-04T01:21:03.141" v="259"/>
        <pc:sldMkLst>
          <pc:docMk/>
          <pc:sldMk cId="1825168151" sldId="310"/>
        </pc:sldMkLst>
      </pc:sldChg>
      <pc:sldChg chg="add replId">
        <pc:chgData name="Pacheco Mattivi, Isabel" userId="S::pachecomattivii@etown.edu::14da9a57-1638-400d-a174-e51e77a3dc3d" providerId="AD" clId="Web-{8ECB5FDC-167C-A5A1-4A08-F64FFE2E60B4}" dt="2024-04-04T02:00:58.126" v="727"/>
        <pc:sldMkLst>
          <pc:docMk/>
          <pc:sldMk cId="23206618" sldId="311"/>
        </pc:sldMkLst>
      </pc:sldChg>
    </pc:docChg>
  </pc:docChgLst>
  <pc:docChgLst>
    <pc:chgData name="Strausburger, Danielle S" userId="8e5f0b9b-459e-4015-9169-4bfabbda22de" providerId="ADAL" clId="{58F6CC9D-E75D-4712-9A6C-F3A3CF4FE4F8}"/>
    <pc:docChg chg="undo custSel addSld delSld modSld sldOrd delMainMaster">
      <pc:chgData name="Strausburger, Danielle S" userId="8e5f0b9b-459e-4015-9169-4bfabbda22de" providerId="ADAL" clId="{58F6CC9D-E75D-4712-9A6C-F3A3CF4FE4F8}" dt="2024-04-04T14:57:24.965" v="1300" actId="2696"/>
      <pc:docMkLst>
        <pc:docMk/>
      </pc:docMkLst>
      <pc:sldChg chg="addSp delSp modSp mod">
        <pc:chgData name="Strausburger, Danielle S" userId="8e5f0b9b-459e-4015-9169-4bfabbda22de" providerId="ADAL" clId="{58F6CC9D-E75D-4712-9A6C-F3A3CF4FE4F8}" dt="2024-04-01T18:19:46.537" v="61" actId="20577"/>
        <pc:sldMkLst>
          <pc:docMk/>
          <pc:sldMk cId="0" sldId="256"/>
        </pc:sldMkLst>
        <pc:spChg chg="add del mod">
          <ac:chgData name="Strausburger, Danielle S" userId="8e5f0b9b-459e-4015-9169-4bfabbda22de" providerId="ADAL" clId="{58F6CC9D-E75D-4712-9A6C-F3A3CF4FE4F8}" dt="2024-04-01T18:19:05.401" v="1" actId="478"/>
          <ac:spMkLst>
            <pc:docMk/>
            <pc:sldMk cId="0" sldId="256"/>
            <ac:spMk id="3" creationId="{3F80C79F-A420-55B9-6D7F-F7E3B0732337}"/>
          </ac:spMkLst>
        </pc:spChg>
        <pc:spChg chg="mod">
          <ac:chgData name="Strausburger, Danielle S" userId="8e5f0b9b-459e-4015-9169-4bfabbda22de" providerId="ADAL" clId="{58F6CC9D-E75D-4712-9A6C-F3A3CF4FE4F8}" dt="2024-04-01T18:19:46.537" v="61" actId="20577"/>
          <ac:spMkLst>
            <pc:docMk/>
            <pc:sldMk cId="0" sldId="256"/>
            <ac:spMk id="427" creationId="{00000000-0000-0000-0000-000000000000}"/>
          </ac:spMkLst>
        </pc:spChg>
        <pc:spChg chg="mod">
          <ac:chgData name="Strausburger, Danielle S" userId="8e5f0b9b-459e-4015-9169-4bfabbda22de" providerId="ADAL" clId="{58F6CC9D-E75D-4712-9A6C-F3A3CF4FE4F8}" dt="2024-04-01T18:19:32.851" v="19" actId="20577"/>
          <ac:spMkLst>
            <pc:docMk/>
            <pc:sldMk cId="0" sldId="256"/>
            <ac:spMk id="442" creationId="{00000000-0000-0000-0000-000000000000}"/>
          </ac:spMkLst>
        </pc:spChg>
        <pc:spChg chg="del">
          <ac:chgData name="Strausburger, Danielle S" userId="8e5f0b9b-459e-4015-9169-4bfabbda22de" providerId="ADAL" clId="{58F6CC9D-E75D-4712-9A6C-F3A3CF4FE4F8}" dt="2024-04-01T18:19:01.532" v="0" actId="478"/>
          <ac:spMkLst>
            <pc:docMk/>
            <pc:sldMk cId="0" sldId="256"/>
            <ac:spMk id="443" creationId="{00000000-0000-0000-0000-000000000000}"/>
          </ac:spMkLst>
        </pc:spChg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57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58"/>
        </pc:sldMkLst>
      </pc:sldChg>
      <pc:sldChg chg="addSp delSp modSp mod ord">
        <pc:chgData name="Strausburger, Danielle S" userId="8e5f0b9b-459e-4015-9169-4bfabbda22de" providerId="ADAL" clId="{58F6CC9D-E75D-4712-9A6C-F3A3CF4FE4F8}" dt="2024-04-04T14:45:10.525" v="1233" actId="1076"/>
        <pc:sldMkLst>
          <pc:docMk/>
          <pc:sldMk cId="0" sldId="259"/>
        </pc:sldMkLst>
        <pc:spChg chg="add del mod">
          <ac:chgData name="Strausburger, Danielle S" userId="8e5f0b9b-459e-4015-9169-4bfabbda22de" providerId="ADAL" clId="{58F6CC9D-E75D-4712-9A6C-F3A3CF4FE4F8}" dt="2024-04-04T14:44:47.413" v="1217" actId="478"/>
          <ac:spMkLst>
            <pc:docMk/>
            <pc:sldMk cId="0" sldId="259"/>
            <ac:spMk id="3" creationId="{669E9F8B-8E76-BC35-8798-9CAF28367B88}"/>
          </ac:spMkLst>
        </pc:spChg>
        <pc:spChg chg="mod">
          <ac:chgData name="Strausburger, Danielle S" userId="8e5f0b9b-459e-4015-9169-4bfabbda22de" providerId="ADAL" clId="{58F6CC9D-E75D-4712-9A6C-F3A3CF4FE4F8}" dt="2024-04-04T14:45:10.525" v="1233" actId="1076"/>
          <ac:spMkLst>
            <pc:docMk/>
            <pc:sldMk cId="0" sldId="259"/>
            <ac:spMk id="518" creationId="{00000000-0000-0000-0000-000000000000}"/>
          </ac:spMkLst>
        </pc:spChg>
        <pc:spChg chg="del">
          <ac:chgData name="Strausburger, Danielle S" userId="8e5f0b9b-459e-4015-9169-4bfabbda22de" providerId="ADAL" clId="{58F6CC9D-E75D-4712-9A6C-F3A3CF4FE4F8}" dt="2024-04-04T14:44:41.947" v="1214" actId="478"/>
          <ac:spMkLst>
            <pc:docMk/>
            <pc:sldMk cId="0" sldId="259"/>
            <ac:spMk id="519" creationId="{00000000-0000-0000-0000-000000000000}"/>
          </ac:spMkLst>
        </pc:spChg>
        <pc:grpChg chg="add del">
          <ac:chgData name="Strausburger, Danielle S" userId="8e5f0b9b-459e-4015-9169-4bfabbda22de" providerId="ADAL" clId="{58F6CC9D-E75D-4712-9A6C-F3A3CF4FE4F8}" dt="2024-04-04T14:44:44.357" v="1216" actId="478"/>
          <ac:grpSpMkLst>
            <pc:docMk/>
            <pc:sldMk cId="0" sldId="259"/>
            <ac:grpSpMk id="504" creationId="{00000000-0000-0000-0000-000000000000}"/>
          </ac:grpSpMkLst>
        </pc:grpChg>
      </pc:sldChg>
      <pc:sldChg chg="modSp mod ord modNotes">
        <pc:chgData name="Strausburger, Danielle S" userId="8e5f0b9b-459e-4015-9169-4bfabbda22de" providerId="ADAL" clId="{58F6CC9D-E75D-4712-9A6C-F3A3CF4FE4F8}" dt="2024-04-01T18:22:29.368" v="236" actId="20577"/>
        <pc:sldMkLst>
          <pc:docMk/>
          <pc:sldMk cId="0" sldId="260"/>
        </pc:sldMkLst>
        <pc:spChg chg="mod">
          <ac:chgData name="Strausburger, Danielle S" userId="8e5f0b9b-459e-4015-9169-4bfabbda22de" providerId="ADAL" clId="{58F6CC9D-E75D-4712-9A6C-F3A3CF4FE4F8}" dt="2024-04-01T18:21:19.511" v="92" actId="1076"/>
          <ac:spMkLst>
            <pc:docMk/>
            <pc:sldMk cId="0" sldId="260"/>
            <ac:spMk id="530" creationId="{00000000-0000-0000-0000-000000000000}"/>
          </ac:spMkLst>
        </pc:spChg>
        <pc:spChg chg="mod">
          <ac:chgData name="Strausburger, Danielle S" userId="8e5f0b9b-459e-4015-9169-4bfabbda22de" providerId="ADAL" clId="{58F6CC9D-E75D-4712-9A6C-F3A3CF4FE4F8}" dt="2024-04-01T18:21:19.511" v="92" actId="1076"/>
          <ac:spMkLst>
            <pc:docMk/>
            <pc:sldMk cId="0" sldId="260"/>
            <ac:spMk id="531" creationId="{00000000-0000-0000-0000-000000000000}"/>
          </ac:spMkLst>
        </pc:spChg>
        <pc:spChg chg="mod">
          <ac:chgData name="Strausburger, Danielle S" userId="8e5f0b9b-459e-4015-9169-4bfabbda22de" providerId="ADAL" clId="{58F6CC9D-E75D-4712-9A6C-F3A3CF4FE4F8}" dt="2024-04-01T18:22:29.368" v="236" actId="20577"/>
          <ac:spMkLst>
            <pc:docMk/>
            <pc:sldMk cId="0" sldId="260"/>
            <ac:spMk id="532" creationId="{00000000-0000-0000-0000-000000000000}"/>
          </ac:spMkLst>
        </pc:spChg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61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62"/>
        </pc:sldMkLst>
      </pc:sldChg>
      <pc:sldChg chg="ord modNotes">
        <pc:chgData name="Strausburger, Danielle S" userId="8e5f0b9b-459e-4015-9169-4bfabbda22de" providerId="ADAL" clId="{58F6CC9D-E75D-4712-9A6C-F3A3CF4FE4F8}" dt="2024-04-01T18:22:43.541" v="238"/>
        <pc:sldMkLst>
          <pc:docMk/>
          <pc:sldMk cId="0" sldId="264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66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67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68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69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70"/>
        </pc:sldMkLst>
      </pc:sldChg>
      <pc:sldChg chg="addSp delSp modSp mod ord chgLayout modNotes">
        <pc:chgData name="Strausburger, Danielle S" userId="8e5f0b9b-459e-4015-9169-4bfabbda22de" providerId="ADAL" clId="{58F6CC9D-E75D-4712-9A6C-F3A3CF4FE4F8}" dt="2024-04-04T00:30:02.297" v="993" actId="20577"/>
        <pc:sldMkLst>
          <pc:docMk/>
          <pc:sldMk cId="0" sldId="271"/>
        </pc:sldMkLst>
        <pc:spChg chg="add del mod">
          <ac:chgData name="Strausburger, Danielle S" userId="8e5f0b9b-459e-4015-9169-4bfabbda22de" providerId="ADAL" clId="{58F6CC9D-E75D-4712-9A6C-F3A3CF4FE4F8}" dt="2024-04-01T18:26:36.315" v="260" actId="478"/>
          <ac:spMkLst>
            <pc:docMk/>
            <pc:sldMk cId="0" sldId="271"/>
            <ac:spMk id="3" creationId="{2B760A4B-2F61-B5EE-818D-13F484CBA91B}"/>
          </ac:spMkLst>
        </pc:spChg>
        <pc:spChg chg="add del mod ord">
          <ac:chgData name="Strausburger, Danielle S" userId="8e5f0b9b-459e-4015-9169-4bfabbda22de" providerId="ADAL" clId="{58F6CC9D-E75D-4712-9A6C-F3A3CF4FE4F8}" dt="2024-04-04T00:26:56.352" v="864" actId="1076"/>
          <ac:spMkLst>
            <pc:docMk/>
            <pc:sldMk cId="0" sldId="271"/>
            <ac:spMk id="3" creationId="{4BBA19BD-D864-E84E-6051-22B5F9D22154}"/>
          </ac:spMkLst>
        </pc:spChg>
        <pc:spChg chg="add del mod">
          <ac:chgData name="Strausburger, Danielle S" userId="8e5f0b9b-459e-4015-9169-4bfabbda22de" providerId="ADAL" clId="{58F6CC9D-E75D-4712-9A6C-F3A3CF4FE4F8}" dt="2024-04-01T18:26:36.315" v="260" actId="478"/>
          <ac:spMkLst>
            <pc:docMk/>
            <pc:sldMk cId="0" sldId="271"/>
            <ac:spMk id="5" creationId="{AC5FF113-74B9-4B7D-0ACE-0ACF134099E2}"/>
          </ac:spMkLst>
        </pc:spChg>
        <pc:spChg chg="add del mod">
          <ac:chgData name="Strausburger, Danielle S" userId="8e5f0b9b-459e-4015-9169-4bfabbda22de" providerId="ADAL" clId="{58F6CC9D-E75D-4712-9A6C-F3A3CF4FE4F8}" dt="2024-04-03T23:56:38.094" v="331" actId="478"/>
          <ac:spMkLst>
            <pc:docMk/>
            <pc:sldMk cId="0" sldId="271"/>
            <ac:spMk id="5" creationId="{C0F089F9-55B7-B164-9B12-0406BB408AA6}"/>
          </ac:spMkLst>
        </pc:spChg>
        <pc:spChg chg="add">
          <ac:chgData name="Strausburger, Danielle S" userId="8e5f0b9b-459e-4015-9169-4bfabbda22de" providerId="ADAL" clId="{58F6CC9D-E75D-4712-9A6C-F3A3CF4FE4F8}" dt="2024-04-03T23:57:43.481" v="418"/>
          <ac:spMkLst>
            <pc:docMk/>
            <pc:sldMk cId="0" sldId="271"/>
            <ac:spMk id="6" creationId="{0735D61C-599E-BAC5-D182-4D8C353A6C8D}"/>
          </ac:spMkLst>
        </pc:spChg>
        <pc:spChg chg="add del mod">
          <ac:chgData name="Strausburger, Danielle S" userId="8e5f0b9b-459e-4015-9169-4bfabbda22de" providerId="ADAL" clId="{58F6CC9D-E75D-4712-9A6C-F3A3CF4FE4F8}" dt="2024-04-01T18:26:14.697" v="257" actId="478"/>
          <ac:spMkLst>
            <pc:docMk/>
            <pc:sldMk cId="0" sldId="271"/>
            <ac:spMk id="7" creationId="{52274BBE-D04E-02C4-1060-A8B7F2D9CF65}"/>
          </ac:spMkLst>
        </pc:spChg>
        <pc:spChg chg="add del mod">
          <ac:chgData name="Strausburger, Danielle S" userId="8e5f0b9b-459e-4015-9169-4bfabbda22de" providerId="ADAL" clId="{58F6CC9D-E75D-4712-9A6C-F3A3CF4FE4F8}" dt="2024-04-04T00:23:51.571" v="816" actId="21"/>
          <ac:spMkLst>
            <pc:docMk/>
            <pc:sldMk cId="0" sldId="271"/>
            <ac:spMk id="8" creationId="{FC21C171-55E9-7700-1741-DDC05322ABAB}"/>
          </ac:spMkLst>
        </pc:spChg>
        <pc:spChg chg="add del mod">
          <ac:chgData name="Strausburger, Danielle S" userId="8e5f0b9b-459e-4015-9169-4bfabbda22de" providerId="ADAL" clId="{58F6CC9D-E75D-4712-9A6C-F3A3CF4FE4F8}" dt="2024-04-01T18:26:33.478" v="259" actId="478"/>
          <ac:spMkLst>
            <pc:docMk/>
            <pc:sldMk cId="0" sldId="271"/>
            <ac:spMk id="9" creationId="{A5A83633-0747-88E0-3176-A8E3B82A4805}"/>
          </ac:spMkLst>
        </pc:spChg>
        <pc:spChg chg="add del mod">
          <ac:chgData name="Strausburger, Danielle S" userId="8e5f0b9b-459e-4015-9169-4bfabbda22de" providerId="ADAL" clId="{58F6CC9D-E75D-4712-9A6C-F3A3CF4FE4F8}" dt="2024-04-04T00:23:51.571" v="816" actId="21"/>
          <ac:spMkLst>
            <pc:docMk/>
            <pc:sldMk cId="0" sldId="271"/>
            <ac:spMk id="10" creationId="{ADB78CAC-8574-6C35-C291-3DE300C23C6E}"/>
          </ac:spMkLst>
        </pc:spChg>
        <pc:spChg chg="add del mo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1" creationId="{1EEFB004-88F7-A1CF-D92C-6838F085E62D}"/>
          </ac:spMkLst>
        </pc:spChg>
        <pc:spChg chg="add del mo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2" creationId="{5FCA1958-0186-1123-7233-E72956E3B7BD}"/>
          </ac:spMkLst>
        </pc:spChg>
        <pc:spChg chg="add del mo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3" creationId="{2BDA6E6D-A853-0B55-C8FF-0316581E2239}"/>
          </ac:spMkLst>
        </pc:spChg>
        <pc:spChg chg="add del mo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4" creationId="{6FE2C407-43EF-12D4-7464-BC7B4FF03D46}"/>
          </ac:spMkLst>
        </pc:spChg>
        <pc:spChg chg="add del mo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5" creationId="{EEA3AF19-3733-E4AC-086C-1BA83E9B5681}"/>
          </ac:spMkLst>
        </pc:spChg>
        <pc:spChg chg="add del mod or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6" creationId="{E6C88E7B-0822-6AC7-FCE8-7454F406335E}"/>
          </ac:spMkLst>
        </pc:spChg>
        <pc:spChg chg="add del mod or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7" creationId="{F7A2B8AA-1183-DDCD-B453-38B640D0E887}"/>
          </ac:spMkLst>
        </pc:spChg>
        <pc:spChg chg="add del mod or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8" creationId="{38430F5A-AF2E-84A9-215D-5488B6BC794F}"/>
          </ac:spMkLst>
        </pc:spChg>
        <pc:spChg chg="add del mod or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19" creationId="{B65C60DF-6823-DF2B-8EAF-27A6AE8D1121}"/>
          </ac:spMkLst>
        </pc:spChg>
        <pc:spChg chg="add del mod">
          <ac:chgData name="Strausburger, Danielle S" userId="8e5f0b9b-459e-4015-9169-4bfabbda22de" providerId="ADAL" clId="{58F6CC9D-E75D-4712-9A6C-F3A3CF4FE4F8}" dt="2024-04-04T00:25:29.604" v="841" actId="478"/>
          <ac:spMkLst>
            <pc:docMk/>
            <pc:sldMk cId="0" sldId="271"/>
            <ac:spMk id="21" creationId="{BA5C0442-D626-AD10-EF34-51B9E39C4E66}"/>
          </ac:spMkLst>
        </pc:spChg>
        <pc:spChg chg="add del mod">
          <ac:chgData name="Strausburger, Danielle S" userId="8e5f0b9b-459e-4015-9169-4bfabbda22de" providerId="ADAL" clId="{58F6CC9D-E75D-4712-9A6C-F3A3CF4FE4F8}" dt="2024-04-04T00:25:28.314" v="838" actId="478"/>
          <ac:spMkLst>
            <pc:docMk/>
            <pc:sldMk cId="0" sldId="271"/>
            <ac:spMk id="23" creationId="{F9B5ADEF-6F8C-715B-A117-4AE5450ACA3E}"/>
          </ac:spMkLst>
        </pc:spChg>
        <pc:spChg chg="mod ord">
          <ac:chgData name="Strausburger, Danielle S" userId="8e5f0b9b-459e-4015-9169-4bfabbda22de" providerId="ADAL" clId="{58F6CC9D-E75D-4712-9A6C-F3A3CF4FE4F8}" dt="2024-04-04T00:24:49.755" v="833" actId="6264"/>
          <ac:spMkLst>
            <pc:docMk/>
            <pc:sldMk cId="0" sldId="271"/>
            <ac:spMk id="804" creationId="{00000000-0000-0000-0000-000000000000}"/>
          </ac:spMkLst>
        </pc:spChg>
        <pc:spChg chg="del mod">
          <ac:chgData name="Strausburger, Danielle S" userId="8e5f0b9b-459e-4015-9169-4bfabbda22de" providerId="ADAL" clId="{58F6CC9D-E75D-4712-9A6C-F3A3CF4FE4F8}" dt="2024-04-03T23:56:16.634" v="326" actId="478"/>
          <ac:spMkLst>
            <pc:docMk/>
            <pc:sldMk cId="0" sldId="271"/>
            <ac:spMk id="805" creationId="{00000000-0000-0000-0000-000000000000}"/>
          </ac:spMkLst>
        </pc:spChg>
        <pc:spChg chg="add del mod ord">
          <ac:chgData name="Strausburger, Danielle S" userId="8e5f0b9b-459e-4015-9169-4bfabbda22de" providerId="ADAL" clId="{58F6CC9D-E75D-4712-9A6C-F3A3CF4FE4F8}" dt="2024-04-04T00:26:46.551" v="863" actId="1076"/>
          <ac:spMkLst>
            <pc:docMk/>
            <pc:sldMk cId="0" sldId="271"/>
            <ac:spMk id="806" creationId="{00000000-0000-0000-0000-000000000000}"/>
          </ac:spMkLst>
        </pc:spChg>
        <pc:spChg chg="add del mod ord">
          <ac:chgData name="Strausburger, Danielle S" userId="8e5f0b9b-459e-4015-9169-4bfabbda22de" providerId="ADAL" clId="{58F6CC9D-E75D-4712-9A6C-F3A3CF4FE4F8}" dt="2024-04-04T00:26:42.203" v="862" actId="1076"/>
          <ac:spMkLst>
            <pc:docMk/>
            <pc:sldMk cId="0" sldId="271"/>
            <ac:spMk id="807" creationId="{00000000-0000-0000-0000-000000000000}"/>
          </ac:spMkLst>
        </pc:spChg>
        <pc:spChg chg="add del mod ord">
          <ac:chgData name="Strausburger, Danielle S" userId="8e5f0b9b-459e-4015-9169-4bfabbda22de" providerId="ADAL" clId="{58F6CC9D-E75D-4712-9A6C-F3A3CF4FE4F8}" dt="2024-04-04T00:30:02.297" v="993" actId="20577"/>
          <ac:spMkLst>
            <pc:docMk/>
            <pc:sldMk cId="0" sldId="271"/>
            <ac:spMk id="808" creationId="{00000000-0000-0000-0000-000000000000}"/>
          </ac:spMkLst>
        </pc:spChg>
        <pc:spChg chg="del">
          <ac:chgData name="Strausburger, Danielle S" userId="8e5f0b9b-459e-4015-9169-4bfabbda22de" providerId="ADAL" clId="{58F6CC9D-E75D-4712-9A6C-F3A3CF4FE4F8}" dt="2024-04-01T18:26:07.021" v="254" actId="478"/>
          <ac:spMkLst>
            <pc:docMk/>
            <pc:sldMk cId="0" sldId="271"/>
            <ac:spMk id="809" creationId="{00000000-0000-0000-0000-000000000000}"/>
          </ac:spMkLst>
        </pc:spChg>
        <pc:spChg chg="del">
          <ac:chgData name="Strausburger, Danielle S" userId="8e5f0b9b-459e-4015-9169-4bfabbda22de" providerId="ADAL" clId="{58F6CC9D-E75D-4712-9A6C-F3A3CF4FE4F8}" dt="2024-04-01T18:26:07.021" v="254" actId="478"/>
          <ac:spMkLst>
            <pc:docMk/>
            <pc:sldMk cId="0" sldId="271"/>
            <ac:spMk id="810" creationId="{00000000-0000-0000-0000-000000000000}"/>
          </ac:spMkLst>
        </pc:spChg>
        <pc:spChg chg="del">
          <ac:chgData name="Strausburger, Danielle S" userId="8e5f0b9b-459e-4015-9169-4bfabbda22de" providerId="ADAL" clId="{58F6CC9D-E75D-4712-9A6C-F3A3CF4FE4F8}" dt="2024-04-01T18:26:29.815" v="258" actId="478"/>
          <ac:spMkLst>
            <pc:docMk/>
            <pc:sldMk cId="0" sldId="271"/>
            <ac:spMk id="811" creationId="{00000000-0000-0000-0000-000000000000}"/>
          </ac:spMkLst>
        </pc:spChg>
        <pc:spChg chg="del mod">
          <ac:chgData name="Strausburger, Danielle S" userId="8e5f0b9b-459e-4015-9169-4bfabbda22de" providerId="ADAL" clId="{58F6CC9D-E75D-4712-9A6C-F3A3CF4FE4F8}" dt="2024-04-01T18:26:11.253" v="256" actId="478"/>
          <ac:spMkLst>
            <pc:docMk/>
            <pc:sldMk cId="0" sldId="271"/>
            <ac:spMk id="812" creationId="{00000000-0000-0000-0000-000000000000}"/>
          </ac:spMkLst>
        </pc:spChg>
        <pc:grpChg chg="mod">
          <ac:chgData name="Strausburger, Danielle S" userId="8e5f0b9b-459e-4015-9169-4bfabbda22de" providerId="ADAL" clId="{58F6CC9D-E75D-4712-9A6C-F3A3CF4FE4F8}" dt="2024-04-04T00:24:04.969" v="824" actId="1076"/>
          <ac:grpSpMkLst>
            <pc:docMk/>
            <pc:sldMk cId="0" sldId="271"/>
            <ac:grpSpMk id="780" creationId="{00000000-0000-0000-0000-000000000000}"/>
          </ac:grpSpMkLst>
        </pc:grpChg>
        <pc:grpChg chg="mod">
          <ac:chgData name="Strausburger, Danielle S" userId="8e5f0b9b-459e-4015-9169-4bfabbda22de" providerId="ADAL" clId="{58F6CC9D-E75D-4712-9A6C-F3A3CF4FE4F8}" dt="2024-04-04T00:17:31.577" v="647" actId="1076"/>
          <ac:grpSpMkLst>
            <pc:docMk/>
            <pc:sldMk cId="0" sldId="271"/>
            <ac:grpSpMk id="790" creationId="{00000000-0000-0000-0000-000000000000}"/>
          </ac:grpSpMkLst>
        </pc:grpChg>
        <pc:grpChg chg="mod">
          <ac:chgData name="Strausburger, Danielle S" userId="8e5f0b9b-459e-4015-9169-4bfabbda22de" providerId="ADAL" clId="{58F6CC9D-E75D-4712-9A6C-F3A3CF4FE4F8}" dt="2024-04-04T00:26:09.230" v="858" actId="1076"/>
          <ac:grpSpMkLst>
            <pc:docMk/>
            <pc:sldMk cId="0" sldId="271"/>
            <ac:grpSpMk id="813" creationId="{00000000-0000-0000-0000-000000000000}"/>
          </ac:grpSpMkLst>
        </pc:grpChg>
        <pc:grpChg chg="mod">
          <ac:chgData name="Strausburger, Danielle S" userId="8e5f0b9b-459e-4015-9169-4bfabbda22de" providerId="ADAL" clId="{58F6CC9D-E75D-4712-9A6C-F3A3CF4FE4F8}" dt="2024-04-04T00:26:06.302" v="857" actId="1076"/>
          <ac:grpSpMkLst>
            <pc:docMk/>
            <pc:sldMk cId="0" sldId="271"/>
            <ac:grpSpMk id="816" creationId="{00000000-0000-0000-0000-000000000000}"/>
          </ac:grpSpMkLst>
        </pc:grpChg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72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73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75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76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77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79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0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1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2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3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4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5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6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7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8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89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0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1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2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3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4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5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6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7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8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299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0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1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2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3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4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5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6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0" sldId="307"/>
        </pc:sldMkLst>
      </pc:sldChg>
      <pc:sldChg chg="addSp delSp modSp del mod">
        <pc:chgData name="Strausburger, Danielle S" userId="8e5f0b9b-459e-4015-9169-4bfabbda22de" providerId="ADAL" clId="{58F6CC9D-E75D-4712-9A6C-F3A3CF4FE4F8}" dt="2024-04-04T00:24:03.542" v="818"/>
        <pc:sldMkLst>
          <pc:docMk/>
          <pc:sldMk cId="1244466276" sldId="308"/>
        </pc:sldMkLst>
        <pc:spChg chg="add del mod">
          <ac:chgData name="Strausburger, Danielle S" userId="8e5f0b9b-459e-4015-9169-4bfabbda22de" providerId="ADAL" clId="{58F6CC9D-E75D-4712-9A6C-F3A3CF4FE4F8}" dt="2024-04-04T00:23:51.255" v="815" actId="478"/>
          <ac:spMkLst>
            <pc:docMk/>
            <pc:sldMk cId="1244466276" sldId="308"/>
            <ac:spMk id="3" creationId="{BF4DCB06-5943-4729-8B28-D8FA03ADDB51}"/>
          </ac:spMkLst>
        </pc:spChg>
        <pc:spChg chg="add del mod">
          <ac:chgData name="Strausburger, Danielle S" userId="8e5f0b9b-459e-4015-9169-4bfabbda22de" providerId="ADAL" clId="{58F6CC9D-E75D-4712-9A6C-F3A3CF4FE4F8}" dt="2024-04-04T00:23:50.512" v="813" actId="478"/>
          <ac:spMkLst>
            <pc:docMk/>
            <pc:sldMk cId="1244466276" sldId="308"/>
            <ac:spMk id="5" creationId="{E586C842-F05E-1D9F-5D07-8242BD5B6AD4}"/>
          </ac:spMkLst>
        </pc:spChg>
        <pc:spChg chg="add del">
          <ac:chgData name="Strausburger, Danielle S" userId="8e5f0b9b-459e-4015-9169-4bfabbda22de" providerId="ADAL" clId="{58F6CC9D-E75D-4712-9A6C-F3A3CF4FE4F8}" dt="2024-04-04T00:23:50.512" v="813" actId="478"/>
          <ac:spMkLst>
            <pc:docMk/>
            <pc:sldMk cId="1244466276" sldId="308"/>
            <ac:spMk id="625" creationId="{00000000-0000-0000-0000-000000000000}"/>
          </ac:spMkLst>
        </pc:spChg>
        <pc:spChg chg="add del">
          <ac:chgData name="Strausburger, Danielle S" userId="8e5f0b9b-459e-4015-9169-4bfabbda22de" providerId="ADAL" clId="{58F6CC9D-E75D-4712-9A6C-F3A3CF4FE4F8}" dt="2024-04-04T00:23:51.255" v="815" actId="478"/>
          <ac:spMkLst>
            <pc:docMk/>
            <pc:sldMk cId="1244466276" sldId="308"/>
            <ac:spMk id="626" creationId="{00000000-0000-0000-0000-000000000000}"/>
          </ac:spMkLst>
        </pc:spChg>
      </pc:sldChg>
      <pc:sldChg chg="modSp add mod">
        <pc:chgData name="Strausburger, Danielle S" userId="8e5f0b9b-459e-4015-9169-4bfabbda22de" providerId="ADAL" clId="{58F6CC9D-E75D-4712-9A6C-F3A3CF4FE4F8}" dt="2024-04-04T00:35:17.861" v="1211" actId="20577"/>
        <pc:sldMkLst>
          <pc:docMk/>
          <pc:sldMk cId="4293793391" sldId="308"/>
        </pc:sldMkLst>
        <pc:spChg chg="mod">
          <ac:chgData name="Strausburger, Danielle S" userId="8e5f0b9b-459e-4015-9169-4bfabbda22de" providerId="ADAL" clId="{58F6CC9D-E75D-4712-9A6C-F3A3CF4FE4F8}" dt="2024-04-04T00:33:05.656" v="1100" actId="20577"/>
          <ac:spMkLst>
            <pc:docMk/>
            <pc:sldMk cId="4293793391" sldId="308"/>
            <ac:spMk id="3" creationId="{4BBA19BD-D864-E84E-6051-22B5F9D22154}"/>
          </ac:spMkLst>
        </pc:spChg>
        <pc:spChg chg="mod">
          <ac:chgData name="Strausburger, Danielle S" userId="8e5f0b9b-459e-4015-9169-4bfabbda22de" providerId="ADAL" clId="{58F6CC9D-E75D-4712-9A6C-F3A3CF4FE4F8}" dt="2024-04-04T00:30:32.742" v="998" actId="20577"/>
          <ac:spMkLst>
            <pc:docMk/>
            <pc:sldMk cId="4293793391" sldId="308"/>
            <ac:spMk id="804" creationId="{00000000-0000-0000-0000-000000000000}"/>
          </ac:spMkLst>
        </pc:spChg>
        <pc:spChg chg="mod">
          <ac:chgData name="Strausburger, Danielle S" userId="8e5f0b9b-459e-4015-9169-4bfabbda22de" providerId="ADAL" clId="{58F6CC9D-E75D-4712-9A6C-F3A3CF4FE4F8}" dt="2024-04-04T00:30:39.427" v="1003" actId="20577"/>
          <ac:spMkLst>
            <pc:docMk/>
            <pc:sldMk cId="4293793391" sldId="308"/>
            <ac:spMk id="806" creationId="{00000000-0000-0000-0000-000000000000}"/>
          </ac:spMkLst>
        </pc:spChg>
        <pc:spChg chg="mod">
          <ac:chgData name="Strausburger, Danielle S" userId="8e5f0b9b-459e-4015-9169-4bfabbda22de" providerId="ADAL" clId="{58F6CC9D-E75D-4712-9A6C-F3A3CF4FE4F8}" dt="2024-04-04T00:32:23.333" v="1091" actId="20577"/>
          <ac:spMkLst>
            <pc:docMk/>
            <pc:sldMk cId="4293793391" sldId="308"/>
            <ac:spMk id="807" creationId="{00000000-0000-0000-0000-000000000000}"/>
          </ac:spMkLst>
        </pc:spChg>
        <pc:spChg chg="mod">
          <ac:chgData name="Strausburger, Danielle S" userId="8e5f0b9b-459e-4015-9169-4bfabbda22de" providerId="ADAL" clId="{58F6CC9D-E75D-4712-9A6C-F3A3CF4FE4F8}" dt="2024-04-04T00:35:17.861" v="1211" actId="20577"/>
          <ac:spMkLst>
            <pc:docMk/>
            <pc:sldMk cId="4293793391" sldId="308"/>
            <ac:spMk id="808" creationId="{00000000-0000-0000-0000-000000000000}"/>
          </ac:spMkLst>
        </pc:spChg>
      </pc:sldChg>
      <pc:sldChg chg="modNotesTx">
        <pc:chgData name="Strausburger, Danielle S" userId="8e5f0b9b-459e-4015-9169-4bfabbda22de" providerId="ADAL" clId="{58F6CC9D-E75D-4712-9A6C-F3A3CF4FE4F8}" dt="2024-04-04T14:56:15.628" v="1299" actId="20577"/>
        <pc:sldMkLst>
          <pc:docMk/>
          <pc:sldMk cId="3348310884" sldId="309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1825168151" sldId="310"/>
        </pc:sldMkLst>
      </pc:sldChg>
      <pc:sldChg chg="del">
        <pc:chgData name="Strausburger, Danielle S" userId="8e5f0b9b-459e-4015-9169-4bfabbda22de" providerId="ADAL" clId="{58F6CC9D-E75D-4712-9A6C-F3A3CF4FE4F8}" dt="2024-04-04T14:57:24.965" v="1300" actId="2696"/>
        <pc:sldMkLst>
          <pc:docMk/>
          <pc:sldMk cId="23206618" sldId="311"/>
        </pc:sldMkLst>
      </pc:sldChg>
      <pc:sldMasterChg chg="delSldLayout">
        <pc:chgData name="Strausburger, Danielle S" userId="8e5f0b9b-459e-4015-9169-4bfabbda22de" providerId="ADAL" clId="{58F6CC9D-E75D-4712-9A6C-F3A3CF4FE4F8}" dt="2024-04-04T14:57:24.965" v="1300" actId="2696"/>
        <pc:sldMasterMkLst>
          <pc:docMk/>
          <pc:sldMasterMk cId="0" sldId="2147483678"/>
        </pc:sldMasterMkLst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50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73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74"/>
          </pc:sldLayoutMkLst>
        </pc:sldLayoutChg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8"/>
            <pc:sldLayoutMk cId="0" sldId="2147483675"/>
          </pc:sldLayoutMkLst>
        </pc:sldLayoutChg>
      </pc:sldMasterChg>
      <pc:sldMasterChg chg="del delSldLayout">
        <pc:chgData name="Strausburger, Danielle S" userId="8e5f0b9b-459e-4015-9169-4bfabbda22de" providerId="ADAL" clId="{58F6CC9D-E75D-4712-9A6C-F3A3CF4FE4F8}" dt="2024-04-04T14:57:24.965" v="1300" actId="2696"/>
        <pc:sldMasterMkLst>
          <pc:docMk/>
          <pc:sldMasterMk cId="0" sldId="2147483679"/>
        </pc:sldMasterMkLst>
        <pc:sldLayoutChg chg="del">
          <pc:chgData name="Strausburger, Danielle S" userId="8e5f0b9b-459e-4015-9169-4bfabbda22de" providerId="ADAL" clId="{58F6CC9D-E75D-4712-9A6C-F3A3CF4FE4F8}" dt="2024-04-04T14:57:24.965" v="1300" actId="2696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a5d48b1d4f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a5d48b1d4f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a5d48b1d4f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a5d48b1d4f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6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fb8d6ea64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fb8d6ea64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output of parser_tab.py file (holds grammar info)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800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5c194c42d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5c194c42d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af7493be2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af7493be2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5c194c42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5c194c42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fb8d6ea6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fb8d6ea6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20"/>
            <a:chOff x="0" y="0"/>
            <a:chExt cx="9144000" cy="514352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3119366"/>
            </a:xfrm>
            <a:custGeom>
              <a:avLst/>
              <a:gdLst/>
              <a:ahLst/>
              <a:cxnLst/>
              <a:rect l="l" t="t" r="r" b="b"/>
              <a:pathLst>
                <a:path w="285750" h="132612" extrusionOk="0">
                  <a:moveTo>
                    <a:pt x="0" y="0"/>
                  </a:moveTo>
                  <a:lnTo>
                    <a:pt x="0" y="132612"/>
                  </a:lnTo>
                  <a:lnTo>
                    <a:pt x="285750" y="132612"/>
                  </a:lnTo>
                  <a:lnTo>
                    <a:pt x="2857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1666848"/>
              <a:ext cx="9144000" cy="3476672"/>
            </a:xfrm>
            <a:custGeom>
              <a:avLst/>
              <a:gdLst/>
              <a:ahLst/>
              <a:cxnLst/>
              <a:rect l="l" t="t" r="r" b="b"/>
              <a:pathLst>
                <a:path w="285750" h="108646" extrusionOk="0">
                  <a:moveTo>
                    <a:pt x="0" y="1"/>
                  </a:moveTo>
                  <a:lnTo>
                    <a:pt x="0" y="108645"/>
                  </a:lnTo>
                  <a:lnTo>
                    <a:pt x="285750" y="108645"/>
                  </a:lnTo>
                  <a:lnTo>
                    <a:pt x="285750" y="9573"/>
                  </a:lnTo>
                  <a:lnTo>
                    <a:pt x="269534" y="19205"/>
                  </a:lnTo>
                  <a:lnTo>
                    <a:pt x="256437" y="9526"/>
                  </a:lnTo>
                  <a:lnTo>
                    <a:pt x="214467" y="21884"/>
                  </a:lnTo>
                  <a:lnTo>
                    <a:pt x="204049" y="17562"/>
                  </a:lnTo>
                  <a:lnTo>
                    <a:pt x="151507" y="28135"/>
                  </a:lnTo>
                  <a:lnTo>
                    <a:pt x="124420" y="19205"/>
                  </a:lnTo>
                  <a:lnTo>
                    <a:pt x="97334" y="23373"/>
                  </a:lnTo>
                  <a:lnTo>
                    <a:pt x="56555" y="9526"/>
                  </a:lnTo>
                  <a:lnTo>
                    <a:pt x="23074" y="1920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3083040"/>
              <a:ext cx="9144000" cy="2060480"/>
            </a:xfrm>
            <a:custGeom>
              <a:avLst/>
              <a:gdLst/>
              <a:ahLst/>
              <a:cxnLst/>
              <a:rect l="l" t="t" r="r" b="b"/>
              <a:pathLst>
                <a:path w="285750" h="64390" extrusionOk="0">
                  <a:moveTo>
                    <a:pt x="41446" y="1536"/>
                  </a:moveTo>
                  <a:lnTo>
                    <a:pt x="39576" y="2727"/>
                  </a:lnTo>
                  <a:lnTo>
                    <a:pt x="20253" y="2727"/>
                  </a:lnTo>
                  <a:lnTo>
                    <a:pt x="22574" y="1536"/>
                  </a:lnTo>
                  <a:close/>
                  <a:moveTo>
                    <a:pt x="63294" y="1536"/>
                  </a:moveTo>
                  <a:lnTo>
                    <a:pt x="61841" y="2727"/>
                  </a:lnTo>
                  <a:lnTo>
                    <a:pt x="42577" y="2727"/>
                  </a:lnTo>
                  <a:lnTo>
                    <a:pt x="44458" y="1536"/>
                  </a:lnTo>
                  <a:close/>
                  <a:moveTo>
                    <a:pt x="87070" y="1536"/>
                  </a:moveTo>
                  <a:lnTo>
                    <a:pt x="85987" y="2727"/>
                  </a:lnTo>
                  <a:lnTo>
                    <a:pt x="64449" y="2727"/>
                  </a:lnTo>
                  <a:lnTo>
                    <a:pt x="65913" y="1536"/>
                  </a:lnTo>
                  <a:close/>
                  <a:moveTo>
                    <a:pt x="107335" y="1536"/>
                  </a:moveTo>
                  <a:lnTo>
                    <a:pt x="106692" y="2727"/>
                  </a:lnTo>
                  <a:lnTo>
                    <a:pt x="88285" y="2727"/>
                  </a:lnTo>
                  <a:lnTo>
                    <a:pt x="89345" y="1536"/>
                  </a:lnTo>
                  <a:close/>
                  <a:moveTo>
                    <a:pt x="128969" y="1536"/>
                  </a:moveTo>
                  <a:lnTo>
                    <a:pt x="128766" y="2727"/>
                  </a:lnTo>
                  <a:lnTo>
                    <a:pt x="108716" y="2727"/>
                  </a:lnTo>
                  <a:lnTo>
                    <a:pt x="109359" y="1536"/>
                  </a:lnTo>
                  <a:close/>
                  <a:moveTo>
                    <a:pt x="154900" y="1536"/>
                  </a:moveTo>
                  <a:lnTo>
                    <a:pt x="155115" y="2727"/>
                  </a:lnTo>
                  <a:lnTo>
                    <a:pt x="130647" y="2727"/>
                  </a:lnTo>
                  <a:lnTo>
                    <a:pt x="130850" y="1536"/>
                  </a:lnTo>
                  <a:close/>
                  <a:moveTo>
                    <a:pt x="176391" y="1536"/>
                  </a:moveTo>
                  <a:lnTo>
                    <a:pt x="177034" y="2727"/>
                  </a:lnTo>
                  <a:lnTo>
                    <a:pt x="156984" y="2727"/>
                  </a:lnTo>
                  <a:lnTo>
                    <a:pt x="156770" y="1536"/>
                  </a:lnTo>
                  <a:close/>
                  <a:moveTo>
                    <a:pt x="196394" y="1536"/>
                  </a:moveTo>
                  <a:lnTo>
                    <a:pt x="197465" y="2727"/>
                  </a:lnTo>
                  <a:lnTo>
                    <a:pt x="179058" y="2727"/>
                  </a:lnTo>
                  <a:lnTo>
                    <a:pt x="178415" y="1536"/>
                  </a:lnTo>
                  <a:close/>
                  <a:moveTo>
                    <a:pt x="219837" y="1536"/>
                  </a:moveTo>
                  <a:lnTo>
                    <a:pt x="221290" y="2727"/>
                  </a:lnTo>
                  <a:lnTo>
                    <a:pt x="199751" y="2727"/>
                  </a:lnTo>
                  <a:lnTo>
                    <a:pt x="198680" y="1536"/>
                  </a:lnTo>
                  <a:close/>
                  <a:moveTo>
                    <a:pt x="241292" y="1536"/>
                  </a:moveTo>
                  <a:lnTo>
                    <a:pt x="243173" y="2727"/>
                  </a:lnTo>
                  <a:lnTo>
                    <a:pt x="223909" y="2727"/>
                  </a:lnTo>
                  <a:lnTo>
                    <a:pt x="222456" y="1536"/>
                  </a:lnTo>
                  <a:close/>
                  <a:moveTo>
                    <a:pt x="263176" y="1536"/>
                  </a:moveTo>
                  <a:lnTo>
                    <a:pt x="265497" y="2727"/>
                  </a:lnTo>
                  <a:lnTo>
                    <a:pt x="246174" y="2727"/>
                  </a:lnTo>
                  <a:lnTo>
                    <a:pt x="244304" y="1536"/>
                  </a:lnTo>
                  <a:close/>
                  <a:moveTo>
                    <a:pt x="37195" y="4215"/>
                  </a:moveTo>
                  <a:lnTo>
                    <a:pt x="31480" y="7834"/>
                  </a:lnTo>
                  <a:lnTo>
                    <a:pt x="10251" y="7834"/>
                  </a:lnTo>
                  <a:lnTo>
                    <a:pt x="17324" y="4215"/>
                  </a:lnTo>
                  <a:close/>
                  <a:moveTo>
                    <a:pt x="128516" y="4215"/>
                  </a:moveTo>
                  <a:lnTo>
                    <a:pt x="127885" y="7834"/>
                  </a:lnTo>
                  <a:lnTo>
                    <a:pt x="105966" y="7834"/>
                  </a:lnTo>
                  <a:lnTo>
                    <a:pt x="107918" y="4215"/>
                  </a:lnTo>
                  <a:close/>
                  <a:moveTo>
                    <a:pt x="155365" y="4215"/>
                  </a:moveTo>
                  <a:lnTo>
                    <a:pt x="155984" y="7834"/>
                  </a:lnTo>
                  <a:lnTo>
                    <a:pt x="129766" y="7834"/>
                  </a:lnTo>
                  <a:lnTo>
                    <a:pt x="130385" y="4215"/>
                  </a:lnTo>
                  <a:close/>
                  <a:moveTo>
                    <a:pt x="59996" y="4239"/>
                  </a:moveTo>
                  <a:lnTo>
                    <a:pt x="55543" y="7846"/>
                  </a:lnTo>
                  <a:lnTo>
                    <a:pt x="34481" y="7846"/>
                  </a:lnTo>
                  <a:lnTo>
                    <a:pt x="40219" y="4239"/>
                  </a:lnTo>
                  <a:close/>
                  <a:moveTo>
                    <a:pt x="84665" y="4239"/>
                  </a:moveTo>
                  <a:lnTo>
                    <a:pt x="81427" y="7846"/>
                  </a:lnTo>
                  <a:lnTo>
                    <a:pt x="58162" y="7846"/>
                  </a:lnTo>
                  <a:lnTo>
                    <a:pt x="62615" y="4239"/>
                  </a:lnTo>
                  <a:close/>
                  <a:moveTo>
                    <a:pt x="105894" y="4239"/>
                  </a:moveTo>
                  <a:lnTo>
                    <a:pt x="103942" y="7846"/>
                  </a:lnTo>
                  <a:lnTo>
                    <a:pt x="83713" y="7846"/>
                  </a:lnTo>
                  <a:lnTo>
                    <a:pt x="86951" y="4239"/>
                  </a:lnTo>
                  <a:close/>
                  <a:moveTo>
                    <a:pt x="177832" y="4239"/>
                  </a:moveTo>
                  <a:lnTo>
                    <a:pt x="179784" y="7846"/>
                  </a:lnTo>
                  <a:lnTo>
                    <a:pt x="157865" y="7846"/>
                  </a:lnTo>
                  <a:lnTo>
                    <a:pt x="157234" y="4239"/>
                  </a:lnTo>
                  <a:close/>
                  <a:moveTo>
                    <a:pt x="198811" y="4239"/>
                  </a:moveTo>
                  <a:lnTo>
                    <a:pt x="202037" y="7846"/>
                  </a:lnTo>
                  <a:lnTo>
                    <a:pt x="181808" y="7846"/>
                  </a:lnTo>
                  <a:lnTo>
                    <a:pt x="179868" y="4239"/>
                  </a:lnTo>
                  <a:close/>
                  <a:moveTo>
                    <a:pt x="223135" y="4239"/>
                  </a:moveTo>
                  <a:lnTo>
                    <a:pt x="227588" y="7846"/>
                  </a:lnTo>
                  <a:lnTo>
                    <a:pt x="204323" y="7846"/>
                  </a:lnTo>
                  <a:lnTo>
                    <a:pt x="201097" y="4239"/>
                  </a:lnTo>
                  <a:close/>
                  <a:moveTo>
                    <a:pt x="245543" y="4239"/>
                  </a:moveTo>
                  <a:lnTo>
                    <a:pt x="251258" y="7846"/>
                  </a:lnTo>
                  <a:lnTo>
                    <a:pt x="230207" y="7846"/>
                  </a:lnTo>
                  <a:lnTo>
                    <a:pt x="225754" y="4239"/>
                  </a:lnTo>
                  <a:close/>
                  <a:moveTo>
                    <a:pt x="268438" y="4239"/>
                  </a:moveTo>
                  <a:lnTo>
                    <a:pt x="275499" y="7846"/>
                  </a:lnTo>
                  <a:lnTo>
                    <a:pt x="254294" y="7846"/>
                  </a:lnTo>
                  <a:lnTo>
                    <a:pt x="248567" y="4239"/>
                  </a:lnTo>
                  <a:close/>
                  <a:moveTo>
                    <a:pt x="7382" y="9323"/>
                  </a:moveTo>
                  <a:lnTo>
                    <a:pt x="7382" y="9358"/>
                  </a:lnTo>
                  <a:lnTo>
                    <a:pt x="29099" y="9358"/>
                  </a:lnTo>
                  <a:lnTo>
                    <a:pt x="23753" y="12728"/>
                  </a:lnTo>
                  <a:lnTo>
                    <a:pt x="726" y="12728"/>
                  </a:lnTo>
                  <a:lnTo>
                    <a:pt x="7382" y="9323"/>
                  </a:lnTo>
                  <a:close/>
                  <a:moveTo>
                    <a:pt x="53697" y="9358"/>
                  </a:moveTo>
                  <a:lnTo>
                    <a:pt x="49542" y="12728"/>
                  </a:lnTo>
                  <a:lnTo>
                    <a:pt x="26777" y="12728"/>
                  </a:lnTo>
                  <a:lnTo>
                    <a:pt x="32123" y="9358"/>
                  </a:lnTo>
                  <a:close/>
                  <a:moveTo>
                    <a:pt x="80081" y="9358"/>
                  </a:moveTo>
                  <a:lnTo>
                    <a:pt x="77081" y="12728"/>
                  </a:lnTo>
                  <a:lnTo>
                    <a:pt x="52161" y="12728"/>
                  </a:lnTo>
                  <a:lnTo>
                    <a:pt x="56317" y="9358"/>
                  </a:lnTo>
                  <a:close/>
                  <a:moveTo>
                    <a:pt x="103144" y="9358"/>
                  </a:moveTo>
                  <a:lnTo>
                    <a:pt x="101322" y="12728"/>
                  </a:lnTo>
                  <a:lnTo>
                    <a:pt x="79367" y="12728"/>
                  </a:lnTo>
                  <a:lnTo>
                    <a:pt x="82391" y="9358"/>
                  </a:lnTo>
                  <a:close/>
                  <a:moveTo>
                    <a:pt x="127623" y="9358"/>
                  </a:moveTo>
                  <a:lnTo>
                    <a:pt x="127040" y="12728"/>
                  </a:lnTo>
                  <a:lnTo>
                    <a:pt x="103346" y="12728"/>
                  </a:lnTo>
                  <a:lnTo>
                    <a:pt x="105168" y="9358"/>
                  </a:lnTo>
                  <a:close/>
                  <a:moveTo>
                    <a:pt x="156246" y="9358"/>
                  </a:moveTo>
                  <a:lnTo>
                    <a:pt x="156817" y="12728"/>
                  </a:lnTo>
                  <a:lnTo>
                    <a:pt x="128933" y="12728"/>
                  </a:lnTo>
                  <a:lnTo>
                    <a:pt x="129516" y="9358"/>
                  </a:lnTo>
                  <a:close/>
                  <a:moveTo>
                    <a:pt x="180594" y="9358"/>
                  </a:moveTo>
                  <a:lnTo>
                    <a:pt x="182404" y="12728"/>
                  </a:lnTo>
                  <a:lnTo>
                    <a:pt x="158710" y="12728"/>
                  </a:lnTo>
                  <a:lnTo>
                    <a:pt x="158127" y="9358"/>
                  </a:lnTo>
                  <a:close/>
                  <a:moveTo>
                    <a:pt x="203359" y="9358"/>
                  </a:moveTo>
                  <a:lnTo>
                    <a:pt x="206383" y="12728"/>
                  </a:lnTo>
                  <a:lnTo>
                    <a:pt x="184416" y="12728"/>
                  </a:lnTo>
                  <a:lnTo>
                    <a:pt x="182594" y="9358"/>
                  </a:lnTo>
                  <a:close/>
                  <a:moveTo>
                    <a:pt x="229433" y="9358"/>
                  </a:moveTo>
                  <a:lnTo>
                    <a:pt x="233589" y="12728"/>
                  </a:lnTo>
                  <a:lnTo>
                    <a:pt x="208669" y="12728"/>
                  </a:lnTo>
                  <a:lnTo>
                    <a:pt x="205669" y="9358"/>
                  </a:lnTo>
                  <a:close/>
                  <a:moveTo>
                    <a:pt x="253639" y="9358"/>
                  </a:moveTo>
                  <a:lnTo>
                    <a:pt x="258973" y="12728"/>
                  </a:lnTo>
                  <a:lnTo>
                    <a:pt x="236208" y="12728"/>
                  </a:lnTo>
                  <a:lnTo>
                    <a:pt x="232053" y="9358"/>
                  </a:lnTo>
                  <a:close/>
                  <a:moveTo>
                    <a:pt x="278428" y="9358"/>
                  </a:moveTo>
                  <a:lnTo>
                    <a:pt x="285024" y="12728"/>
                  </a:lnTo>
                  <a:lnTo>
                    <a:pt x="261997" y="12728"/>
                  </a:lnTo>
                  <a:lnTo>
                    <a:pt x="256651" y="9358"/>
                  </a:lnTo>
                  <a:close/>
                  <a:moveTo>
                    <a:pt x="47720" y="14240"/>
                  </a:moveTo>
                  <a:lnTo>
                    <a:pt x="41827" y="19014"/>
                  </a:lnTo>
                  <a:lnTo>
                    <a:pt x="16883" y="19003"/>
                  </a:lnTo>
                  <a:lnTo>
                    <a:pt x="24408" y="14240"/>
                  </a:lnTo>
                  <a:close/>
                  <a:moveTo>
                    <a:pt x="75736" y="14240"/>
                  </a:moveTo>
                  <a:lnTo>
                    <a:pt x="71438" y="19038"/>
                  </a:lnTo>
                  <a:lnTo>
                    <a:pt x="44446" y="19014"/>
                  </a:lnTo>
                  <a:lnTo>
                    <a:pt x="50316" y="14240"/>
                  </a:lnTo>
                  <a:close/>
                  <a:moveTo>
                    <a:pt x="100501" y="14240"/>
                  </a:moveTo>
                  <a:lnTo>
                    <a:pt x="97929" y="19062"/>
                  </a:lnTo>
                  <a:lnTo>
                    <a:pt x="73735" y="19038"/>
                  </a:lnTo>
                  <a:lnTo>
                    <a:pt x="78010" y="14240"/>
                  </a:lnTo>
                  <a:close/>
                  <a:moveTo>
                    <a:pt x="126790" y="14240"/>
                  </a:moveTo>
                  <a:lnTo>
                    <a:pt x="125956" y="19086"/>
                  </a:lnTo>
                  <a:lnTo>
                    <a:pt x="99953" y="19062"/>
                  </a:lnTo>
                  <a:lnTo>
                    <a:pt x="102549" y="14240"/>
                  </a:lnTo>
                  <a:close/>
                  <a:moveTo>
                    <a:pt x="157079" y="14216"/>
                  </a:moveTo>
                  <a:lnTo>
                    <a:pt x="157913" y="19098"/>
                  </a:lnTo>
                  <a:lnTo>
                    <a:pt x="127826" y="19086"/>
                  </a:lnTo>
                  <a:lnTo>
                    <a:pt x="128659" y="14216"/>
                  </a:lnTo>
                  <a:close/>
                  <a:moveTo>
                    <a:pt x="183213" y="14216"/>
                  </a:moveTo>
                  <a:lnTo>
                    <a:pt x="183213" y="14240"/>
                  </a:lnTo>
                  <a:lnTo>
                    <a:pt x="185845" y="19145"/>
                  </a:lnTo>
                  <a:lnTo>
                    <a:pt x="159794" y="19122"/>
                  </a:lnTo>
                  <a:lnTo>
                    <a:pt x="158960" y="14216"/>
                  </a:lnTo>
                  <a:close/>
                  <a:moveTo>
                    <a:pt x="207716" y="14240"/>
                  </a:moveTo>
                  <a:lnTo>
                    <a:pt x="212122" y="19181"/>
                  </a:lnTo>
                  <a:lnTo>
                    <a:pt x="212122" y="19181"/>
                  </a:lnTo>
                  <a:lnTo>
                    <a:pt x="187869" y="19145"/>
                  </a:lnTo>
                  <a:lnTo>
                    <a:pt x="185226" y="14240"/>
                  </a:lnTo>
                  <a:close/>
                  <a:moveTo>
                    <a:pt x="235434" y="14216"/>
                  </a:moveTo>
                  <a:lnTo>
                    <a:pt x="241518" y="19181"/>
                  </a:lnTo>
                  <a:lnTo>
                    <a:pt x="214420" y="19157"/>
                  </a:lnTo>
                  <a:lnTo>
                    <a:pt x="210014" y="14216"/>
                  </a:lnTo>
                  <a:close/>
                  <a:moveTo>
                    <a:pt x="261342" y="14240"/>
                  </a:moveTo>
                  <a:lnTo>
                    <a:pt x="269236" y="19217"/>
                  </a:lnTo>
                  <a:lnTo>
                    <a:pt x="244150" y="19193"/>
                  </a:lnTo>
                  <a:lnTo>
                    <a:pt x="238054" y="14240"/>
                  </a:lnTo>
                  <a:close/>
                  <a:moveTo>
                    <a:pt x="72402" y="20527"/>
                  </a:moveTo>
                  <a:lnTo>
                    <a:pt x="97131" y="20562"/>
                  </a:lnTo>
                  <a:lnTo>
                    <a:pt x="94405" y="25622"/>
                  </a:lnTo>
                  <a:lnTo>
                    <a:pt x="67866" y="25622"/>
                  </a:lnTo>
                  <a:lnTo>
                    <a:pt x="72402" y="20527"/>
                  </a:lnTo>
                  <a:close/>
                  <a:moveTo>
                    <a:pt x="160068" y="20622"/>
                  </a:moveTo>
                  <a:lnTo>
                    <a:pt x="186642" y="20634"/>
                  </a:lnTo>
                  <a:lnTo>
                    <a:pt x="189321" y="25622"/>
                  </a:lnTo>
                  <a:lnTo>
                    <a:pt x="160925" y="25622"/>
                  </a:lnTo>
                  <a:lnTo>
                    <a:pt x="160068" y="20622"/>
                  </a:lnTo>
                  <a:close/>
                  <a:moveTo>
                    <a:pt x="188666" y="20634"/>
                  </a:moveTo>
                  <a:lnTo>
                    <a:pt x="213467" y="20669"/>
                  </a:lnTo>
                  <a:lnTo>
                    <a:pt x="217884" y="25622"/>
                  </a:lnTo>
                  <a:lnTo>
                    <a:pt x="191345" y="25622"/>
                  </a:lnTo>
                  <a:lnTo>
                    <a:pt x="188666" y="20634"/>
                  </a:lnTo>
                  <a:close/>
                  <a:moveTo>
                    <a:pt x="245983" y="20693"/>
                  </a:moveTo>
                  <a:lnTo>
                    <a:pt x="271593" y="20705"/>
                  </a:lnTo>
                  <a:lnTo>
                    <a:pt x="279356" y="25622"/>
                  </a:lnTo>
                  <a:lnTo>
                    <a:pt x="252043" y="25622"/>
                  </a:lnTo>
                  <a:lnTo>
                    <a:pt x="245983" y="20693"/>
                  </a:lnTo>
                  <a:close/>
                  <a:moveTo>
                    <a:pt x="14514" y="20491"/>
                  </a:moveTo>
                  <a:lnTo>
                    <a:pt x="39993" y="20515"/>
                  </a:lnTo>
                  <a:lnTo>
                    <a:pt x="33707" y="25634"/>
                  </a:lnTo>
                  <a:lnTo>
                    <a:pt x="6406" y="25634"/>
                  </a:lnTo>
                  <a:lnTo>
                    <a:pt x="6406" y="25622"/>
                  </a:lnTo>
                  <a:lnTo>
                    <a:pt x="14514" y="20491"/>
                  </a:lnTo>
                  <a:close/>
                  <a:moveTo>
                    <a:pt x="42601" y="20515"/>
                  </a:moveTo>
                  <a:lnTo>
                    <a:pt x="70116" y="20550"/>
                  </a:lnTo>
                  <a:lnTo>
                    <a:pt x="65580" y="25634"/>
                  </a:lnTo>
                  <a:lnTo>
                    <a:pt x="36314" y="25634"/>
                  </a:lnTo>
                  <a:lnTo>
                    <a:pt x="42601" y="20515"/>
                  </a:lnTo>
                  <a:close/>
                  <a:moveTo>
                    <a:pt x="99155" y="20562"/>
                  </a:moveTo>
                  <a:lnTo>
                    <a:pt x="125706" y="20586"/>
                  </a:lnTo>
                  <a:lnTo>
                    <a:pt x="124837" y="25634"/>
                  </a:lnTo>
                  <a:lnTo>
                    <a:pt x="96429" y="25634"/>
                  </a:lnTo>
                  <a:lnTo>
                    <a:pt x="99155" y="20562"/>
                  </a:lnTo>
                  <a:close/>
                  <a:moveTo>
                    <a:pt x="127575" y="20610"/>
                  </a:moveTo>
                  <a:lnTo>
                    <a:pt x="158175" y="20622"/>
                  </a:lnTo>
                  <a:lnTo>
                    <a:pt x="159032" y="25634"/>
                  </a:lnTo>
                  <a:lnTo>
                    <a:pt x="126718" y="25634"/>
                  </a:lnTo>
                  <a:lnTo>
                    <a:pt x="127575" y="20610"/>
                  </a:lnTo>
                  <a:close/>
                  <a:moveTo>
                    <a:pt x="215753" y="20669"/>
                  </a:moveTo>
                  <a:lnTo>
                    <a:pt x="243364" y="20693"/>
                  </a:lnTo>
                  <a:lnTo>
                    <a:pt x="249424" y="25634"/>
                  </a:lnTo>
                  <a:lnTo>
                    <a:pt x="220182" y="25634"/>
                  </a:lnTo>
                  <a:lnTo>
                    <a:pt x="215753" y="20669"/>
                  </a:lnTo>
                  <a:close/>
                  <a:moveTo>
                    <a:pt x="64234" y="27123"/>
                  </a:moveTo>
                  <a:lnTo>
                    <a:pt x="59067" y="32909"/>
                  </a:lnTo>
                  <a:lnTo>
                    <a:pt x="27372" y="32909"/>
                  </a:lnTo>
                  <a:lnTo>
                    <a:pt x="34481" y="27123"/>
                  </a:lnTo>
                  <a:close/>
                  <a:moveTo>
                    <a:pt x="93595" y="27123"/>
                  </a:moveTo>
                  <a:lnTo>
                    <a:pt x="90488" y="32909"/>
                  </a:lnTo>
                  <a:lnTo>
                    <a:pt x="61365" y="32909"/>
                  </a:lnTo>
                  <a:lnTo>
                    <a:pt x="66532" y="27123"/>
                  </a:lnTo>
                  <a:close/>
                  <a:moveTo>
                    <a:pt x="124575" y="27123"/>
                  </a:moveTo>
                  <a:lnTo>
                    <a:pt x="123575" y="32909"/>
                  </a:lnTo>
                  <a:lnTo>
                    <a:pt x="92512" y="32909"/>
                  </a:lnTo>
                  <a:lnTo>
                    <a:pt x="95619" y="27123"/>
                  </a:lnTo>
                  <a:close/>
                  <a:moveTo>
                    <a:pt x="159306" y="27123"/>
                  </a:moveTo>
                  <a:lnTo>
                    <a:pt x="160306" y="32909"/>
                  </a:lnTo>
                  <a:lnTo>
                    <a:pt x="125444" y="32909"/>
                  </a:lnTo>
                  <a:lnTo>
                    <a:pt x="126444" y="27123"/>
                  </a:lnTo>
                  <a:close/>
                  <a:moveTo>
                    <a:pt x="190131" y="27123"/>
                  </a:moveTo>
                  <a:lnTo>
                    <a:pt x="193238" y="32909"/>
                  </a:lnTo>
                  <a:lnTo>
                    <a:pt x="162175" y="32909"/>
                  </a:lnTo>
                  <a:lnTo>
                    <a:pt x="161187" y="27123"/>
                  </a:lnTo>
                  <a:close/>
                  <a:moveTo>
                    <a:pt x="219230" y="27123"/>
                  </a:moveTo>
                  <a:lnTo>
                    <a:pt x="224385" y="32909"/>
                  </a:lnTo>
                  <a:lnTo>
                    <a:pt x="195263" y="32909"/>
                  </a:lnTo>
                  <a:lnTo>
                    <a:pt x="192155" y="27123"/>
                  </a:lnTo>
                  <a:close/>
                  <a:moveTo>
                    <a:pt x="251270" y="27123"/>
                  </a:moveTo>
                  <a:lnTo>
                    <a:pt x="258378" y="32909"/>
                  </a:lnTo>
                  <a:lnTo>
                    <a:pt x="226683" y="32909"/>
                  </a:lnTo>
                  <a:lnTo>
                    <a:pt x="221516" y="27123"/>
                  </a:lnTo>
                  <a:close/>
                  <a:moveTo>
                    <a:pt x="57733" y="34421"/>
                  </a:moveTo>
                  <a:lnTo>
                    <a:pt x="49959" y="43136"/>
                  </a:lnTo>
                  <a:lnTo>
                    <a:pt x="14823" y="43136"/>
                  </a:lnTo>
                  <a:lnTo>
                    <a:pt x="25527" y="34421"/>
                  </a:lnTo>
                  <a:close/>
                  <a:moveTo>
                    <a:pt x="89690" y="34421"/>
                  </a:moveTo>
                  <a:lnTo>
                    <a:pt x="85011" y="43136"/>
                  </a:lnTo>
                  <a:lnTo>
                    <a:pt x="52245" y="43136"/>
                  </a:lnTo>
                  <a:lnTo>
                    <a:pt x="60008" y="34421"/>
                  </a:lnTo>
                  <a:close/>
                  <a:moveTo>
                    <a:pt x="123325" y="34421"/>
                  </a:moveTo>
                  <a:lnTo>
                    <a:pt x="121813" y="43136"/>
                  </a:lnTo>
                  <a:lnTo>
                    <a:pt x="87035" y="43136"/>
                  </a:lnTo>
                  <a:lnTo>
                    <a:pt x="91714" y="34421"/>
                  </a:lnTo>
                  <a:close/>
                  <a:moveTo>
                    <a:pt x="160556" y="34421"/>
                  </a:moveTo>
                  <a:lnTo>
                    <a:pt x="162056" y="43136"/>
                  </a:lnTo>
                  <a:lnTo>
                    <a:pt x="123694" y="43136"/>
                  </a:lnTo>
                  <a:lnTo>
                    <a:pt x="125194" y="34421"/>
                  </a:lnTo>
                  <a:close/>
                  <a:moveTo>
                    <a:pt x="194048" y="34421"/>
                  </a:moveTo>
                  <a:lnTo>
                    <a:pt x="198715" y="43136"/>
                  </a:lnTo>
                  <a:lnTo>
                    <a:pt x="163937" y="43136"/>
                  </a:lnTo>
                  <a:lnTo>
                    <a:pt x="162437" y="34421"/>
                  </a:lnTo>
                  <a:close/>
                  <a:moveTo>
                    <a:pt x="225731" y="34421"/>
                  </a:moveTo>
                  <a:lnTo>
                    <a:pt x="233493" y="43136"/>
                  </a:lnTo>
                  <a:lnTo>
                    <a:pt x="200739" y="43136"/>
                  </a:lnTo>
                  <a:lnTo>
                    <a:pt x="196072" y="34421"/>
                  </a:lnTo>
                  <a:close/>
                  <a:moveTo>
                    <a:pt x="260223" y="34421"/>
                  </a:moveTo>
                  <a:lnTo>
                    <a:pt x="270927" y="43136"/>
                  </a:lnTo>
                  <a:lnTo>
                    <a:pt x="235791" y="43136"/>
                  </a:lnTo>
                  <a:lnTo>
                    <a:pt x="228017" y="34421"/>
                  </a:lnTo>
                  <a:close/>
                  <a:moveTo>
                    <a:pt x="84201" y="44637"/>
                  </a:moveTo>
                  <a:lnTo>
                    <a:pt x="78403" y="55447"/>
                  </a:lnTo>
                  <a:lnTo>
                    <a:pt x="41267" y="55447"/>
                  </a:lnTo>
                  <a:lnTo>
                    <a:pt x="50911" y="44637"/>
                  </a:lnTo>
                  <a:close/>
                  <a:moveTo>
                    <a:pt x="121563" y="44637"/>
                  </a:moveTo>
                  <a:lnTo>
                    <a:pt x="119705" y="55447"/>
                  </a:lnTo>
                  <a:lnTo>
                    <a:pt x="80427" y="55447"/>
                  </a:lnTo>
                  <a:lnTo>
                    <a:pt x="86237" y="44637"/>
                  </a:lnTo>
                  <a:close/>
                  <a:moveTo>
                    <a:pt x="162330" y="44637"/>
                  </a:moveTo>
                  <a:lnTo>
                    <a:pt x="164187" y="55447"/>
                  </a:lnTo>
                  <a:lnTo>
                    <a:pt x="121575" y="55447"/>
                  </a:lnTo>
                  <a:lnTo>
                    <a:pt x="123444" y="44637"/>
                  </a:lnTo>
                  <a:close/>
                  <a:moveTo>
                    <a:pt x="199525" y="44637"/>
                  </a:moveTo>
                  <a:lnTo>
                    <a:pt x="205323" y="55447"/>
                  </a:lnTo>
                  <a:lnTo>
                    <a:pt x="166045" y="55447"/>
                  </a:lnTo>
                  <a:lnTo>
                    <a:pt x="164187" y="44637"/>
                  </a:lnTo>
                  <a:close/>
                  <a:moveTo>
                    <a:pt x="234839" y="44637"/>
                  </a:moveTo>
                  <a:lnTo>
                    <a:pt x="244483" y="55447"/>
                  </a:lnTo>
                  <a:lnTo>
                    <a:pt x="207347" y="55447"/>
                  </a:lnTo>
                  <a:lnTo>
                    <a:pt x="201549" y="44637"/>
                  </a:lnTo>
                  <a:close/>
                  <a:moveTo>
                    <a:pt x="22027" y="0"/>
                  </a:moveTo>
                  <a:lnTo>
                    <a:pt x="0" y="11335"/>
                  </a:lnTo>
                  <a:lnTo>
                    <a:pt x="0" y="14240"/>
                  </a:lnTo>
                  <a:lnTo>
                    <a:pt x="21384" y="14240"/>
                  </a:lnTo>
                  <a:lnTo>
                    <a:pt x="13871" y="19003"/>
                  </a:lnTo>
                  <a:lnTo>
                    <a:pt x="0" y="18979"/>
                  </a:lnTo>
                  <a:lnTo>
                    <a:pt x="0" y="20491"/>
                  </a:lnTo>
                  <a:lnTo>
                    <a:pt x="11501" y="20503"/>
                  </a:lnTo>
                  <a:lnTo>
                    <a:pt x="3381" y="25634"/>
                  </a:lnTo>
                  <a:lnTo>
                    <a:pt x="0" y="25634"/>
                  </a:lnTo>
                  <a:lnTo>
                    <a:pt x="0" y="27134"/>
                  </a:lnTo>
                  <a:lnTo>
                    <a:pt x="1012" y="27134"/>
                  </a:lnTo>
                  <a:lnTo>
                    <a:pt x="0" y="27765"/>
                  </a:lnTo>
                  <a:lnTo>
                    <a:pt x="0" y="29670"/>
                  </a:lnTo>
                  <a:lnTo>
                    <a:pt x="4036" y="27123"/>
                  </a:lnTo>
                  <a:lnTo>
                    <a:pt x="31861" y="27123"/>
                  </a:lnTo>
                  <a:lnTo>
                    <a:pt x="24753" y="32909"/>
                  </a:lnTo>
                  <a:lnTo>
                    <a:pt x="0" y="32909"/>
                  </a:lnTo>
                  <a:lnTo>
                    <a:pt x="0" y="34409"/>
                  </a:lnTo>
                  <a:lnTo>
                    <a:pt x="22908" y="34409"/>
                  </a:lnTo>
                  <a:lnTo>
                    <a:pt x="12204" y="43136"/>
                  </a:lnTo>
                  <a:lnTo>
                    <a:pt x="0" y="43136"/>
                  </a:lnTo>
                  <a:lnTo>
                    <a:pt x="0" y="44637"/>
                  </a:lnTo>
                  <a:lnTo>
                    <a:pt x="10358" y="44637"/>
                  </a:lnTo>
                  <a:lnTo>
                    <a:pt x="0" y="53066"/>
                  </a:lnTo>
                  <a:lnTo>
                    <a:pt x="0" y="55197"/>
                  </a:lnTo>
                  <a:lnTo>
                    <a:pt x="12978" y="44625"/>
                  </a:lnTo>
                  <a:lnTo>
                    <a:pt x="48625" y="44625"/>
                  </a:lnTo>
                  <a:lnTo>
                    <a:pt x="38981" y="55436"/>
                  </a:lnTo>
                  <a:lnTo>
                    <a:pt x="0" y="55436"/>
                  </a:lnTo>
                  <a:lnTo>
                    <a:pt x="0" y="56936"/>
                  </a:lnTo>
                  <a:lnTo>
                    <a:pt x="37636" y="56936"/>
                  </a:lnTo>
                  <a:lnTo>
                    <a:pt x="31004" y="64389"/>
                  </a:lnTo>
                  <a:lnTo>
                    <a:pt x="33290" y="64389"/>
                  </a:lnTo>
                  <a:lnTo>
                    <a:pt x="39934" y="56936"/>
                  </a:lnTo>
                  <a:lnTo>
                    <a:pt x="77605" y="56936"/>
                  </a:lnTo>
                  <a:lnTo>
                    <a:pt x="73593" y="64389"/>
                  </a:lnTo>
                  <a:lnTo>
                    <a:pt x="75617" y="64389"/>
                  </a:lnTo>
                  <a:lnTo>
                    <a:pt x="79629" y="56936"/>
                  </a:lnTo>
                  <a:lnTo>
                    <a:pt x="119432" y="56936"/>
                  </a:lnTo>
                  <a:lnTo>
                    <a:pt x="118158" y="64389"/>
                  </a:lnTo>
                  <a:lnTo>
                    <a:pt x="120027" y="64389"/>
                  </a:lnTo>
                  <a:lnTo>
                    <a:pt x="121313" y="56936"/>
                  </a:lnTo>
                  <a:lnTo>
                    <a:pt x="164425" y="56936"/>
                  </a:lnTo>
                  <a:lnTo>
                    <a:pt x="165699" y="64389"/>
                  </a:lnTo>
                  <a:lnTo>
                    <a:pt x="167580" y="64389"/>
                  </a:lnTo>
                  <a:lnTo>
                    <a:pt x="166295" y="56936"/>
                  </a:lnTo>
                  <a:lnTo>
                    <a:pt x="206133" y="56936"/>
                  </a:lnTo>
                  <a:lnTo>
                    <a:pt x="210133" y="64389"/>
                  </a:lnTo>
                  <a:lnTo>
                    <a:pt x="212157" y="64389"/>
                  </a:lnTo>
                  <a:lnTo>
                    <a:pt x="208157" y="56936"/>
                  </a:lnTo>
                  <a:lnTo>
                    <a:pt x="245805" y="56936"/>
                  </a:lnTo>
                  <a:lnTo>
                    <a:pt x="252436" y="64389"/>
                  </a:lnTo>
                  <a:lnTo>
                    <a:pt x="254734" y="64389"/>
                  </a:lnTo>
                  <a:lnTo>
                    <a:pt x="248102" y="56936"/>
                  </a:lnTo>
                  <a:lnTo>
                    <a:pt x="285750" y="56936"/>
                  </a:lnTo>
                  <a:lnTo>
                    <a:pt x="285750" y="55424"/>
                  </a:lnTo>
                  <a:lnTo>
                    <a:pt x="246769" y="55424"/>
                  </a:lnTo>
                  <a:lnTo>
                    <a:pt x="237125" y="44625"/>
                  </a:lnTo>
                  <a:lnTo>
                    <a:pt x="272772" y="44625"/>
                  </a:lnTo>
                  <a:lnTo>
                    <a:pt x="285750" y="55186"/>
                  </a:lnTo>
                  <a:lnTo>
                    <a:pt x="285750" y="53066"/>
                  </a:lnTo>
                  <a:lnTo>
                    <a:pt x="275392" y="44625"/>
                  </a:lnTo>
                  <a:lnTo>
                    <a:pt x="285750" y="44625"/>
                  </a:lnTo>
                  <a:lnTo>
                    <a:pt x="285750" y="43125"/>
                  </a:lnTo>
                  <a:lnTo>
                    <a:pt x="273546" y="43125"/>
                  </a:lnTo>
                  <a:lnTo>
                    <a:pt x="262842" y="34397"/>
                  </a:lnTo>
                  <a:lnTo>
                    <a:pt x="285750" y="34397"/>
                  </a:lnTo>
                  <a:lnTo>
                    <a:pt x="285750" y="32897"/>
                  </a:lnTo>
                  <a:lnTo>
                    <a:pt x="260997" y="32897"/>
                  </a:lnTo>
                  <a:lnTo>
                    <a:pt x="253889" y="27111"/>
                  </a:lnTo>
                  <a:lnTo>
                    <a:pt x="281714" y="27111"/>
                  </a:lnTo>
                  <a:lnTo>
                    <a:pt x="285738" y="29647"/>
                  </a:lnTo>
                  <a:lnTo>
                    <a:pt x="285738" y="27742"/>
                  </a:lnTo>
                  <a:lnTo>
                    <a:pt x="284726" y="27111"/>
                  </a:lnTo>
                  <a:lnTo>
                    <a:pt x="285738" y="27111"/>
                  </a:lnTo>
                  <a:lnTo>
                    <a:pt x="285738" y="25599"/>
                  </a:lnTo>
                  <a:lnTo>
                    <a:pt x="282357" y="25599"/>
                  </a:lnTo>
                  <a:lnTo>
                    <a:pt x="274606" y="20693"/>
                  </a:lnTo>
                  <a:lnTo>
                    <a:pt x="274606" y="20693"/>
                  </a:lnTo>
                  <a:lnTo>
                    <a:pt x="285738" y="20705"/>
                  </a:lnTo>
                  <a:lnTo>
                    <a:pt x="285738" y="19205"/>
                  </a:lnTo>
                  <a:lnTo>
                    <a:pt x="272225" y="19193"/>
                  </a:lnTo>
                  <a:lnTo>
                    <a:pt x="264331" y="14204"/>
                  </a:lnTo>
                  <a:lnTo>
                    <a:pt x="285750" y="14204"/>
                  </a:lnTo>
                  <a:lnTo>
                    <a:pt x="285750" y="11299"/>
                  </a:lnTo>
                  <a:lnTo>
                    <a:pt x="263950" y="119"/>
                  </a:lnTo>
                  <a:lnTo>
                    <a:pt x="263723" y="0"/>
                  </a:lnTo>
                  <a:close/>
                </a:path>
              </a:pathLst>
            </a:custGeom>
            <a:gradFill>
              <a:gsLst>
                <a:gs pos="0">
                  <a:srgbClr val="6728B5">
                    <a:alpha val="0"/>
                  </a:srgbClr>
                </a:gs>
                <a:gs pos="36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17145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335648" y="102080"/>
              <a:ext cx="8236480" cy="1901600"/>
              <a:chOff x="500350" y="926425"/>
              <a:chExt cx="6434750" cy="14856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422225" y="926425"/>
                <a:ext cx="27700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097" extrusionOk="0">
                    <a:moveTo>
                      <a:pt x="560" y="1"/>
                    </a:moveTo>
                    <a:cubicBezTo>
                      <a:pt x="250" y="1"/>
                      <a:pt x="0" y="239"/>
                      <a:pt x="0" y="549"/>
                    </a:cubicBezTo>
                    <a:cubicBezTo>
                      <a:pt x="0" y="846"/>
                      <a:pt x="250" y="1096"/>
                      <a:pt x="560" y="1096"/>
                    </a:cubicBezTo>
                    <a:cubicBezTo>
                      <a:pt x="858" y="1096"/>
                      <a:pt x="1108" y="846"/>
                      <a:pt x="1108" y="549"/>
                    </a:cubicBezTo>
                    <a:cubicBezTo>
                      <a:pt x="1108" y="239"/>
                      <a:pt x="858" y="1"/>
                      <a:pt x="5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87375" y="1395250"/>
                <a:ext cx="2322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7" extrusionOk="0">
                    <a:moveTo>
                      <a:pt x="465" y="0"/>
                    </a:moveTo>
                    <a:cubicBezTo>
                      <a:pt x="215" y="0"/>
                      <a:pt x="0" y="203"/>
                      <a:pt x="0" y="453"/>
                    </a:cubicBezTo>
                    <a:cubicBezTo>
                      <a:pt x="0" y="715"/>
                      <a:pt x="215" y="917"/>
                      <a:pt x="465" y="917"/>
                    </a:cubicBezTo>
                    <a:cubicBezTo>
                      <a:pt x="727" y="917"/>
                      <a:pt x="929" y="715"/>
                      <a:pt x="929" y="453"/>
                    </a:cubicBezTo>
                    <a:cubicBezTo>
                      <a:pt x="929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59300" y="1109200"/>
                <a:ext cx="268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72" extrusionOk="0">
                    <a:moveTo>
                      <a:pt x="536" y="0"/>
                    </a:moveTo>
                    <a:cubicBezTo>
                      <a:pt x="239" y="0"/>
                      <a:pt x="1" y="250"/>
                      <a:pt x="1" y="536"/>
                    </a:cubicBezTo>
                    <a:cubicBezTo>
                      <a:pt x="1" y="834"/>
                      <a:pt x="239" y="1072"/>
                      <a:pt x="536" y="1072"/>
                    </a:cubicBezTo>
                    <a:cubicBezTo>
                      <a:pt x="834" y="1072"/>
                      <a:pt x="1072" y="834"/>
                      <a:pt x="1072" y="536"/>
                    </a:cubicBezTo>
                    <a:cubicBezTo>
                      <a:pt x="1072" y="250"/>
                      <a:pt x="834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51250" y="1645875"/>
                <a:ext cx="3870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9" extrusionOk="0">
                    <a:moveTo>
                      <a:pt x="774" y="0"/>
                    </a:moveTo>
                    <a:cubicBezTo>
                      <a:pt x="357" y="0"/>
                      <a:pt x="0" y="345"/>
                      <a:pt x="0" y="774"/>
                    </a:cubicBezTo>
                    <a:cubicBezTo>
                      <a:pt x="0" y="1203"/>
                      <a:pt x="357" y="1548"/>
                      <a:pt x="774" y="1548"/>
                    </a:cubicBezTo>
                    <a:cubicBezTo>
                      <a:pt x="1203" y="1548"/>
                      <a:pt x="1548" y="1203"/>
                      <a:pt x="1548" y="774"/>
                    </a:cubicBezTo>
                    <a:cubicBezTo>
                      <a:pt x="1548" y="345"/>
                      <a:pt x="1203" y="0"/>
                      <a:pt x="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847025" y="1380650"/>
                <a:ext cx="393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73" extrusionOk="0">
                    <a:moveTo>
                      <a:pt x="786" y="1"/>
                    </a:moveTo>
                    <a:cubicBezTo>
                      <a:pt x="346" y="1"/>
                      <a:pt x="0" y="346"/>
                      <a:pt x="0" y="787"/>
                    </a:cubicBezTo>
                    <a:cubicBezTo>
                      <a:pt x="0" y="1227"/>
                      <a:pt x="346" y="1572"/>
                      <a:pt x="786" y="1572"/>
                    </a:cubicBezTo>
                    <a:cubicBezTo>
                      <a:pt x="1227" y="1572"/>
                      <a:pt x="1572" y="1227"/>
                      <a:pt x="1572" y="787"/>
                    </a:cubicBezTo>
                    <a:cubicBezTo>
                      <a:pt x="1572" y="346"/>
                      <a:pt x="1227" y="1"/>
                      <a:pt x="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53275" y="1564600"/>
                <a:ext cx="402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9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10"/>
                    </a:cubicBezTo>
                    <a:cubicBezTo>
                      <a:pt x="0" y="1251"/>
                      <a:pt x="358" y="1608"/>
                      <a:pt x="810" y="1608"/>
                    </a:cubicBezTo>
                    <a:cubicBezTo>
                      <a:pt x="1251" y="1608"/>
                      <a:pt x="1608" y="1251"/>
                      <a:pt x="1608" y="810"/>
                    </a:cubicBezTo>
                    <a:cubicBezTo>
                      <a:pt x="1608" y="370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10675" y="1447625"/>
                <a:ext cx="17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0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cubicBezTo>
                      <a:pt x="1" y="525"/>
                      <a:pt x="156" y="679"/>
                      <a:pt x="346" y="679"/>
                    </a:cubicBezTo>
                    <a:cubicBezTo>
                      <a:pt x="537" y="679"/>
                      <a:pt x="679" y="525"/>
                      <a:pt x="679" y="346"/>
                    </a:cubicBezTo>
                    <a:cubicBezTo>
                      <a:pt x="679" y="155"/>
                      <a:pt x="537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535075" y="1733675"/>
                <a:ext cx="366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466" extrusionOk="0">
                    <a:moveTo>
                      <a:pt x="739" y="1"/>
                    </a:moveTo>
                    <a:cubicBezTo>
                      <a:pt x="334" y="1"/>
                      <a:pt x="1" y="322"/>
                      <a:pt x="1" y="727"/>
                    </a:cubicBezTo>
                    <a:cubicBezTo>
                      <a:pt x="1" y="1132"/>
                      <a:pt x="334" y="1465"/>
                      <a:pt x="739" y="1465"/>
                    </a:cubicBezTo>
                    <a:cubicBezTo>
                      <a:pt x="1132" y="1465"/>
                      <a:pt x="1465" y="1132"/>
                      <a:pt x="1465" y="727"/>
                    </a:cubicBezTo>
                    <a:cubicBezTo>
                      <a:pt x="1465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332075" y="1277075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50"/>
                    </a:cubicBezTo>
                    <a:cubicBezTo>
                      <a:pt x="1" y="1155"/>
                      <a:pt x="334" y="1489"/>
                      <a:pt x="739" y="1489"/>
                    </a:cubicBezTo>
                    <a:cubicBezTo>
                      <a:pt x="1155" y="1489"/>
                      <a:pt x="1489" y="1155"/>
                      <a:pt x="1489" y="750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29900" y="2021200"/>
                <a:ext cx="17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6" y="1"/>
                      <a:pt x="1" y="156"/>
                      <a:pt x="1" y="346"/>
                    </a:cubicBezTo>
                    <a:cubicBezTo>
                      <a:pt x="1" y="537"/>
                      <a:pt x="156" y="692"/>
                      <a:pt x="346" y="692"/>
                    </a:cubicBezTo>
                    <a:cubicBezTo>
                      <a:pt x="537" y="692"/>
                      <a:pt x="691" y="537"/>
                      <a:pt x="691" y="346"/>
                    </a:cubicBezTo>
                    <a:cubicBezTo>
                      <a:pt x="691" y="156"/>
                      <a:pt x="537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329275" y="1550625"/>
                <a:ext cx="318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989" y="1286"/>
                      <a:pt x="1274" y="988"/>
                      <a:pt x="1274" y="643"/>
                    </a:cubicBezTo>
                    <a:cubicBezTo>
                      <a:pt x="1274" y="286"/>
                      <a:pt x="989" y="0"/>
                      <a:pt x="6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42650" y="1263075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1"/>
                    </a:moveTo>
                    <a:cubicBezTo>
                      <a:pt x="370" y="1"/>
                      <a:pt x="1" y="370"/>
                      <a:pt x="1" y="834"/>
                    </a:cubicBezTo>
                    <a:cubicBezTo>
                      <a:pt x="1" y="1287"/>
                      <a:pt x="370" y="1668"/>
                      <a:pt x="834" y="1668"/>
                    </a:cubicBezTo>
                    <a:cubicBezTo>
                      <a:pt x="1287" y="1668"/>
                      <a:pt x="1668" y="1287"/>
                      <a:pt x="1668" y="834"/>
                    </a:cubicBezTo>
                    <a:cubicBezTo>
                      <a:pt x="1668" y="370"/>
                      <a:pt x="1287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35500" y="1030900"/>
                <a:ext cx="408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3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22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3" y="1632"/>
                      <a:pt x="1632" y="1263"/>
                      <a:pt x="1632" y="822"/>
                    </a:cubicBezTo>
                    <a:cubicBezTo>
                      <a:pt x="1632" y="370"/>
                      <a:pt x="1263" y="1"/>
                      <a:pt x="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71775" y="1236600"/>
                <a:ext cx="3960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572" extrusionOk="0">
                    <a:moveTo>
                      <a:pt x="798" y="0"/>
                    </a:moveTo>
                    <a:cubicBezTo>
                      <a:pt x="357" y="0"/>
                      <a:pt x="0" y="357"/>
                      <a:pt x="0" y="786"/>
                    </a:cubicBezTo>
                    <a:cubicBezTo>
                      <a:pt x="0" y="1226"/>
                      <a:pt x="357" y="1572"/>
                      <a:pt x="798" y="1572"/>
                    </a:cubicBezTo>
                    <a:cubicBezTo>
                      <a:pt x="1226" y="1572"/>
                      <a:pt x="1584" y="1226"/>
                      <a:pt x="1584" y="786"/>
                    </a:cubicBezTo>
                    <a:cubicBezTo>
                      <a:pt x="1584" y="357"/>
                      <a:pt x="1226" y="0"/>
                      <a:pt x="7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09550" y="1569675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86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24" y="1310"/>
                      <a:pt x="1310" y="1012"/>
                      <a:pt x="1310" y="655"/>
                    </a:cubicBezTo>
                    <a:cubicBezTo>
                      <a:pt x="1310" y="286"/>
                      <a:pt x="1024" y="0"/>
                      <a:pt x="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15475" y="1439000"/>
                <a:ext cx="3277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56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6" y="1310"/>
                    </a:cubicBezTo>
                    <a:cubicBezTo>
                      <a:pt x="1025" y="1310"/>
                      <a:pt x="1310" y="1012"/>
                      <a:pt x="1310" y="655"/>
                    </a:cubicBezTo>
                    <a:cubicBezTo>
                      <a:pt x="1310" y="298"/>
                      <a:pt x="1025" y="0"/>
                      <a:pt x="6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164250" y="1665225"/>
                <a:ext cx="1877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51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69"/>
                    </a:cubicBezTo>
                    <a:cubicBezTo>
                      <a:pt x="0" y="584"/>
                      <a:pt x="167" y="750"/>
                      <a:pt x="381" y="750"/>
                    </a:cubicBezTo>
                    <a:cubicBezTo>
                      <a:pt x="584" y="750"/>
                      <a:pt x="750" y="584"/>
                      <a:pt x="750" y="369"/>
                    </a:cubicBezTo>
                    <a:cubicBezTo>
                      <a:pt x="750" y="167"/>
                      <a:pt x="584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924625" y="1280350"/>
                <a:ext cx="45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79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6"/>
                    </a:cubicBezTo>
                    <a:cubicBezTo>
                      <a:pt x="1" y="143"/>
                      <a:pt x="48" y="179"/>
                      <a:pt x="96" y="179"/>
                    </a:cubicBezTo>
                    <a:cubicBezTo>
                      <a:pt x="144" y="179"/>
                      <a:pt x="179" y="143"/>
                      <a:pt x="179" y="96"/>
                    </a:cubicBezTo>
                    <a:cubicBezTo>
                      <a:pt x="179" y="48"/>
                      <a:pt x="144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887725" y="1233625"/>
                <a:ext cx="223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94" extrusionOk="0">
                    <a:moveTo>
                      <a:pt x="453" y="0"/>
                    </a:moveTo>
                    <a:cubicBezTo>
                      <a:pt x="203" y="0"/>
                      <a:pt x="0" y="202"/>
                      <a:pt x="0" y="453"/>
                    </a:cubicBezTo>
                    <a:cubicBezTo>
                      <a:pt x="0" y="691"/>
                      <a:pt x="203" y="893"/>
                      <a:pt x="453" y="893"/>
                    </a:cubicBezTo>
                    <a:cubicBezTo>
                      <a:pt x="703" y="893"/>
                      <a:pt x="893" y="691"/>
                      <a:pt x="893" y="453"/>
                    </a:cubicBezTo>
                    <a:cubicBezTo>
                      <a:pt x="893" y="202"/>
                      <a:pt x="703" y="0"/>
                      <a:pt x="4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78075" y="2278375"/>
                <a:ext cx="298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1"/>
                    </a:moveTo>
                    <a:cubicBezTo>
                      <a:pt x="262" y="1"/>
                      <a:pt x="1" y="263"/>
                      <a:pt x="1" y="596"/>
                    </a:cubicBezTo>
                    <a:cubicBezTo>
                      <a:pt x="1" y="930"/>
                      <a:pt x="262" y="1192"/>
                      <a:pt x="596" y="1192"/>
                    </a:cubicBezTo>
                    <a:cubicBezTo>
                      <a:pt x="917" y="1192"/>
                      <a:pt x="1191" y="930"/>
                      <a:pt x="1191" y="596"/>
                    </a:cubicBezTo>
                    <a:cubicBezTo>
                      <a:pt x="1191" y="263"/>
                      <a:pt x="917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12200" y="1864050"/>
                <a:ext cx="193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96"/>
                      <a:pt x="179" y="762"/>
                      <a:pt x="382" y="762"/>
                    </a:cubicBezTo>
                    <a:cubicBezTo>
                      <a:pt x="596" y="762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09225" y="1893225"/>
                <a:ext cx="357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715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7075" y="2003050"/>
                <a:ext cx="26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37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39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935050" y="2370350"/>
                <a:ext cx="351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394" extrusionOk="0">
                    <a:moveTo>
                      <a:pt x="703" y="1"/>
                    </a:moveTo>
                    <a:cubicBezTo>
                      <a:pt x="322" y="1"/>
                      <a:pt x="1" y="311"/>
                      <a:pt x="1" y="703"/>
                    </a:cubicBezTo>
                    <a:cubicBezTo>
                      <a:pt x="1" y="1084"/>
                      <a:pt x="322" y="1394"/>
                      <a:pt x="703" y="1394"/>
                    </a:cubicBezTo>
                    <a:cubicBezTo>
                      <a:pt x="1084" y="1394"/>
                      <a:pt x="1405" y="1084"/>
                      <a:pt x="1405" y="703"/>
                    </a:cubicBezTo>
                    <a:cubicBezTo>
                      <a:pt x="1405" y="311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646625" y="1759275"/>
                <a:ext cx="238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3" extrusionOk="0">
                    <a:moveTo>
                      <a:pt x="477" y="0"/>
                    </a:move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39"/>
                      <a:pt x="215" y="953"/>
                      <a:pt x="477" y="953"/>
                    </a:cubicBezTo>
                    <a:cubicBezTo>
                      <a:pt x="750" y="953"/>
                      <a:pt x="953" y="739"/>
                      <a:pt x="953" y="477"/>
                    </a:cubicBezTo>
                    <a:cubicBezTo>
                      <a:pt x="953" y="215"/>
                      <a:pt x="750" y="0"/>
                      <a:pt x="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306400" y="1541400"/>
                <a:ext cx="259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36" extrusionOk="0">
                    <a:moveTo>
                      <a:pt x="524" y="0"/>
                    </a:moveTo>
                    <a:cubicBezTo>
                      <a:pt x="227" y="0"/>
                      <a:pt x="1" y="226"/>
                      <a:pt x="1" y="512"/>
                    </a:cubicBezTo>
                    <a:cubicBezTo>
                      <a:pt x="1" y="810"/>
                      <a:pt x="227" y="1036"/>
                      <a:pt x="524" y="1036"/>
                    </a:cubicBezTo>
                    <a:cubicBezTo>
                      <a:pt x="810" y="1036"/>
                      <a:pt x="1036" y="810"/>
                      <a:pt x="1036" y="512"/>
                    </a:cubicBez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05175" y="2309950"/>
                <a:ext cx="333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6" extrusionOk="0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cubicBezTo>
                      <a:pt x="1" y="1048"/>
                      <a:pt x="299" y="1345"/>
                      <a:pt x="668" y="1345"/>
                    </a:cubicBezTo>
                    <a:cubicBezTo>
                      <a:pt x="1037" y="1345"/>
                      <a:pt x="1334" y="1048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00350" y="1940250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1" y="0"/>
                    </a:moveTo>
                    <a:cubicBezTo>
                      <a:pt x="334" y="0"/>
                      <a:pt x="0" y="334"/>
                      <a:pt x="0" y="739"/>
                    </a:cubicBezTo>
                    <a:cubicBezTo>
                      <a:pt x="0" y="1155"/>
                      <a:pt x="334" y="1489"/>
                      <a:pt x="751" y="1489"/>
                    </a:cubicBezTo>
                    <a:cubicBezTo>
                      <a:pt x="1155" y="1489"/>
                      <a:pt x="1489" y="1155"/>
                      <a:pt x="1489" y="739"/>
                    </a:cubicBezTo>
                    <a:cubicBezTo>
                      <a:pt x="1489" y="334"/>
                      <a:pt x="1155" y="0"/>
                      <a:pt x="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549925" y="1240750"/>
                <a:ext cx="342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1" extrusionOk="0">
                    <a:moveTo>
                      <a:pt x="691" y="1"/>
                    </a:moveTo>
                    <a:cubicBezTo>
                      <a:pt x="310" y="1"/>
                      <a:pt x="0" y="298"/>
                      <a:pt x="0" y="679"/>
                    </a:cubicBezTo>
                    <a:cubicBezTo>
                      <a:pt x="0" y="1060"/>
                      <a:pt x="310" y="1370"/>
                      <a:pt x="691" y="1370"/>
                    </a:cubicBezTo>
                    <a:cubicBezTo>
                      <a:pt x="1060" y="1370"/>
                      <a:pt x="1369" y="1060"/>
                      <a:pt x="1369" y="679"/>
                    </a:cubicBezTo>
                    <a:cubicBezTo>
                      <a:pt x="1369" y="298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388000" y="1369050"/>
                <a:ext cx="3662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5" extrusionOk="0">
                    <a:moveTo>
                      <a:pt x="738" y="0"/>
                    </a:moveTo>
                    <a:cubicBezTo>
                      <a:pt x="333" y="0"/>
                      <a:pt x="0" y="322"/>
                      <a:pt x="0" y="727"/>
                    </a:cubicBezTo>
                    <a:cubicBezTo>
                      <a:pt x="0" y="1132"/>
                      <a:pt x="333" y="1465"/>
                      <a:pt x="738" y="1465"/>
                    </a:cubicBezTo>
                    <a:cubicBezTo>
                      <a:pt x="1131" y="1465"/>
                      <a:pt x="1465" y="1132"/>
                      <a:pt x="1465" y="727"/>
                    </a:cubicBezTo>
                    <a:cubicBezTo>
                      <a:pt x="1465" y="322"/>
                      <a:pt x="1131" y="0"/>
                      <a:pt x="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66200" y="1395550"/>
                <a:ext cx="268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72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34"/>
                      <a:pt x="239" y="1072"/>
                      <a:pt x="537" y="1072"/>
                    </a:cubicBezTo>
                    <a:cubicBezTo>
                      <a:pt x="834" y="1072"/>
                      <a:pt x="1072" y="834"/>
                      <a:pt x="1072" y="536"/>
                    </a:cubicBezTo>
                    <a:cubicBezTo>
                      <a:pt x="1072" y="238"/>
                      <a:pt x="834" y="0"/>
                      <a:pt x="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991500" y="1832800"/>
                <a:ext cx="348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94" extrusionOk="0">
                    <a:moveTo>
                      <a:pt x="703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84"/>
                      <a:pt x="310" y="1393"/>
                      <a:pt x="703" y="1393"/>
                    </a:cubicBezTo>
                    <a:cubicBezTo>
                      <a:pt x="1084" y="1393"/>
                      <a:pt x="1394" y="1084"/>
                      <a:pt x="1394" y="691"/>
                    </a:cubicBezTo>
                    <a:cubicBezTo>
                      <a:pt x="1394" y="310"/>
                      <a:pt x="1084" y="0"/>
                      <a:pt x="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933475" y="1914050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8" y="1"/>
                    </a:moveTo>
                    <a:cubicBezTo>
                      <a:pt x="334" y="1"/>
                      <a:pt x="0" y="334"/>
                      <a:pt x="0" y="751"/>
                    </a:cubicBezTo>
                    <a:cubicBezTo>
                      <a:pt x="0" y="1156"/>
                      <a:pt x="334" y="1489"/>
                      <a:pt x="738" y="1489"/>
                    </a:cubicBezTo>
                    <a:cubicBezTo>
                      <a:pt x="1155" y="1489"/>
                      <a:pt x="1488" y="1156"/>
                      <a:pt x="1488" y="751"/>
                    </a:cubicBezTo>
                    <a:cubicBezTo>
                      <a:pt x="1488" y="334"/>
                      <a:pt x="1155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89750" y="2098300"/>
                <a:ext cx="229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65"/>
                    </a:cubicBezTo>
                    <a:cubicBezTo>
                      <a:pt x="0" y="715"/>
                      <a:pt x="203" y="917"/>
                      <a:pt x="465" y="917"/>
                    </a:cubicBezTo>
                    <a:cubicBezTo>
                      <a:pt x="715" y="917"/>
                      <a:pt x="917" y="715"/>
                      <a:pt x="917" y="465"/>
                    </a:cubicBezTo>
                    <a:cubicBezTo>
                      <a:pt x="917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886275" y="2376325"/>
                <a:ext cx="357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29" extrusionOk="0">
                    <a:moveTo>
                      <a:pt x="714" y="0"/>
                    </a:moveTo>
                    <a:cubicBezTo>
                      <a:pt x="322" y="0"/>
                      <a:pt x="0" y="322"/>
                      <a:pt x="0" y="714"/>
                    </a:cubicBezTo>
                    <a:cubicBezTo>
                      <a:pt x="0" y="1107"/>
                      <a:pt x="322" y="1429"/>
                      <a:pt x="714" y="1429"/>
                    </a:cubicBezTo>
                    <a:cubicBezTo>
                      <a:pt x="1107" y="1429"/>
                      <a:pt x="1429" y="1107"/>
                      <a:pt x="1429" y="714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543825" y="2273925"/>
                <a:ext cx="199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406" y="0"/>
                    </a:moveTo>
                    <a:cubicBezTo>
                      <a:pt x="180" y="0"/>
                      <a:pt x="1" y="179"/>
                      <a:pt x="1" y="405"/>
                    </a:cubicBezTo>
                    <a:cubicBezTo>
                      <a:pt x="1" y="619"/>
                      <a:pt x="180" y="798"/>
                      <a:pt x="406" y="798"/>
                    </a:cubicBezTo>
                    <a:cubicBezTo>
                      <a:pt x="620" y="798"/>
                      <a:pt x="799" y="619"/>
                      <a:pt x="799" y="405"/>
                    </a:cubicBezTo>
                    <a:cubicBezTo>
                      <a:pt x="799" y="179"/>
                      <a:pt x="620" y="0"/>
                      <a:pt x="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016800" y="2352500"/>
                <a:ext cx="298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96"/>
                    </a:cubicBezTo>
                    <a:cubicBezTo>
                      <a:pt x="1" y="917"/>
                      <a:pt x="263" y="1191"/>
                      <a:pt x="596" y="1191"/>
                    </a:cubicBezTo>
                    <a:cubicBezTo>
                      <a:pt x="918" y="1191"/>
                      <a:pt x="1192" y="917"/>
                      <a:pt x="1192" y="596"/>
                    </a:cubicBezTo>
                    <a:cubicBezTo>
                      <a:pt x="1192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235875" y="1814050"/>
                <a:ext cx="292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56" extrusionOk="0">
                    <a:moveTo>
                      <a:pt x="584" y="0"/>
                    </a:moveTo>
                    <a:cubicBezTo>
                      <a:pt x="263" y="0"/>
                      <a:pt x="1" y="262"/>
                      <a:pt x="1" y="584"/>
                    </a:cubicBezTo>
                    <a:cubicBezTo>
                      <a:pt x="1" y="905"/>
                      <a:pt x="263" y="1155"/>
                      <a:pt x="584" y="1155"/>
                    </a:cubicBezTo>
                    <a:cubicBezTo>
                      <a:pt x="906" y="1155"/>
                      <a:pt x="1168" y="905"/>
                      <a:pt x="1168" y="584"/>
                    </a:cubicBezTo>
                    <a:cubicBezTo>
                      <a:pt x="1168" y="262"/>
                      <a:pt x="90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65625" y="1514600"/>
                <a:ext cx="24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77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77"/>
                      <a:pt x="489" y="977"/>
                    </a:cubicBezTo>
                    <a:cubicBezTo>
                      <a:pt x="763" y="977"/>
                      <a:pt x="977" y="763"/>
                      <a:pt x="977" y="489"/>
                    </a:cubicBezTo>
                    <a:cubicBezTo>
                      <a:pt x="977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083200" y="1202350"/>
                <a:ext cx="268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3" extrusionOk="0">
                    <a:moveTo>
                      <a:pt x="536" y="1"/>
                    </a:moveTo>
                    <a:cubicBezTo>
                      <a:pt x="250" y="1"/>
                      <a:pt x="0" y="239"/>
                      <a:pt x="0" y="537"/>
                    </a:cubicBezTo>
                    <a:cubicBezTo>
                      <a:pt x="0" y="834"/>
                      <a:pt x="250" y="1073"/>
                      <a:pt x="536" y="1073"/>
                    </a:cubicBezTo>
                    <a:cubicBezTo>
                      <a:pt x="833" y="1073"/>
                      <a:pt x="1072" y="834"/>
                      <a:pt x="1072" y="537"/>
                    </a:cubicBezTo>
                    <a:cubicBezTo>
                      <a:pt x="1072" y="239"/>
                      <a:pt x="833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359125" y="1131225"/>
                <a:ext cx="312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1" extrusionOk="0">
                    <a:moveTo>
                      <a:pt x="619" y="0"/>
                    </a:moveTo>
                    <a:cubicBezTo>
                      <a:pt x="274" y="0"/>
                      <a:pt x="0" y="286"/>
                      <a:pt x="0" y="631"/>
                    </a:cubicBezTo>
                    <a:cubicBezTo>
                      <a:pt x="0" y="977"/>
                      <a:pt x="274" y="1251"/>
                      <a:pt x="619" y="1251"/>
                    </a:cubicBezTo>
                    <a:cubicBezTo>
                      <a:pt x="965" y="1251"/>
                      <a:pt x="1250" y="977"/>
                      <a:pt x="1250" y="631"/>
                    </a:cubicBezTo>
                    <a:cubicBezTo>
                      <a:pt x="1250" y="286"/>
                      <a:pt x="965" y="0"/>
                      <a:pt x="6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908875" y="1251475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525" y="0"/>
                    </a:moveTo>
                    <a:cubicBezTo>
                      <a:pt x="239" y="0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5" y="1048"/>
                    </a:cubicBezTo>
                    <a:cubicBezTo>
                      <a:pt x="811" y="1048"/>
                      <a:pt x="1049" y="810"/>
                      <a:pt x="1049" y="524"/>
                    </a:cubicBezTo>
                    <a:cubicBezTo>
                      <a:pt x="1049" y="239"/>
                      <a:pt x="811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597000" y="1972100"/>
                <a:ext cx="214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70" extrusionOk="0">
                    <a:moveTo>
                      <a:pt x="429" y="0"/>
                    </a:moveTo>
                    <a:cubicBezTo>
                      <a:pt x="191" y="0"/>
                      <a:pt x="0" y="191"/>
                      <a:pt x="0" y="429"/>
                    </a:cubicBezTo>
                    <a:cubicBezTo>
                      <a:pt x="0" y="679"/>
                      <a:pt x="191" y="870"/>
                      <a:pt x="429" y="870"/>
                    </a:cubicBezTo>
                    <a:cubicBezTo>
                      <a:pt x="667" y="870"/>
                      <a:pt x="857" y="679"/>
                      <a:pt x="857" y="429"/>
                    </a:cubicBezTo>
                    <a:cubicBezTo>
                      <a:pt x="857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00825" y="1460125"/>
                <a:ext cx="363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466" extrusionOk="0">
                    <a:moveTo>
                      <a:pt x="727" y="1"/>
                    </a:moveTo>
                    <a:cubicBezTo>
                      <a:pt x="322" y="1"/>
                      <a:pt x="0" y="334"/>
                      <a:pt x="0" y="739"/>
                    </a:cubicBezTo>
                    <a:cubicBezTo>
                      <a:pt x="0" y="1132"/>
                      <a:pt x="322" y="1465"/>
                      <a:pt x="727" y="1465"/>
                    </a:cubicBezTo>
                    <a:cubicBezTo>
                      <a:pt x="1132" y="1465"/>
                      <a:pt x="1453" y="1132"/>
                      <a:pt x="1453" y="739"/>
                    </a:cubicBezTo>
                    <a:cubicBezTo>
                      <a:pt x="1453" y="334"/>
                      <a:pt x="1132" y="1"/>
                      <a:pt x="7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863875" y="1838150"/>
                <a:ext cx="381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2" y="1"/>
                    </a:moveTo>
                    <a:cubicBezTo>
                      <a:pt x="345" y="1"/>
                      <a:pt x="0" y="346"/>
                      <a:pt x="0" y="763"/>
                    </a:cubicBezTo>
                    <a:cubicBezTo>
                      <a:pt x="0" y="1179"/>
                      <a:pt x="345" y="1525"/>
                      <a:pt x="762" y="1525"/>
                    </a:cubicBezTo>
                    <a:cubicBezTo>
                      <a:pt x="1179" y="1525"/>
                      <a:pt x="1524" y="1179"/>
                      <a:pt x="1524" y="763"/>
                    </a:cubicBezTo>
                    <a:cubicBezTo>
                      <a:pt x="1524" y="346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494475" y="1414875"/>
                <a:ext cx="187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40" extrusionOk="0">
                    <a:moveTo>
                      <a:pt x="369" y="1"/>
                    </a:moveTo>
                    <a:cubicBezTo>
                      <a:pt x="167" y="1"/>
                      <a:pt x="0" y="168"/>
                      <a:pt x="0" y="370"/>
                    </a:cubicBezTo>
                    <a:cubicBezTo>
                      <a:pt x="0" y="572"/>
                      <a:pt x="167" y="739"/>
                      <a:pt x="369" y="739"/>
                    </a:cubicBezTo>
                    <a:cubicBezTo>
                      <a:pt x="584" y="739"/>
                      <a:pt x="750" y="572"/>
                      <a:pt x="750" y="370"/>
                    </a:cubicBezTo>
                    <a:cubicBezTo>
                      <a:pt x="750" y="168"/>
                      <a:pt x="584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58675" y="1504775"/>
                <a:ext cx="265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73" extrusionOk="0">
                    <a:moveTo>
                      <a:pt x="536" y="1"/>
                    </a:moveTo>
                    <a:cubicBezTo>
                      <a:pt x="238" y="1"/>
                      <a:pt x="0" y="239"/>
                      <a:pt x="0" y="536"/>
                    </a:cubicBezTo>
                    <a:cubicBezTo>
                      <a:pt x="0" y="834"/>
                      <a:pt x="238" y="1072"/>
                      <a:pt x="536" y="1072"/>
                    </a:cubicBezTo>
                    <a:cubicBezTo>
                      <a:pt x="822" y="1072"/>
                      <a:pt x="1060" y="834"/>
                      <a:pt x="1060" y="536"/>
                    </a:cubicBezTo>
                    <a:cubicBezTo>
                      <a:pt x="1060" y="239"/>
                      <a:pt x="822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16975" y="2133425"/>
                <a:ext cx="32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75" extrusionOk="0">
                    <a:moveTo>
                      <a:pt x="643" y="1"/>
                    </a:moveTo>
                    <a:cubicBezTo>
                      <a:pt x="286" y="1"/>
                      <a:pt x="0" y="286"/>
                      <a:pt x="0" y="632"/>
                    </a:cubicBezTo>
                    <a:cubicBezTo>
                      <a:pt x="0" y="989"/>
                      <a:pt x="286" y="1275"/>
                      <a:pt x="643" y="1275"/>
                    </a:cubicBezTo>
                    <a:cubicBezTo>
                      <a:pt x="1000" y="1275"/>
                      <a:pt x="1286" y="989"/>
                      <a:pt x="1286" y="632"/>
                    </a:cubicBezTo>
                    <a:cubicBezTo>
                      <a:pt x="1286" y="286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05900" y="201167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1"/>
                    </a:moveTo>
                    <a:cubicBezTo>
                      <a:pt x="346" y="1"/>
                      <a:pt x="1" y="346"/>
                      <a:pt x="1" y="775"/>
                    </a:cubicBezTo>
                    <a:cubicBezTo>
                      <a:pt x="1" y="1203"/>
                      <a:pt x="346" y="1549"/>
                      <a:pt x="775" y="1549"/>
                    </a:cubicBezTo>
                    <a:cubicBezTo>
                      <a:pt x="1203" y="1549"/>
                      <a:pt x="1549" y="1203"/>
                      <a:pt x="1549" y="775"/>
                    </a:cubicBezTo>
                    <a:cubicBezTo>
                      <a:pt x="1549" y="346"/>
                      <a:pt x="1203" y="1"/>
                      <a:pt x="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1698000" y="3417925"/>
            <a:ext cx="4645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1698000" y="1250725"/>
            <a:ext cx="5751600" cy="2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 rot="5400000">
            <a:off x="-1681713" y="1681639"/>
            <a:ext cx="5143500" cy="178022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761563" y="1889638"/>
            <a:ext cx="24324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subTitle" idx="1"/>
          </p:nvPr>
        </p:nvSpPr>
        <p:spPr>
          <a:xfrm>
            <a:off x="4258126" y="1098450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2"/>
          </p:nvPr>
        </p:nvSpPr>
        <p:spPr>
          <a:xfrm>
            <a:off x="4258126" y="1400495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3"/>
          </p:nvPr>
        </p:nvSpPr>
        <p:spPr>
          <a:xfrm>
            <a:off x="6551975" y="1098450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4"/>
          </p:nvPr>
        </p:nvSpPr>
        <p:spPr>
          <a:xfrm>
            <a:off x="6552875" y="1400495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5"/>
          </p:nvPr>
        </p:nvSpPr>
        <p:spPr>
          <a:xfrm>
            <a:off x="4258126" y="2704425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6"/>
          </p:nvPr>
        </p:nvSpPr>
        <p:spPr>
          <a:xfrm>
            <a:off x="4258126" y="3003300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7"/>
          </p:nvPr>
        </p:nvSpPr>
        <p:spPr>
          <a:xfrm>
            <a:off x="6552875" y="2704425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ubTitle" idx="8"/>
          </p:nvPr>
        </p:nvSpPr>
        <p:spPr>
          <a:xfrm>
            <a:off x="6552875" y="3003300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/>
          <p:nvPr/>
        </p:nvSpPr>
        <p:spPr>
          <a:xfrm rot="10800000">
            <a:off x="0" y="99"/>
            <a:ext cx="9144000" cy="1626974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0" y="3516549"/>
            <a:ext cx="9144000" cy="1626974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2760225" y="1363150"/>
            <a:ext cx="3621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1"/>
          </p:nvPr>
        </p:nvSpPr>
        <p:spPr>
          <a:xfrm>
            <a:off x="2903250" y="2530789"/>
            <a:ext cx="33375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0"/>
          <p:cNvGrpSpPr/>
          <p:nvPr/>
        </p:nvGrpSpPr>
        <p:grpSpPr>
          <a:xfrm>
            <a:off x="6118600" y="312075"/>
            <a:ext cx="2723300" cy="2149100"/>
            <a:chOff x="6118600" y="312075"/>
            <a:chExt cx="2723300" cy="2149100"/>
          </a:xfrm>
        </p:grpSpPr>
        <p:sp>
          <p:nvSpPr>
            <p:cNvPr id="405" name="Google Shape;405;p30"/>
            <p:cNvSpPr/>
            <p:nvPr/>
          </p:nvSpPr>
          <p:spPr>
            <a:xfrm>
              <a:off x="6159675" y="312075"/>
              <a:ext cx="2641425" cy="1029300"/>
            </a:xfrm>
            <a:custGeom>
              <a:avLst/>
              <a:gdLst/>
              <a:ahLst/>
              <a:cxnLst/>
              <a:rect l="l" t="t" r="r" b="b"/>
              <a:pathLst>
                <a:path w="105657" h="41172" extrusionOk="0">
                  <a:moveTo>
                    <a:pt x="52829" y="0"/>
                  </a:moveTo>
                  <a:cubicBezTo>
                    <a:pt x="27338" y="0"/>
                    <a:pt x="5942" y="17514"/>
                    <a:pt x="1" y="41172"/>
                  </a:cubicBezTo>
                  <a:lnTo>
                    <a:pt x="105657" y="41172"/>
                  </a:lnTo>
                  <a:cubicBezTo>
                    <a:pt x="99728" y="17526"/>
                    <a:pt x="78332" y="0"/>
                    <a:pt x="528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198975" y="2135500"/>
              <a:ext cx="2562550" cy="45875"/>
            </a:xfrm>
            <a:custGeom>
              <a:avLst/>
              <a:gdLst/>
              <a:ahLst/>
              <a:cxnLst/>
              <a:rect l="l" t="t" r="r" b="b"/>
              <a:pathLst>
                <a:path w="102502" h="1835" extrusionOk="0">
                  <a:moveTo>
                    <a:pt x="1" y="1"/>
                  </a:moveTo>
                  <a:cubicBezTo>
                    <a:pt x="227" y="608"/>
                    <a:pt x="465" y="1215"/>
                    <a:pt x="703" y="1834"/>
                  </a:cubicBezTo>
                  <a:lnTo>
                    <a:pt x="101799" y="1834"/>
                  </a:lnTo>
                  <a:cubicBezTo>
                    <a:pt x="102037" y="1215"/>
                    <a:pt x="102275" y="608"/>
                    <a:pt x="102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153725" y="1981325"/>
              <a:ext cx="2653350" cy="60150"/>
            </a:xfrm>
            <a:custGeom>
              <a:avLst/>
              <a:gdLst/>
              <a:ahLst/>
              <a:cxnLst/>
              <a:rect l="l" t="t" r="r" b="b"/>
              <a:pathLst>
                <a:path w="106134" h="2406" extrusionOk="0">
                  <a:moveTo>
                    <a:pt x="1" y="0"/>
                  </a:moveTo>
                  <a:cubicBezTo>
                    <a:pt x="191" y="810"/>
                    <a:pt x="382" y="1596"/>
                    <a:pt x="608" y="2405"/>
                  </a:cubicBezTo>
                  <a:lnTo>
                    <a:pt x="105514" y="2405"/>
                  </a:lnTo>
                  <a:cubicBezTo>
                    <a:pt x="105740" y="1608"/>
                    <a:pt x="105955" y="810"/>
                    <a:pt x="10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265950" y="2289400"/>
              <a:ext cx="2429500" cy="31875"/>
            </a:xfrm>
            <a:custGeom>
              <a:avLst/>
              <a:gdLst/>
              <a:ahLst/>
              <a:cxnLst/>
              <a:rect l="l" t="t" r="r" b="b"/>
              <a:pathLst>
                <a:path w="97180" h="1275" extrusionOk="0">
                  <a:moveTo>
                    <a:pt x="0" y="0"/>
                  </a:moveTo>
                  <a:cubicBezTo>
                    <a:pt x="215" y="417"/>
                    <a:pt x="417" y="857"/>
                    <a:pt x="655" y="1274"/>
                  </a:cubicBezTo>
                  <a:lnTo>
                    <a:pt x="96501" y="1274"/>
                  </a:lnTo>
                  <a:cubicBezTo>
                    <a:pt x="96727" y="857"/>
                    <a:pt x="96953" y="417"/>
                    <a:pt x="97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6357625" y="2443575"/>
              <a:ext cx="2246150" cy="17600"/>
            </a:xfrm>
            <a:custGeom>
              <a:avLst/>
              <a:gdLst/>
              <a:ahLst/>
              <a:cxnLst/>
              <a:rect l="l" t="t" r="r" b="b"/>
              <a:pathLst>
                <a:path w="89846" h="704" extrusionOk="0">
                  <a:moveTo>
                    <a:pt x="1" y="1"/>
                  </a:moveTo>
                  <a:cubicBezTo>
                    <a:pt x="143" y="239"/>
                    <a:pt x="310" y="465"/>
                    <a:pt x="477" y="703"/>
                  </a:cubicBezTo>
                  <a:lnTo>
                    <a:pt x="89357" y="703"/>
                  </a:lnTo>
                  <a:cubicBezTo>
                    <a:pt x="89524" y="465"/>
                    <a:pt x="89679" y="239"/>
                    <a:pt x="89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132600" y="1364875"/>
              <a:ext cx="2695900" cy="117000"/>
            </a:xfrm>
            <a:custGeom>
              <a:avLst/>
              <a:gdLst/>
              <a:ahLst/>
              <a:cxnLst/>
              <a:rect l="l" t="t" r="r" b="b"/>
              <a:pathLst>
                <a:path w="107836" h="4680" extrusionOk="0">
                  <a:moveTo>
                    <a:pt x="858" y="0"/>
                  </a:moveTo>
                  <a:cubicBezTo>
                    <a:pt x="501" y="1536"/>
                    <a:pt x="215" y="3096"/>
                    <a:pt x="0" y="4680"/>
                  </a:cubicBezTo>
                  <a:lnTo>
                    <a:pt x="107835" y="4680"/>
                  </a:lnTo>
                  <a:cubicBezTo>
                    <a:pt x="107609" y="3096"/>
                    <a:pt x="107323" y="1536"/>
                    <a:pt x="10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6118600" y="1672950"/>
              <a:ext cx="2723300" cy="88725"/>
            </a:xfrm>
            <a:custGeom>
              <a:avLst/>
              <a:gdLst/>
              <a:ahLst/>
              <a:cxnLst/>
              <a:rect l="l" t="t" r="r" b="b"/>
              <a:pathLst>
                <a:path w="108932" h="354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03"/>
                    <a:pt x="49" y="2382"/>
                    <a:pt x="120" y="3548"/>
                  </a:cubicBezTo>
                  <a:lnTo>
                    <a:pt x="108812" y="3548"/>
                  </a:lnTo>
                  <a:cubicBezTo>
                    <a:pt x="108884" y="2382"/>
                    <a:pt x="108931" y="1203"/>
                    <a:pt x="108931" y="36"/>
                  </a:cubicBezTo>
                  <a:lnTo>
                    <a:pt x="108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6127250" y="1827125"/>
              <a:ext cx="2705700" cy="74450"/>
            </a:xfrm>
            <a:custGeom>
              <a:avLst/>
              <a:gdLst/>
              <a:ahLst/>
              <a:cxnLst/>
              <a:rect l="l" t="t" r="r" b="b"/>
              <a:pathLst>
                <a:path w="108228" h="2978" extrusionOk="0">
                  <a:moveTo>
                    <a:pt x="0" y="1"/>
                  </a:moveTo>
                  <a:cubicBezTo>
                    <a:pt x="119" y="989"/>
                    <a:pt x="250" y="1989"/>
                    <a:pt x="417" y="2977"/>
                  </a:cubicBezTo>
                  <a:lnTo>
                    <a:pt x="107811" y="2977"/>
                  </a:lnTo>
                  <a:cubicBezTo>
                    <a:pt x="107978" y="1989"/>
                    <a:pt x="108109" y="989"/>
                    <a:pt x="108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6119800" y="1519050"/>
              <a:ext cx="2720900" cy="102725"/>
            </a:xfrm>
            <a:custGeom>
              <a:avLst/>
              <a:gdLst/>
              <a:ahLst/>
              <a:cxnLst/>
              <a:rect l="l" t="t" r="r" b="b"/>
              <a:pathLst>
                <a:path w="108836" h="4109" extrusionOk="0">
                  <a:moveTo>
                    <a:pt x="310" y="1"/>
                  </a:moveTo>
                  <a:cubicBezTo>
                    <a:pt x="167" y="1346"/>
                    <a:pt x="60" y="2715"/>
                    <a:pt x="1" y="4108"/>
                  </a:cubicBezTo>
                  <a:lnTo>
                    <a:pt x="108836" y="4108"/>
                  </a:lnTo>
                  <a:cubicBezTo>
                    <a:pt x="108776" y="2715"/>
                    <a:pt x="108693" y="1346"/>
                    <a:pt x="108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0"/>
          <p:cNvSpPr/>
          <p:nvPr/>
        </p:nvSpPr>
        <p:spPr>
          <a:xfrm>
            <a:off x="0" y="1666848"/>
            <a:ext cx="9144000" cy="3476672"/>
          </a:xfrm>
          <a:custGeom>
            <a:avLst/>
            <a:gdLst/>
            <a:ahLst/>
            <a:cxnLst/>
            <a:rect l="l" t="t" r="r" b="b"/>
            <a:pathLst>
              <a:path w="285750" h="108646" extrusionOk="0">
                <a:moveTo>
                  <a:pt x="0" y="1"/>
                </a:moveTo>
                <a:lnTo>
                  <a:pt x="0" y="108645"/>
                </a:lnTo>
                <a:lnTo>
                  <a:pt x="285750" y="108645"/>
                </a:lnTo>
                <a:lnTo>
                  <a:pt x="285750" y="9573"/>
                </a:lnTo>
                <a:lnTo>
                  <a:pt x="269534" y="19205"/>
                </a:lnTo>
                <a:lnTo>
                  <a:pt x="256437" y="9526"/>
                </a:lnTo>
                <a:lnTo>
                  <a:pt x="214467" y="21884"/>
                </a:lnTo>
                <a:lnTo>
                  <a:pt x="204049" y="17562"/>
                </a:lnTo>
                <a:lnTo>
                  <a:pt x="151507" y="28135"/>
                </a:lnTo>
                <a:lnTo>
                  <a:pt x="124420" y="19205"/>
                </a:lnTo>
                <a:lnTo>
                  <a:pt x="97334" y="23373"/>
                </a:lnTo>
                <a:lnTo>
                  <a:pt x="56555" y="9526"/>
                </a:lnTo>
                <a:lnTo>
                  <a:pt x="23074" y="1920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title"/>
          </p:nvPr>
        </p:nvSpPr>
        <p:spPr>
          <a:xfrm>
            <a:off x="3098575" y="1416313"/>
            <a:ext cx="2944500" cy="11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17" name="Google Shape;417;p30"/>
          <p:cNvSpPr txBox="1">
            <a:spLocks noGrp="1"/>
          </p:cNvSpPr>
          <p:nvPr>
            <p:ph type="subTitle" idx="1"/>
          </p:nvPr>
        </p:nvSpPr>
        <p:spPr>
          <a:xfrm>
            <a:off x="3098525" y="2528688"/>
            <a:ext cx="29445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1433700" y="2746600"/>
            <a:ext cx="2716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2"/>
          </p:nvPr>
        </p:nvSpPr>
        <p:spPr>
          <a:xfrm>
            <a:off x="1434922" y="3074017"/>
            <a:ext cx="27168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3"/>
          </p:nvPr>
        </p:nvSpPr>
        <p:spPr>
          <a:xfrm>
            <a:off x="4992925" y="2746600"/>
            <a:ext cx="2715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4"/>
          </p:nvPr>
        </p:nvSpPr>
        <p:spPr>
          <a:xfrm>
            <a:off x="4994147" y="3074017"/>
            <a:ext cx="27156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 hasCustomPrompt="1"/>
          </p:nvPr>
        </p:nvSpPr>
        <p:spPr>
          <a:xfrm>
            <a:off x="2439950" y="2058400"/>
            <a:ext cx="706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7" name="Google Shape;97;p5"/>
          <p:cNvSpPr txBox="1">
            <a:spLocks noGrp="1"/>
          </p:cNvSpPr>
          <p:nvPr>
            <p:ph type="title" idx="5" hasCustomPrompt="1"/>
          </p:nvPr>
        </p:nvSpPr>
        <p:spPr>
          <a:xfrm>
            <a:off x="5997175" y="2058400"/>
            <a:ext cx="706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8" name="Google Shape;98;p5"/>
          <p:cNvSpPr txBox="1">
            <a:spLocks noGrp="1"/>
          </p:cNvSpPr>
          <p:nvPr>
            <p:ph type="title" idx="6"/>
          </p:nvPr>
        </p:nvSpPr>
        <p:spPr>
          <a:xfrm>
            <a:off x="816300" y="6831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 rot="-5400000">
            <a:off x="5917402" y="1916904"/>
            <a:ext cx="5143500" cy="130969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5400000">
            <a:off x="-1916898" y="1916904"/>
            <a:ext cx="5143500" cy="130969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13100" y="1137550"/>
            <a:ext cx="29991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713100" y="3137150"/>
            <a:ext cx="29991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 rot="-5400000">
            <a:off x="5707689" y="1700040"/>
            <a:ext cx="5136356" cy="1736276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rot="5400000">
            <a:off x="-1699936" y="1700040"/>
            <a:ext cx="5136356" cy="1736276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65575" y="1680800"/>
            <a:ext cx="3684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 idx="2" hasCustomPrompt="1"/>
          </p:nvPr>
        </p:nvSpPr>
        <p:spPr>
          <a:xfrm>
            <a:off x="3215975" y="917798"/>
            <a:ext cx="1234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643375" y="3634650"/>
            <a:ext cx="2807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213580" y="190486"/>
            <a:ext cx="8716566" cy="4762445"/>
            <a:chOff x="7761375" y="971375"/>
            <a:chExt cx="6898200" cy="3768950"/>
          </a:xfrm>
        </p:grpSpPr>
        <p:sp>
          <p:nvSpPr>
            <p:cNvPr id="209" name="Google Shape;209;p14"/>
            <p:cNvSpPr/>
            <p:nvPr/>
          </p:nvSpPr>
          <p:spPr>
            <a:xfrm>
              <a:off x="7761375" y="971375"/>
              <a:ext cx="6898200" cy="3768950"/>
            </a:xfrm>
            <a:custGeom>
              <a:avLst/>
              <a:gdLst/>
              <a:ahLst/>
              <a:cxnLst/>
              <a:rect l="l" t="t" r="r" b="b"/>
              <a:pathLst>
                <a:path w="275928" h="150758" extrusionOk="0">
                  <a:moveTo>
                    <a:pt x="1536" y="1"/>
                  </a:moveTo>
                  <a:cubicBezTo>
                    <a:pt x="691" y="1"/>
                    <a:pt x="0" y="679"/>
                    <a:pt x="0" y="1537"/>
                  </a:cubicBezTo>
                  <a:lnTo>
                    <a:pt x="0" y="149233"/>
                  </a:lnTo>
                  <a:cubicBezTo>
                    <a:pt x="0" y="150079"/>
                    <a:pt x="691" y="150757"/>
                    <a:pt x="1536" y="150757"/>
                  </a:cubicBezTo>
                  <a:lnTo>
                    <a:pt x="274392" y="150757"/>
                  </a:lnTo>
                  <a:cubicBezTo>
                    <a:pt x="275249" y="150757"/>
                    <a:pt x="275928" y="150079"/>
                    <a:pt x="275916" y="149233"/>
                  </a:cubicBezTo>
                  <a:lnTo>
                    <a:pt x="275916" y="1537"/>
                  </a:lnTo>
                  <a:cubicBezTo>
                    <a:pt x="275916" y="679"/>
                    <a:pt x="275225" y="1"/>
                    <a:pt x="274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4331850" y="1159200"/>
              <a:ext cx="135150" cy="3393300"/>
            </a:xfrm>
            <a:custGeom>
              <a:avLst/>
              <a:gdLst/>
              <a:ahLst/>
              <a:cxnLst/>
              <a:rect l="l" t="t" r="r" b="b"/>
              <a:pathLst>
                <a:path w="5406" h="135732" extrusionOk="0">
                  <a:moveTo>
                    <a:pt x="5406" y="1"/>
                  </a:moveTo>
                  <a:lnTo>
                    <a:pt x="0" y="5239"/>
                  </a:lnTo>
                  <a:lnTo>
                    <a:pt x="0" y="130231"/>
                  </a:lnTo>
                  <a:lnTo>
                    <a:pt x="5406" y="13573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954250" y="1159200"/>
              <a:ext cx="6512750" cy="131000"/>
            </a:xfrm>
            <a:custGeom>
              <a:avLst/>
              <a:gdLst/>
              <a:ahLst/>
              <a:cxnLst/>
              <a:rect l="l" t="t" r="r" b="b"/>
              <a:pathLst>
                <a:path w="260510" h="5240" extrusionOk="0">
                  <a:moveTo>
                    <a:pt x="1" y="1"/>
                  </a:moveTo>
                  <a:lnTo>
                    <a:pt x="5632" y="5239"/>
                  </a:lnTo>
                  <a:lnTo>
                    <a:pt x="255104" y="5239"/>
                  </a:lnTo>
                  <a:lnTo>
                    <a:pt x="260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7954250" y="4414950"/>
              <a:ext cx="6512750" cy="137550"/>
            </a:xfrm>
            <a:custGeom>
              <a:avLst/>
              <a:gdLst/>
              <a:ahLst/>
              <a:cxnLst/>
              <a:rect l="l" t="t" r="r" b="b"/>
              <a:pathLst>
                <a:path w="260510" h="5502" extrusionOk="0">
                  <a:moveTo>
                    <a:pt x="5632" y="1"/>
                  </a:moveTo>
                  <a:lnTo>
                    <a:pt x="1" y="5502"/>
                  </a:lnTo>
                  <a:lnTo>
                    <a:pt x="260510" y="5502"/>
                  </a:lnTo>
                  <a:lnTo>
                    <a:pt x="255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7954250" y="1159200"/>
              <a:ext cx="140825" cy="3393300"/>
            </a:xfrm>
            <a:custGeom>
              <a:avLst/>
              <a:gdLst/>
              <a:ahLst/>
              <a:cxnLst/>
              <a:rect l="l" t="t" r="r" b="b"/>
              <a:pathLst>
                <a:path w="5633" h="135732" extrusionOk="0">
                  <a:moveTo>
                    <a:pt x="1" y="1"/>
                  </a:moveTo>
                  <a:lnTo>
                    <a:pt x="1" y="135732"/>
                  </a:lnTo>
                  <a:lnTo>
                    <a:pt x="5632" y="130231"/>
                  </a:lnTo>
                  <a:lnTo>
                    <a:pt x="5632" y="5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7976575" y="1216350"/>
              <a:ext cx="6473450" cy="3272450"/>
            </a:xfrm>
            <a:custGeom>
              <a:avLst/>
              <a:gdLst/>
              <a:ahLst/>
              <a:cxnLst/>
              <a:rect l="l" t="t" r="r" b="b"/>
              <a:pathLst>
                <a:path w="258938" h="130898" extrusionOk="0">
                  <a:moveTo>
                    <a:pt x="129481" y="1"/>
                  </a:moveTo>
                  <a:cubicBezTo>
                    <a:pt x="78522" y="1"/>
                    <a:pt x="27564" y="1001"/>
                    <a:pt x="4739" y="2965"/>
                  </a:cubicBezTo>
                  <a:cubicBezTo>
                    <a:pt x="1" y="40529"/>
                    <a:pt x="1" y="90381"/>
                    <a:pt x="4739" y="127945"/>
                  </a:cubicBezTo>
                  <a:cubicBezTo>
                    <a:pt x="27576" y="129921"/>
                    <a:pt x="78522" y="130898"/>
                    <a:pt x="129481" y="130898"/>
                  </a:cubicBezTo>
                  <a:cubicBezTo>
                    <a:pt x="180440" y="130898"/>
                    <a:pt x="231399" y="129909"/>
                    <a:pt x="254211" y="127945"/>
                  </a:cubicBezTo>
                  <a:cubicBezTo>
                    <a:pt x="258938" y="90357"/>
                    <a:pt x="258938" y="40529"/>
                    <a:pt x="254211" y="2965"/>
                  </a:cubicBezTo>
                  <a:cubicBezTo>
                    <a:pt x="231375" y="989"/>
                    <a:pt x="180440" y="1"/>
                    <a:pt x="12948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93000">
                  <a:srgbClr val="FFB97E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42888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4352075" y="46001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3077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86622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1101975" y="4610225"/>
              <a:ext cx="216725" cy="74725"/>
            </a:xfrm>
            <a:custGeom>
              <a:avLst/>
              <a:gdLst/>
              <a:ahLst/>
              <a:cxnLst/>
              <a:rect l="l" t="t" r="r" b="b"/>
              <a:pathLst>
                <a:path w="8669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68" y="2989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1337725" y="4610225"/>
              <a:ext cx="217000" cy="74725"/>
            </a:xfrm>
            <a:custGeom>
              <a:avLst/>
              <a:gdLst/>
              <a:ahLst/>
              <a:cxnLst/>
              <a:rect l="l" t="t" r="r" b="b"/>
              <a:pathLst>
                <a:path w="868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1573150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1" y="2989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970025" y="4610525"/>
              <a:ext cx="74450" cy="74425"/>
            </a:xfrm>
            <a:custGeom>
              <a:avLst/>
              <a:gdLst/>
              <a:ahLst/>
              <a:cxnLst/>
              <a:rect l="l" t="t" r="r" b="b"/>
              <a:pathLst>
                <a:path w="2978" h="2977" extrusionOk="0">
                  <a:moveTo>
                    <a:pt x="1511" y="0"/>
                  </a:moveTo>
                  <a:cubicBezTo>
                    <a:pt x="1503" y="0"/>
                    <a:pt x="1496" y="0"/>
                    <a:pt x="1489" y="0"/>
                  </a:cubicBezTo>
                  <a:cubicBezTo>
                    <a:pt x="679" y="0"/>
                    <a:pt x="1" y="667"/>
                    <a:pt x="1" y="1488"/>
                  </a:cubicBezTo>
                  <a:cubicBezTo>
                    <a:pt x="1" y="2310"/>
                    <a:pt x="679" y="2977"/>
                    <a:pt x="1489" y="2977"/>
                  </a:cubicBezTo>
                  <a:cubicBezTo>
                    <a:pt x="2311" y="2977"/>
                    <a:pt x="2977" y="2310"/>
                    <a:pt x="2977" y="1488"/>
                  </a:cubicBezTo>
                  <a:cubicBezTo>
                    <a:pt x="2977" y="662"/>
                    <a:pt x="2322" y="0"/>
                    <a:pt x="1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3010200" y="3516225"/>
            <a:ext cx="3127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ubTitle" idx="1"/>
          </p:nvPr>
        </p:nvSpPr>
        <p:spPr>
          <a:xfrm>
            <a:off x="1779150" y="1359875"/>
            <a:ext cx="55869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0282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1275600" y="2445841"/>
            <a:ext cx="65928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816300" y="683150"/>
            <a:ext cx="53034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275600" y="2096591"/>
            <a:ext cx="65928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 flipH="1">
            <a:off x="5087700" y="2180303"/>
            <a:ext cx="4056300" cy="2963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899250" y="1726250"/>
            <a:ext cx="32094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5009525" y="686277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2"/>
          </p:nvPr>
        </p:nvSpPr>
        <p:spPr>
          <a:xfrm>
            <a:off x="5009525" y="988246"/>
            <a:ext cx="30633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3"/>
          </p:nvPr>
        </p:nvSpPr>
        <p:spPr>
          <a:xfrm>
            <a:off x="5009525" y="2130320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4"/>
          </p:nvPr>
        </p:nvSpPr>
        <p:spPr>
          <a:xfrm>
            <a:off x="5009525" y="2436345"/>
            <a:ext cx="3063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ubTitle" idx="5"/>
          </p:nvPr>
        </p:nvSpPr>
        <p:spPr>
          <a:xfrm>
            <a:off x="5009525" y="3558582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6"/>
          </p:nvPr>
        </p:nvSpPr>
        <p:spPr>
          <a:xfrm>
            <a:off x="5009525" y="3871620"/>
            <a:ext cx="3063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7" r:id="rId10"/>
    <p:sldLayoutId id="2147483669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/>
          <p:nvPr/>
        </p:nvSpPr>
        <p:spPr>
          <a:xfrm>
            <a:off x="1536975" y="3436225"/>
            <a:ext cx="4161000" cy="420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subTitle" idx="1"/>
          </p:nvPr>
        </p:nvSpPr>
        <p:spPr>
          <a:xfrm>
            <a:off x="1698000" y="3417925"/>
            <a:ext cx="4645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 Strausburger &amp; Isabel Mattivi</a:t>
            </a:r>
            <a:endParaRPr/>
          </a:p>
        </p:txBody>
      </p:sp>
      <p:grpSp>
        <p:nvGrpSpPr>
          <p:cNvPr id="428" name="Google Shape;428;p33"/>
          <p:cNvGrpSpPr/>
          <p:nvPr/>
        </p:nvGrpSpPr>
        <p:grpSpPr>
          <a:xfrm>
            <a:off x="606519" y="500079"/>
            <a:ext cx="1587806" cy="1457096"/>
            <a:chOff x="7761975" y="-1828975"/>
            <a:chExt cx="2578025" cy="2365800"/>
          </a:xfrm>
        </p:grpSpPr>
        <p:sp>
          <p:nvSpPr>
            <p:cNvPr id="429" name="Google Shape;429;p33"/>
            <p:cNvSpPr/>
            <p:nvPr/>
          </p:nvSpPr>
          <p:spPr>
            <a:xfrm>
              <a:off x="7761975" y="-182897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442913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892650" y="359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041725" y="322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8702850" y="383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848125" y="383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8993675" y="383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9139225" y="383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9284475" y="383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0122975" y="-16771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7885800" y="-16771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885800" y="172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7885800" y="-16771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899775" y="-16408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171450" algn="bl" rotWithShape="0">
                <a:schemeClr val="accent5">
                  <a:alpha val="5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3"/>
          <p:cNvSpPr txBox="1">
            <a:spLocks noGrp="1"/>
          </p:cNvSpPr>
          <p:nvPr>
            <p:ph type="ctrTitle"/>
          </p:nvPr>
        </p:nvSpPr>
        <p:spPr>
          <a:xfrm>
            <a:off x="1698000" y="1250725"/>
            <a:ext cx="5751600" cy="2167200"/>
          </a:xfrm>
          <a:prstGeom prst="rect">
            <a:avLst/>
          </a:prstGeom>
          <a:effectLst>
            <a:outerShdw blurRad="100013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Luci Parser</a:t>
            </a:r>
            <a:endParaRPr sz="6000"/>
          </a:p>
        </p:txBody>
      </p:sp>
      <p:grpSp>
        <p:nvGrpSpPr>
          <p:cNvPr id="444" name="Google Shape;444;p33"/>
          <p:cNvGrpSpPr/>
          <p:nvPr/>
        </p:nvGrpSpPr>
        <p:grpSpPr>
          <a:xfrm>
            <a:off x="0" y="4516075"/>
            <a:ext cx="9144000" cy="627300"/>
            <a:chOff x="0" y="4516075"/>
            <a:chExt cx="9144000" cy="627300"/>
          </a:xfrm>
        </p:grpSpPr>
        <p:sp>
          <p:nvSpPr>
            <p:cNvPr id="445" name="Google Shape;445;p33"/>
            <p:cNvSpPr/>
            <p:nvPr/>
          </p:nvSpPr>
          <p:spPr>
            <a:xfrm>
              <a:off x="0" y="4516075"/>
              <a:ext cx="3231900" cy="6273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flipH="1">
              <a:off x="5986500" y="4516075"/>
              <a:ext cx="3157500" cy="6273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3"/>
          <p:cNvGrpSpPr/>
          <p:nvPr/>
        </p:nvGrpSpPr>
        <p:grpSpPr>
          <a:xfrm rot="1546849">
            <a:off x="7775677" y="3734311"/>
            <a:ext cx="1395636" cy="1207064"/>
            <a:chOff x="7565700" y="3634650"/>
            <a:chExt cx="1234500" cy="1067700"/>
          </a:xfrm>
        </p:grpSpPr>
        <p:sp>
          <p:nvSpPr>
            <p:cNvPr id="448" name="Google Shape;448;p33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48"/>
          <p:cNvGrpSpPr/>
          <p:nvPr/>
        </p:nvGrpSpPr>
        <p:grpSpPr>
          <a:xfrm>
            <a:off x="1546016" y="596203"/>
            <a:ext cx="1501277" cy="1184737"/>
            <a:chOff x="6118600" y="312075"/>
            <a:chExt cx="2723300" cy="2149100"/>
          </a:xfrm>
        </p:grpSpPr>
        <p:sp>
          <p:nvSpPr>
            <p:cNvPr id="781" name="Google Shape;781;p48"/>
            <p:cNvSpPr/>
            <p:nvPr/>
          </p:nvSpPr>
          <p:spPr>
            <a:xfrm>
              <a:off x="6159675" y="312075"/>
              <a:ext cx="2641425" cy="1029300"/>
            </a:xfrm>
            <a:custGeom>
              <a:avLst/>
              <a:gdLst/>
              <a:ahLst/>
              <a:cxnLst/>
              <a:rect l="l" t="t" r="r" b="b"/>
              <a:pathLst>
                <a:path w="105657" h="41172" extrusionOk="0">
                  <a:moveTo>
                    <a:pt x="52829" y="0"/>
                  </a:moveTo>
                  <a:cubicBezTo>
                    <a:pt x="27338" y="0"/>
                    <a:pt x="5942" y="17514"/>
                    <a:pt x="1" y="41172"/>
                  </a:cubicBezTo>
                  <a:lnTo>
                    <a:pt x="105657" y="41172"/>
                  </a:lnTo>
                  <a:cubicBezTo>
                    <a:pt x="99728" y="17526"/>
                    <a:pt x="78332" y="0"/>
                    <a:pt x="528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198975" y="2135500"/>
              <a:ext cx="2562550" cy="45875"/>
            </a:xfrm>
            <a:custGeom>
              <a:avLst/>
              <a:gdLst/>
              <a:ahLst/>
              <a:cxnLst/>
              <a:rect l="l" t="t" r="r" b="b"/>
              <a:pathLst>
                <a:path w="102502" h="1835" extrusionOk="0">
                  <a:moveTo>
                    <a:pt x="1" y="1"/>
                  </a:moveTo>
                  <a:cubicBezTo>
                    <a:pt x="227" y="608"/>
                    <a:pt x="465" y="1215"/>
                    <a:pt x="703" y="1834"/>
                  </a:cubicBezTo>
                  <a:lnTo>
                    <a:pt x="101799" y="1834"/>
                  </a:lnTo>
                  <a:cubicBezTo>
                    <a:pt x="102037" y="1215"/>
                    <a:pt x="102275" y="608"/>
                    <a:pt x="102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6153725" y="1981325"/>
              <a:ext cx="2653350" cy="60150"/>
            </a:xfrm>
            <a:custGeom>
              <a:avLst/>
              <a:gdLst/>
              <a:ahLst/>
              <a:cxnLst/>
              <a:rect l="l" t="t" r="r" b="b"/>
              <a:pathLst>
                <a:path w="106134" h="2406" extrusionOk="0">
                  <a:moveTo>
                    <a:pt x="1" y="0"/>
                  </a:moveTo>
                  <a:cubicBezTo>
                    <a:pt x="191" y="810"/>
                    <a:pt x="382" y="1596"/>
                    <a:pt x="608" y="2405"/>
                  </a:cubicBezTo>
                  <a:lnTo>
                    <a:pt x="105514" y="2405"/>
                  </a:lnTo>
                  <a:cubicBezTo>
                    <a:pt x="105740" y="1608"/>
                    <a:pt x="105955" y="810"/>
                    <a:pt x="10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265950" y="2289400"/>
              <a:ext cx="2429500" cy="31875"/>
            </a:xfrm>
            <a:custGeom>
              <a:avLst/>
              <a:gdLst/>
              <a:ahLst/>
              <a:cxnLst/>
              <a:rect l="l" t="t" r="r" b="b"/>
              <a:pathLst>
                <a:path w="97180" h="1275" extrusionOk="0">
                  <a:moveTo>
                    <a:pt x="0" y="0"/>
                  </a:moveTo>
                  <a:cubicBezTo>
                    <a:pt x="215" y="417"/>
                    <a:pt x="417" y="857"/>
                    <a:pt x="655" y="1274"/>
                  </a:cubicBezTo>
                  <a:lnTo>
                    <a:pt x="96501" y="1274"/>
                  </a:lnTo>
                  <a:cubicBezTo>
                    <a:pt x="96727" y="857"/>
                    <a:pt x="96953" y="417"/>
                    <a:pt x="97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357625" y="2443575"/>
              <a:ext cx="2246150" cy="17600"/>
            </a:xfrm>
            <a:custGeom>
              <a:avLst/>
              <a:gdLst/>
              <a:ahLst/>
              <a:cxnLst/>
              <a:rect l="l" t="t" r="r" b="b"/>
              <a:pathLst>
                <a:path w="89846" h="704" extrusionOk="0">
                  <a:moveTo>
                    <a:pt x="1" y="1"/>
                  </a:moveTo>
                  <a:cubicBezTo>
                    <a:pt x="143" y="239"/>
                    <a:pt x="310" y="465"/>
                    <a:pt x="477" y="703"/>
                  </a:cubicBezTo>
                  <a:lnTo>
                    <a:pt x="89357" y="703"/>
                  </a:lnTo>
                  <a:cubicBezTo>
                    <a:pt x="89524" y="465"/>
                    <a:pt x="89679" y="239"/>
                    <a:pt x="89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132600" y="1364875"/>
              <a:ext cx="2695900" cy="117000"/>
            </a:xfrm>
            <a:custGeom>
              <a:avLst/>
              <a:gdLst/>
              <a:ahLst/>
              <a:cxnLst/>
              <a:rect l="l" t="t" r="r" b="b"/>
              <a:pathLst>
                <a:path w="107836" h="4680" extrusionOk="0">
                  <a:moveTo>
                    <a:pt x="858" y="0"/>
                  </a:moveTo>
                  <a:cubicBezTo>
                    <a:pt x="501" y="1536"/>
                    <a:pt x="215" y="3096"/>
                    <a:pt x="0" y="4680"/>
                  </a:cubicBezTo>
                  <a:lnTo>
                    <a:pt x="107835" y="4680"/>
                  </a:lnTo>
                  <a:cubicBezTo>
                    <a:pt x="107609" y="3096"/>
                    <a:pt x="107323" y="1536"/>
                    <a:pt x="10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118600" y="1672950"/>
              <a:ext cx="2723300" cy="88725"/>
            </a:xfrm>
            <a:custGeom>
              <a:avLst/>
              <a:gdLst/>
              <a:ahLst/>
              <a:cxnLst/>
              <a:rect l="l" t="t" r="r" b="b"/>
              <a:pathLst>
                <a:path w="108932" h="354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03"/>
                    <a:pt x="49" y="2382"/>
                    <a:pt x="120" y="3548"/>
                  </a:cubicBezTo>
                  <a:lnTo>
                    <a:pt x="108812" y="3548"/>
                  </a:lnTo>
                  <a:cubicBezTo>
                    <a:pt x="108884" y="2382"/>
                    <a:pt x="108931" y="1203"/>
                    <a:pt x="108931" y="36"/>
                  </a:cubicBezTo>
                  <a:lnTo>
                    <a:pt x="108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127250" y="1827125"/>
              <a:ext cx="2705700" cy="74450"/>
            </a:xfrm>
            <a:custGeom>
              <a:avLst/>
              <a:gdLst/>
              <a:ahLst/>
              <a:cxnLst/>
              <a:rect l="l" t="t" r="r" b="b"/>
              <a:pathLst>
                <a:path w="108228" h="2978" extrusionOk="0">
                  <a:moveTo>
                    <a:pt x="0" y="1"/>
                  </a:moveTo>
                  <a:cubicBezTo>
                    <a:pt x="119" y="989"/>
                    <a:pt x="250" y="1989"/>
                    <a:pt x="417" y="2977"/>
                  </a:cubicBezTo>
                  <a:lnTo>
                    <a:pt x="107811" y="2977"/>
                  </a:lnTo>
                  <a:cubicBezTo>
                    <a:pt x="107978" y="1989"/>
                    <a:pt x="108109" y="989"/>
                    <a:pt x="108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6119800" y="1519050"/>
              <a:ext cx="2720900" cy="102725"/>
            </a:xfrm>
            <a:custGeom>
              <a:avLst/>
              <a:gdLst/>
              <a:ahLst/>
              <a:cxnLst/>
              <a:rect l="l" t="t" r="r" b="b"/>
              <a:pathLst>
                <a:path w="108836" h="4109" extrusionOk="0">
                  <a:moveTo>
                    <a:pt x="310" y="1"/>
                  </a:moveTo>
                  <a:cubicBezTo>
                    <a:pt x="167" y="1346"/>
                    <a:pt x="60" y="2715"/>
                    <a:pt x="1" y="4108"/>
                  </a:cubicBezTo>
                  <a:lnTo>
                    <a:pt x="108836" y="4108"/>
                  </a:lnTo>
                  <a:cubicBezTo>
                    <a:pt x="108776" y="2715"/>
                    <a:pt x="108693" y="1346"/>
                    <a:pt x="108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289898" y="1148240"/>
            <a:ext cx="2472449" cy="2268915"/>
            <a:chOff x="1054775" y="76025"/>
            <a:chExt cx="2578025" cy="2365800"/>
          </a:xfrm>
        </p:grpSpPr>
        <p:sp>
          <p:nvSpPr>
            <p:cNvPr id="791" name="Google Shape;791;p48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48"/>
          <p:cNvSpPr txBox="1">
            <a:spLocks noGrp="1"/>
          </p:cNvSpPr>
          <p:nvPr>
            <p:ph type="title"/>
          </p:nvPr>
        </p:nvSpPr>
        <p:spPr>
          <a:xfrm>
            <a:off x="305918" y="1553465"/>
            <a:ext cx="24324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Luci</a:t>
            </a:r>
            <a:br>
              <a:rPr lang="en-US" sz="2600"/>
            </a:br>
            <a:r>
              <a:rPr lang="en-US" sz="2600"/>
              <a:t>Conditional</a:t>
            </a:r>
            <a:br>
              <a:rPr lang="en-US" sz="2600"/>
            </a:br>
            <a:r>
              <a:rPr lang="en-US" sz="2600"/>
              <a:t>Syntax</a:t>
            </a:r>
          </a:p>
        </p:txBody>
      </p:sp>
      <p:sp>
        <p:nvSpPr>
          <p:cNvPr id="806" name="Google Shape;806;p48"/>
          <p:cNvSpPr txBox="1">
            <a:spLocks noGrp="1"/>
          </p:cNvSpPr>
          <p:nvPr>
            <p:ph type="subTitle" idx="1"/>
          </p:nvPr>
        </p:nvSpPr>
        <p:spPr>
          <a:xfrm>
            <a:off x="3347912" y="859274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If – Elif – El </a:t>
            </a:r>
          </a:p>
        </p:txBody>
      </p:sp>
      <p:sp>
        <p:nvSpPr>
          <p:cNvPr id="807" name="Google Shape;807;p48"/>
          <p:cNvSpPr txBox="1">
            <a:spLocks noGrp="1"/>
          </p:cNvSpPr>
          <p:nvPr>
            <p:ph type="subTitle" idx="2"/>
          </p:nvPr>
        </p:nvSpPr>
        <p:spPr>
          <a:xfrm>
            <a:off x="3024801" y="1264889"/>
            <a:ext cx="6092092" cy="1240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Syntax: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/>
              <a:t>if (expression) action statement cut elif (expression) action statement cut el action statement cut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Example: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</a:t>
            </a:r>
            <a:r>
              <a:rPr lang="en-US" b="0"/>
              <a:t>f (x &lt; 5) action x &lt;- 5 cut elif (x &lt; 7) action x &lt;- 7 cut el action x &lt;- 0 cut</a:t>
            </a:r>
          </a:p>
        </p:txBody>
      </p:sp>
      <p:sp>
        <p:nvSpPr>
          <p:cNvPr id="808" name="Google Shape;808;p48"/>
          <p:cNvSpPr txBox="1">
            <a:spLocks noGrp="1"/>
          </p:cNvSpPr>
          <p:nvPr>
            <p:ph type="subTitle" idx="4"/>
          </p:nvPr>
        </p:nvSpPr>
        <p:spPr>
          <a:xfrm>
            <a:off x="3046632" y="3367354"/>
            <a:ext cx="6157526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Syntax: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Deal (expression) action ex expression action statement cut </a:t>
            </a:r>
            <a:r>
              <a:rPr lang="en-US" err="1"/>
              <a:t>cut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Example: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Scene (x) action ex x &lt; 5 action x &lt;- 1 cut </a:t>
            </a:r>
            <a:r>
              <a:rPr lang="en-US" err="1"/>
              <a:t>cut</a:t>
            </a:r>
            <a:endParaRPr lang="en-US"/>
          </a:p>
        </p:txBody>
      </p:sp>
      <p:grpSp>
        <p:nvGrpSpPr>
          <p:cNvPr id="813" name="Google Shape;813;p48"/>
          <p:cNvGrpSpPr/>
          <p:nvPr/>
        </p:nvGrpSpPr>
        <p:grpSpPr>
          <a:xfrm rot="11986683">
            <a:off x="7215672" y="4102192"/>
            <a:ext cx="1359168" cy="1175423"/>
            <a:chOff x="7565700" y="3634650"/>
            <a:chExt cx="1234500" cy="1067700"/>
          </a:xfrm>
        </p:grpSpPr>
        <p:sp>
          <p:nvSpPr>
            <p:cNvPr id="814" name="Google Shape;814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 rot="2451581">
            <a:off x="8565700" y="4040477"/>
            <a:ext cx="905577" cy="783139"/>
            <a:chOff x="7565700" y="3634650"/>
            <a:chExt cx="1234500" cy="1067700"/>
          </a:xfrm>
        </p:grpSpPr>
        <p:sp>
          <p:nvSpPr>
            <p:cNvPr id="817" name="Google Shape;817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 rot="2451581">
            <a:off x="-288970" y="306016"/>
            <a:ext cx="905577" cy="783139"/>
            <a:chOff x="7565700" y="3634650"/>
            <a:chExt cx="1234500" cy="1067700"/>
          </a:xfrm>
        </p:grpSpPr>
        <p:sp>
          <p:nvSpPr>
            <p:cNvPr id="820" name="Google Shape;820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BBA19BD-D864-E84E-6051-22B5F9D2215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42359" y="2971384"/>
            <a:ext cx="1911000" cy="402300"/>
          </a:xfrm>
        </p:spPr>
        <p:txBody>
          <a:bodyPr/>
          <a:lstStyle/>
          <a:p>
            <a:r>
              <a:rPr lang="en-US"/>
              <a:t>Deal - 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B8C042-1A49-D1C7-BD9B-113F10AE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10" y="218292"/>
            <a:ext cx="91440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48"/>
          <p:cNvGrpSpPr/>
          <p:nvPr/>
        </p:nvGrpSpPr>
        <p:grpSpPr>
          <a:xfrm>
            <a:off x="1546016" y="596203"/>
            <a:ext cx="1501277" cy="1184737"/>
            <a:chOff x="6118600" y="312075"/>
            <a:chExt cx="2723300" cy="2149100"/>
          </a:xfrm>
        </p:grpSpPr>
        <p:sp>
          <p:nvSpPr>
            <p:cNvPr id="781" name="Google Shape;781;p48"/>
            <p:cNvSpPr/>
            <p:nvPr/>
          </p:nvSpPr>
          <p:spPr>
            <a:xfrm>
              <a:off x="6159675" y="312075"/>
              <a:ext cx="2641425" cy="1029300"/>
            </a:xfrm>
            <a:custGeom>
              <a:avLst/>
              <a:gdLst/>
              <a:ahLst/>
              <a:cxnLst/>
              <a:rect l="l" t="t" r="r" b="b"/>
              <a:pathLst>
                <a:path w="105657" h="41172" extrusionOk="0">
                  <a:moveTo>
                    <a:pt x="52829" y="0"/>
                  </a:moveTo>
                  <a:cubicBezTo>
                    <a:pt x="27338" y="0"/>
                    <a:pt x="5942" y="17514"/>
                    <a:pt x="1" y="41172"/>
                  </a:cubicBezTo>
                  <a:lnTo>
                    <a:pt x="105657" y="41172"/>
                  </a:lnTo>
                  <a:cubicBezTo>
                    <a:pt x="99728" y="17526"/>
                    <a:pt x="78332" y="0"/>
                    <a:pt x="528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198975" y="2135500"/>
              <a:ext cx="2562550" cy="45875"/>
            </a:xfrm>
            <a:custGeom>
              <a:avLst/>
              <a:gdLst/>
              <a:ahLst/>
              <a:cxnLst/>
              <a:rect l="l" t="t" r="r" b="b"/>
              <a:pathLst>
                <a:path w="102502" h="1835" extrusionOk="0">
                  <a:moveTo>
                    <a:pt x="1" y="1"/>
                  </a:moveTo>
                  <a:cubicBezTo>
                    <a:pt x="227" y="608"/>
                    <a:pt x="465" y="1215"/>
                    <a:pt x="703" y="1834"/>
                  </a:cubicBezTo>
                  <a:lnTo>
                    <a:pt x="101799" y="1834"/>
                  </a:lnTo>
                  <a:cubicBezTo>
                    <a:pt x="102037" y="1215"/>
                    <a:pt x="102275" y="608"/>
                    <a:pt x="102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6153725" y="1981325"/>
              <a:ext cx="2653350" cy="60150"/>
            </a:xfrm>
            <a:custGeom>
              <a:avLst/>
              <a:gdLst/>
              <a:ahLst/>
              <a:cxnLst/>
              <a:rect l="l" t="t" r="r" b="b"/>
              <a:pathLst>
                <a:path w="106134" h="2406" extrusionOk="0">
                  <a:moveTo>
                    <a:pt x="1" y="0"/>
                  </a:moveTo>
                  <a:cubicBezTo>
                    <a:pt x="191" y="810"/>
                    <a:pt x="382" y="1596"/>
                    <a:pt x="608" y="2405"/>
                  </a:cubicBezTo>
                  <a:lnTo>
                    <a:pt x="105514" y="2405"/>
                  </a:lnTo>
                  <a:cubicBezTo>
                    <a:pt x="105740" y="1608"/>
                    <a:pt x="105955" y="810"/>
                    <a:pt x="10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265950" y="2289400"/>
              <a:ext cx="2429500" cy="31875"/>
            </a:xfrm>
            <a:custGeom>
              <a:avLst/>
              <a:gdLst/>
              <a:ahLst/>
              <a:cxnLst/>
              <a:rect l="l" t="t" r="r" b="b"/>
              <a:pathLst>
                <a:path w="97180" h="1275" extrusionOk="0">
                  <a:moveTo>
                    <a:pt x="0" y="0"/>
                  </a:moveTo>
                  <a:cubicBezTo>
                    <a:pt x="215" y="417"/>
                    <a:pt x="417" y="857"/>
                    <a:pt x="655" y="1274"/>
                  </a:cubicBezTo>
                  <a:lnTo>
                    <a:pt x="96501" y="1274"/>
                  </a:lnTo>
                  <a:cubicBezTo>
                    <a:pt x="96727" y="857"/>
                    <a:pt x="96953" y="417"/>
                    <a:pt x="97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357625" y="2443575"/>
              <a:ext cx="2246150" cy="17600"/>
            </a:xfrm>
            <a:custGeom>
              <a:avLst/>
              <a:gdLst/>
              <a:ahLst/>
              <a:cxnLst/>
              <a:rect l="l" t="t" r="r" b="b"/>
              <a:pathLst>
                <a:path w="89846" h="704" extrusionOk="0">
                  <a:moveTo>
                    <a:pt x="1" y="1"/>
                  </a:moveTo>
                  <a:cubicBezTo>
                    <a:pt x="143" y="239"/>
                    <a:pt x="310" y="465"/>
                    <a:pt x="477" y="703"/>
                  </a:cubicBezTo>
                  <a:lnTo>
                    <a:pt x="89357" y="703"/>
                  </a:lnTo>
                  <a:cubicBezTo>
                    <a:pt x="89524" y="465"/>
                    <a:pt x="89679" y="239"/>
                    <a:pt x="89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132600" y="1364875"/>
              <a:ext cx="2695900" cy="117000"/>
            </a:xfrm>
            <a:custGeom>
              <a:avLst/>
              <a:gdLst/>
              <a:ahLst/>
              <a:cxnLst/>
              <a:rect l="l" t="t" r="r" b="b"/>
              <a:pathLst>
                <a:path w="107836" h="4680" extrusionOk="0">
                  <a:moveTo>
                    <a:pt x="858" y="0"/>
                  </a:moveTo>
                  <a:cubicBezTo>
                    <a:pt x="501" y="1536"/>
                    <a:pt x="215" y="3096"/>
                    <a:pt x="0" y="4680"/>
                  </a:cubicBezTo>
                  <a:lnTo>
                    <a:pt x="107835" y="4680"/>
                  </a:lnTo>
                  <a:cubicBezTo>
                    <a:pt x="107609" y="3096"/>
                    <a:pt x="107323" y="1536"/>
                    <a:pt x="10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118600" y="1672950"/>
              <a:ext cx="2723300" cy="88725"/>
            </a:xfrm>
            <a:custGeom>
              <a:avLst/>
              <a:gdLst/>
              <a:ahLst/>
              <a:cxnLst/>
              <a:rect l="l" t="t" r="r" b="b"/>
              <a:pathLst>
                <a:path w="108932" h="354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03"/>
                    <a:pt x="49" y="2382"/>
                    <a:pt x="120" y="3548"/>
                  </a:cubicBezTo>
                  <a:lnTo>
                    <a:pt x="108812" y="3548"/>
                  </a:lnTo>
                  <a:cubicBezTo>
                    <a:pt x="108884" y="2382"/>
                    <a:pt x="108931" y="1203"/>
                    <a:pt x="108931" y="36"/>
                  </a:cubicBezTo>
                  <a:lnTo>
                    <a:pt x="108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127250" y="1827125"/>
              <a:ext cx="2705700" cy="74450"/>
            </a:xfrm>
            <a:custGeom>
              <a:avLst/>
              <a:gdLst/>
              <a:ahLst/>
              <a:cxnLst/>
              <a:rect l="l" t="t" r="r" b="b"/>
              <a:pathLst>
                <a:path w="108228" h="2978" extrusionOk="0">
                  <a:moveTo>
                    <a:pt x="0" y="1"/>
                  </a:moveTo>
                  <a:cubicBezTo>
                    <a:pt x="119" y="989"/>
                    <a:pt x="250" y="1989"/>
                    <a:pt x="417" y="2977"/>
                  </a:cubicBezTo>
                  <a:lnTo>
                    <a:pt x="107811" y="2977"/>
                  </a:lnTo>
                  <a:cubicBezTo>
                    <a:pt x="107978" y="1989"/>
                    <a:pt x="108109" y="989"/>
                    <a:pt x="108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6119800" y="1519050"/>
              <a:ext cx="2720900" cy="102725"/>
            </a:xfrm>
            <a:custGeom>
              <a:avLst/>
              <a:gdLst/>
              <a:ahLst/>
              <a:cxnLst/>
              <a:rect l="l" t="t" r="r" b="b"/>
              <a:pathLst>
                <a:path w="108836" h="4109" extrusionOk="0">
                  <a:moveTo>
                    <a:pt x="310" y="1"/>
                  </a:moveTo>
                  <a:cubicBezTo>
                    <a:pt x="167" y="1346"/>
                    <a:pt x="60" y="2715"/>
                    <a:pt x="1" y="4108"/>
                  </a:cubicBezTo>
                  <a:lnTo>
                    <a:pt x="108836" y="4108"/>
                  </a:lnTo>
                  <a:cubicBezTo>
                    <a:pt x="108776" y="2715"/>
                    <a:pt x="108693" y="1346"/>
                    <a:pt x="108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289898" y="1148240"/>
            <a:ext cx="2472449" cy="2268915"/>
            <a:chOff x="1054775" y="76025"/>
            <a:chExt cx="2578025" cy="2365800"/>
          </a:xfrm>
        </p:grpSpPr>
        <p:sp>
          <p:nvSpPr>
            <p:cNvPr id="791" name="Google Shape;791;p48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48"/>
          <p:cNvSpPr txBox="1">
            <a:spLocks noGrp="1"/>
          </p:cNvSpPr>
          <p:nvPr>
            <p:ph type="title"/>
          </p:nvPr>
        </p:nvSpPr>
        <p:spPr>
          <a:xfrm>
            <a:off x="305918" y="1553465"/>
            <a:ext cx="24324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Luci</a:t>
            </a:r>
            <a:br>
              <a:rPr lang="en-US" sz="2600"/>
            </a:br>
            <a:r>
              <a:rPr lang="en-US" sz="2600"/>
              <a:t>Loop</a:t>
            </a:r>
            <a:br>
              <a:rPr lang="en-US" sz="2600"/>
            </a:br>
            <a:r>
              <a:rPr lang="en-US" sz="2600"/>
              <a:t>Syntax</a:t>
            </a:r>
          </a:p>
        </p:txBody>
      </p:sp>
      <p:sp>
        <p:nvSpPr>
          <p:cNvPr id="806" name="Google Shape;806;p48"/>
          <p:cNvSpPr txBox="1">
            <a:spLocks noGrp="1"/>
          </p:cNvSpPr>
          <p:nvPr>
            <p:ph type="subTitle" idx="1"/>
          </p:nvPr>
        </p:nvSpPr>
        <p:spPr>
          <a:xfrm>
            <a:off x="3347912" y="859274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Scene</a:t>
            </a:r>
          </a:p>
        </p:txBody>
      </p:sp>
      <p:sp>
        <p:nvSpPr>
          <p:cNvPr id="807" name="Google Shape;807;p48"/>
          <p:cNvSpPr txBox="1">
            <a:spLocks noGrp="1"/>
          </p:cNvSpPr>
          <p:nvPr>
            <p:ph type="subTitle" idx="2"/>
          </p:nvPr>
        </p:nvSpPr>
        <p:spPr>
          <a:xfrm>
            <a:off x="3024801" y="1264889"/>
            <a:ext cx="6092092" cy="1240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Syntax: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Scene (expression) action statement cut</a:t>
            </a:r>
            <a:endParaRPr lang="en-US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Example: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Scene (x &lt; 5) action x &lt;- x++ cut</a:t>
            </a:r>
            <a:endParaRPr lang="en-US" b="0"/>
          </a:p>
        </p:txBody>
      </p:sp>
      <p:sp>
        <p:nvSpPr>
          <p:cNvPr id="808" name="Google Shape;808;p48"/>
          <p:cNvSpPr txBox="1">
            <a:spLocks noGrp="1"/>
          </p:cNvSpPr>
          <p:nvPr>
            <p:ph type="subTitle" idx="4"/>
          </p:nvPr>
        </p:nvSpPr>
        <p:spPr>
          <a:xfrm>
            <a:off x="3046632" y="3367354"/>
            <a:ext cx="6157526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Syntax: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From (expression) to (expression) action statement cut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Example: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From x to 5 action x &lt;- x++ cut</a:t>
            </a:r>
          </a:p>
        </p:txBody>
      </p:sp>
      <p:grpSp>
        <p:nvGrpSpPr>
          <p:cNvPr id="813" name="Google Shape;813;p48"/>
          <p:cNvGrpSpPr/>
          <p:nvPr/>
        </p:nvGrpSpPr>
        <p:grpSpPr>
          <a:xfrm rot="11986683">
            <a:off x="7215672" y="4102192"/>
            <a:ext cx="1359168" cy="1175423"/>
            <a:chOff x="7565700" y="3634650"/>
            <a:chExt cx="1234500" cy="1067700"/>
          </a:xfrm>
        </p:grpSpPr>
        <p:sp>
          <p:nvSpPr>
            <p:cNvPr id="814" name="Google Shape;814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 rot="2451581">
            <a:off x="8565700" y="4040477"/>
            <a:ext cx="905577" cy="783139"/>
            <a:chOff x="7565700" y="3634650"/>
            <a:chExt cx="1234500" cy="1067700"/>
          </a:xfrm>
        </p:grpSpPr>
        <p:sp>
          <p:nvSpPr>
            <p:cNvPr id="817" name="Google Shape;817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 rot="2451581">
            <a:off x="-288970" y="306016"/>
            <a:ext cx="905577" cy="783139"/>
            <a:chOff x="7565700" y="3634650"/>
            <a:chExt cx="1234500" cy="1067700"/>
          </a:xfrm>
        </p:grpSpPr>
        <p:sp>
          <p:nvSpPr>
            <p:cNvPr id="820" name="Google Shape;820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BBA19BD-D864-E84E-6051-22B5F9D2215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42359" y="2971384"/>
            <a:ext cx="1911000" cy="402300"/>
          </a:xfrm>
        </p:spPr>
        <p:txBody>
          <a:bodyPr/>
          <a:lstStyle/>
          <a:p>
            <a:r>
              <a:rPr lang="en-US"/>
              <a:t>From - To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924182-34C4-31C5-67D8-10FEC3F0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205628"/>
            <a:ext cx="91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9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39"/>
          <p:cNvGrpSpPr/>
          <p:nvPr/>
        </p:nvGrpSpPr>
        <p:grpSpPr>
          <a:xfrm>
            <a:off x="213580" y="190486"/>
            <a:ext cx="8716566" cy="4762445"/>
            <a:chOff x="7761375" y="971375"/>
            <a:chExt cx="6898200" cy="3768950"/>
          </a:xfrm>
        </p:grpSpPr>
        <p:sp>
          <p:nvSpPr>
            <p:cNvPr id="565" name="Google Shape;565;p39"/>
            <p:cNvSpPr/>
            <p:nvPr/>
          </p:nvSpPr>
          <p:spPr>
            <a:xfrm>
              <a:off x="7761375" y="971375"/>
              <a:ext cx="6898200" cy="3768950"/>
            </a:xfrm>
            <a:custGeom>
              <a:avLst/>
              <a:gdLst/>
              <a:ahLst/>
              <a:cxnLst/>
              <a:rect l="l" t="t" r="r" b="b"/>
              <a:pathLst>
                <a:path w="275928" h="150758" extrusionOk="0">
                  <a:moveTo>
                    <a:pt x="1536" y="1"/>
                  </a:moveTo>
                  <a:cubicBezTo>
                    <a:pt x="691" y="1"/>
                    <a:pt x="0" y="679"/>
                    <a:pt x="0" y="1537"/>
                  </a:cubicBezTo>
                  <a:lnTo>
                    <a:pt x="0" y="149233"/>
                  </a:lnTo>
                  <a:cubicBezTo>
                    <a:pt x="0" y="150079"/>
                    <a:pt x="691" y="150757"/>
                    <a:pt x="1536" y="150757"/>
                  </a:cubicBezTo>
                  <a:lnTo>
                    <a:pt x="274392" y="150757"/>
                  </a:lnTo>
                  <a:cubicBezTo>
                    <a:pt x="275249" y="150757"/>
                    <a:pt x="275928" y="150079"/>
                    <a:pt x="275916" y="149233"/>
                  </a:cubicBezTo>
                  <a:lnTo>
                    <a:pt x="275916" y="1537"/>
                  </a:lnTo>
                  <a:cubicBezTo>
                    <a:pt x="275916" y="679"/>
                    <a:pt x="275225" y="1"/>
                    <a:pt x="274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4331850" y="1159200"/>
              <a:ext cx="135150" cy="3393300"/>
            </a:xfrm>
            <a:custGeom>
              <a:avLst/>
              <a:gdLst/>
              <a:ahLst/>
              <a:cxnLst/>
              <a:rect l="l" t="t" r="r" b="b"/>
              <a:pathLst>
                <a:path w="5406" h="135732" extrusionOk="0">
                  <a:moveTo>
                    <a:pt x="5406" y="1"/>
                  </a:moveTo>
                  <a:lnTo>
                    <a:pt x="0" y="5239"/>
                  </a:lnTo>
                  <a:lnTo>
                    <a:pt x="0" y="130231"/>
                  </a:lnTo>
                  <a:lnTo>
                    <a:pt x="5406" y="13573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7954250" y="1159200"/>
              <a:ext cx="6512750" cy="131000"/>
            </a:xfrm>
            <a:custGeom>
              <a:avLst/>
              <a:gdLst/>
              <a:ahLst/>
              <a:cxnLst/>
              <a:rect l="l" t="t" r="r" b="b"/>
              <a:pathLst>
                <a:path w="260510" h="5240" extrusionOk="0">
                  <a:moveTo>
                    <a:pt x="1" y="1"/>
                  </a:moveTo>
                  <a:lnTo>
                    <a:pt x="5632" y="5239"/>
                  </a:lnTo>
                  <a:lnTo>
                    <a:pt x="255104" y="5239"/>
                  </a:lnTo>
                  <a:lnTo>
                    <a:pt x="260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954250" y="4414950"/>
              <a:ext cx="6512750" cy="137550"/>
            </a:xfrm>
            <a:custGeom>
              <a:avLst/>
              <a:gdLst/>
              <a:ahLst/>
              <a:cxnLst/>
              <a:rect l="l" t="t" r="r" b="b"/>
              <a:pathLst>
                <a:path w="260510" h="5502" extrusionOk="0">
                  <a:moveTo>
                    <a:pt x="5632" y="1"/>
                  </a:moveTo>
                  <a:lnTo>
                    <a:pt x="1" y="5502"/>
                  </a:lnTo>
                  <a:lnTo>
                    <a:pt x="260510" y="5502"/>
                  </a:lnTo>
                  <a:lnTo>
                    <a:pt x="255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954250" y="1159200"/>
              <a:ext cx="140825" cy="3393300"/>
            </a:xfrm>
            <a:custGeom>
              <a:avLst/>
              <a:gdLst/>
              <a:ahLst/>
              <a:cxnLst/>
              <a:rect l="l" t="t" r="r" b="b"/>
              <a:pathLst>
                <a:path w="5633" h="135732" extrusionOk="0">
                  <a:moveTo>
                    <a:pt x="1" y="1"/>
                  </a:moveTo>
                  <a:lnTo>
                    <a:pt x="1" y="135732"/>
                  </a:lnTo>
                  <a:lnTo>
                    <a:pt x="5632" y="130231"/>
                  </a:lnTo>
                  <a:lnTo>
                    <a:pt x="5632" y="5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76575" y="1216350"/>
              <a:ext cx="6473450" cy="3272450"/>
            </a:xfrm>
            <a:custGeom>
              <a:avLst/>
              <a:gdLst/>
              <a:ahLst/>
              <a:cxnLst/>
              <a:rect l="l" t="t" r="r" b="b"/>
              <a:pathLst>
                <a:path w="258938" h="130898" extrusionOk="0">
                  <a:moveTo>
                    <a:pt x="129481" y="1"/>
                  </a:moveTo>
                  <a:cubicBezTo>
                    <a:pt x="78522" y="1"/>
                    <a:pt x="27564" y="1001"/>
                    <a:pt x="4739" y="2965"/>
                  </a:cubicBezTo>
                  <a:cubicBezTo>
                    <a:pt x="1" y="40529"/>
                    <a:pt x="1" y="90381"/>
                    <a:pt x="4739" y="127945"/>
                  </a:cubicBezTo>
                  <a:cubicBezTo>
                    <a:pt x="27576" y="129921"/>
                    <a:pt x="78522" y="130898"/>
                    <a:pt x="129481" y="130898"/>
                  </a:cubicBezTo>
                  <a:cubicBezTo>
                    <a:pt x="180440" y="130898"/>
                    <a:pt x="231399" y="129909"/>
                    <a:pt x="254211" y="127945"/>
                  </a:cubicBezTo>
                  <a:cubicBezTo>
                    <a:pt x="258938" y="90357"/>
                    <a:pt x="258938" y="40529"/>
                    <a:pt x="254211" y="2965"/>
                  </a:cubicBezTo>
                  <a:cubicBezTo>
                    <a:pt x="231375" y="989"/>
                    <a:pt x="180440" y="1"/>
                    <a:pt x="12948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93000">
                  <a:srgbClr val="FFB97E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42888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4352075" y="46001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063077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086622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1101975" y="4610225"/>
              <a:ext cx="216725" cy="74725"/>
            </a:xfrm>
            <a:custGeom>
              <a:avLst/>
              <a:gdLst/>
              <a:ahLst/>
              <a:cxnLst/>
              <a:rect l="l" t="t" r="r" b="b"/>
              <a:pathLst>
                <a:path w="8669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68" y="2989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1337725" y="4610225"/>
              <a:ext cx="217000" cy="74725"/>
            </a:xfrm>
            <a:custGeom>
              <a:avLst/>
              <a:gdLst/>
              <a:ahLst/>
              <a:cxnLst/>
              <a:rect l="l" t="t" r="r" b="b"/>
              <a:pathLst>
                <a:path w="868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1573150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1" y="2989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7970025" y="4610525"/>
              <a:ext cx="74450" cy="74425"/>
            </a:xfrm>
            <a:custGeom>
              <a:avLst/>
              <a:gdLst/>
              <a:ahLst/>
              <a:cxnLst/>
              <a:rect l="l" t="t" r="r" b="b"/>
              <a:pathLst>
                <a:path w="2978" h="2977" extrusionOk="0">
                  <a:moveTo>
                    <a:pt x="1511" y="0"/>
                  </a:moveTo>
                  <a:cubicBezTo>
                    <a:pt x="1503" y="0"/>
                    <a:pt x="1496" y="0"/>
                    <a:pt x="1489" y="0"/>
                  </a:cubicBezTo>
                  <a:cubicBezTo>
                    <a:pt x="679" y="0"/>
                    <a:pt x="1" y="667"/>
                    <a:pt x="1" y="1488"/>
                  </a:cubicBezTo>
                  <a:cubicBezTo>
                    <a:pt x="1" y="2310"/>
                    <a:pt x="679" y="2977"/>
                    <a:pt x="1489" y="2977"/>
                  </a:cubicBezTo>
                  <a:cubicBezTo>
                    <a:pt x="2311" y="2977"/>
                    <a:pt x="2977" y="2310"/>
                    <a:pt x="2977" y="1488"/>
                  </a:cubicBezTo>
                  <a:cubicBezTo>
                    <a:pt x="2977" y="662"/>
                    <a:pt x="2322" y="0"/>
                    <a:pt x="1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39"/>
          <p:cNvSpPr txBox="1">
            <a:spLocks noGrp="1"/>
          </p:cNvSpPr>
          <p:nvPr>
            <p:ph type="body" idx="1"/>
          </p:nvPr>
        </p:nvSpPr>
        <p:spPr>
          <a:xfrm>
            <a:off x="1032011" y="2002903"/>
            <a:ext cx="7257986" cy="232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We used the PLY parser generator, yacc.py. It uses our </a:t>
            </a:r>
            <a:r>
              <a:rPr lang="en" err="1"/>
              <a:t>lexer</a:t>
            </a:r>
            <a:r>
              <a:rPr lang="en"/>
              <a:t> by parsing the stream of tokens produced by it. It analyzes the syntax, defined by the grammar rules we provide.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"/>
              <a:t>Grammar Rules</a:t>
            </a:r>
          </a:p>
          <a:p>
            <a:pPr indent="-330200">
              <a:buSzPts val="1600"/>
            </a:pPr>
            <a:r>
              <a:rPr lang="en"/>
              <a:t>AST Construction</a:t>
            </a:r>
          </a:p>
          <a:p>
            <a:pPr marL="127000" indent="0">
              <a:buSzPts val="1600"/>
              <a:buNone/>
            </a:pPr>
            <a:r>
              <a:rPr lang="en"/>
              <a:t> - No special functions to construct an AST</a:t>
            </a:r>
          </a:p>
          <a:p>
            <a:pPr indent="-330200">
              <a:buSzPts val="1600"/>
            </a:pPr>
            <a:r>
              <a:rPr lang="en"/>
              <a:t>Build the Parser</a:t>
            </a:r>
          </a:p>
          <a:p>
            <a:pPr marL="127000" indent="0">
              <a:buSzPts val="1600"/>
              <a:buNone/>
            </a:pPr>
            <a:r>
              <a:rPr lang="en"/>
              <a:t> - Produces a </a:t>
            </a:r>
            <a:r>
              <a:rPr lang="en" err="1"/>
              <a:t>Parser.out</a:t>
            </a:r>
            <a:r>
              <a:rPr lang="en"/>
              <a:t> file</a:t>
            </a:r>
          </a:p>
          <a:p>
            <a:pPr marL="127000" indent="0">
              <a:buSzPts val="1600"/>
              <a:buNone/>
            </a:pPr>
            <a:r>
              <a:rPr lang="en"/>
              <a:t> - Produces errors/warnings</a:t>
            </a:r>
          </a:p>
        </p:txBody>
      </p:sp>
      <p:sp>
        <p:nvSpPr>
          <p:cNvPr id="5" name="Google Shape;530;p37">
            <a:extLst>
              <a:ext uri="{FF2B5EF4-FFF2-40B4-BE49-F238E27FC236}">
                <a16:creationId xmlns:a16="http://schemas.microsoft.com/office/drawing/2014/main" id="{42D83968-7212-BC18-B34A-750AF687A3DC}"/>
              </a:ext>
            </a:extLst>
          </p:cNvPr>
          <p:cNvSpPr/>
          <p:nvPr/>
        </p:nvSpPr>
        <p:spPr>
          <a:xfrm>
            <a:off x="1027374" y="1079236"/>
            <a:ext cx="3538257" cy="4878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31;p37">
            <a:extLst>
              <a:ext uri="{FF2B5EF4-FFF2-40B4-BE49-F238E27FC236}">
                <a16:creationId xmlns:a16="http://schemas.microsoft.com/office/drawing/2014/main" id="{CC02B21B-5B70-E8B9-3133-884B5877A4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7942" y="995093"/>
            <a:ext cx="3732318" cy="655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Parser Generator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831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713100" y="749361"/>
            <a:ext cx="2999100" cy="105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Grammar Rules</a:t>
            </a:r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1"/>
          </p:nvPr>
        </p:nvSpPr>
        <p:spPr>
          <a:xfrm>
            <a:off x="713100" y="1821623"/>
            <a:ext cx="3247109" cy="3208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The parser generator uses a technique called LR-parsing . It works from the 'bottom up' meaning it takes pieces of the grammar first and then builds the appropriate syntax.</a:t>
            </a:r>
          </a:p>
          <a:p>
            <a:pPr marL="0" indent="0"/>
            <a:endParaRPr lang="en"/>
          </a:p>
          <a:p>
            <a:pPr marL="0" indent="0"/>
            <a:r>
              <a:rPr lang="en"/>
              <a:t>Whenever a valid rule from the right-hand side is found in the input, the corresponding left-hand side is used to replace it.</a:t>
            </a:r>
          </a:p>
          <a:p>
            <a:pPr marL="0" indent="0"/>
            <a:endParaRPr lang="en"/>
          </a:p>
          <a:p>
            <a:pPr marL="0" indent="0"/>
            <a:r>
              <a:rPr lang="en"/>
              <a:t>The </a:t>
            </a:r>
            <a:r>
              <a:rPr lang="en" err="1"/>
              <a:t>parser.out</a:t>
            </a:r>
            <a:r>
              <a:rPr lang="en"/>
              <a:t> file contains the grammar info and stages.</a:t>
            </a:r>
          </a:p>
        </p:txBody>
      </p:sp>
      <p:grpSp>
        <p:nvGrpSpPr>
          <p:cNvPr id="648" name="Google Shape;648;p42"/>
          <p:cNvGrpSpPr/>
          <p:nvPr/>
        </p:nvGrpSpPr>
        <p:grpSpPr>
          <a:xfrm>
            <a:off x="4235902" y="524788"/>
            <a:ext cx="4062151" cy="3727318"/>
            <a:chOff x="172137" y="-1534478"/>
            <a:chExt cx="2578325" cy="2365800"/>
          </a:xfrm>
        </p:grpSpPr>
        <p:sp>
          <p:nvSpPr>
            <p:cNvPr id="649" name="Google Shape;649;p42"/>
            <p:cNvSpPr/>
            <p:nvPr/>
          </p:nvSpPr>
          <p:spPr>
            <a:xfrm>
              <a:off x="172137" y="-1534478"/>
              <a:ext cx="2578325" cy="2365800"/>
            </a:xfrm>
            <a:custGeom>
              <a:avLst/>
              <a:gdLst/>
              <a:ahLst/>
              <a:cxnLst/>
              <a:rect l="l" t="t" r="r" b="b"/>
              <a:pathLst>
                <a:path w="103133" h="94632" extrusionOk="0">
                  <a:moveTo>
                    <a:pt x="51471" y="6776"/>
                  </a:moveTo>
                  <a:cubicBezTo>
                    <a:pt x="65759" y="6776"/>
                    <a:pt x="80237" y="7407"/>
                    <a:pt x="94512" y="8633"/>
                  </a:cubicBezTo>
                  <a:lnTo>
                    <a:pt x="95108" y="8681"/>
                  </a:lnTo>
                  <a:lnTo>
                    <a:pt x="95179" y="9276"/>
                  </a:lnTo>
                  <a:cubicBezTo>
                    <a:pt x="98156" y="32791"/>
                    <a:pt x="98156" y="56627"/>
                    <a:pt x="95179" y="80142"/>
                  </a:cubicBezTo>
                  <a:lnTo>
                    <a:pt x="95108" y="80737"/>
                  </a:lnTo>
                  <a:lnTo>
                    <a:pt x="94512" y="80785"/>
                  </a:lnTo>
                  <a:cubicBezTo>
                    <a:pt x="80237" y="82023"/>
                    <a:pt x="65759" y="82654"/>
                    <a:pt x="51471" y="82654"/>
                  </a:cubicBezTo>
                  <a:cubicBezTo>
                    <a:pt x="37184" y="82654"/>
                    <a:pt x="22718" y="82023"/>
                    <a:pt x="8430" y="80785"/>
                  </a:cubicBezTo>
                  <a:lnTo>
                    <a:pt x="7835" y="80737"/>
                  </a:lnTo>
                  <a:lnTo>
                    <a:pt x="7751" y="80142"/>
                  </a:lnTo>
                  <a:cubicBezTo>
                    <a:pt x="4775" y="56627"/>
                    <a:pt x="4775" y="32791"/>
                    <a:pt x="7751" y="9276"/>
                  </a:cubicBezTo>
                  <a:lnTo>
                    <a:pt x="7835" y="8681"/>
                  </a:lnTo>
                  <a:lnTo>
                    <a:pt x="8430" y="8633"/>
                  </a:lnTo>
                  <a:cubicBezTo>
                    <a:pt x="22694" y="7407"/>
                    <a:pt x="37184" y="6776"/>
                    <a:pt x="51471" y="6776"/>
                  </a:cubicBezTo>
                  <a:close/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5" y="94632"/>
                  </a:lnTo>
                  <a:cubicBezTo>
                    <a:pt x="102430" y="94632"/>
                    <a:pt x="103109" y="93941"/>
                    <a:pt x="103109" y="93096"/>
                  </a:cubicBezTo>
                  <a:lnTo>
                    <a:pt x="103109" y="1537"/>
                  </a:lnTo>
                  <a:cubicBezTo>
                    <a:pt x="103132" y="692"/>
                    <a:pt x="102442" y="1"/>
                    <a:pt x="1015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271463" dist="19050" dir="5400000" algn="bl" rotWithShape="0">
                <a:schemeClr val="accent2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316800" y="70895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2465875" y="671750"/>
              <a:ext cx="121475" cy="121150"/>
            </a:xfrm>
            <a:custGeom>
              <a:avLst/>
              <a:gdLst/>
              <a:ahLst/>
              <a:cxnLst/>
              <a:rect l="l" t="t" r="r" b="b"/>
              <a:pathLst>
                <a:path w="4859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11270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1" y="186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272275" y="73247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14178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56337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7089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547125" y="-1327900"/>
              <a:ext cx="84875" cy="1935975"/>
            </a:xfrm>
            <a:custGeom>
              <a:avLst/>
              <a:gdLst/>
              <a:ahLst/>
              <a:cxnLst/>
              <a:rect l="l" t="t" r="r" b="b"/>
              <a:pathLst>
                <a:path w="3395" h="77439" extrusionOk="0">
                  <a:moveTo>
                    <a:pt x="3394" y="0"/>
                  </a:moveTo>
                  <a:lnTo>
                    <a:pt x="1" y="3310"/>
                  </a:lnTo>
                  <a:cubicBezTo>
                    <a:pt x="2977" y="26884"/>
                    <a:pt x="2977" y="50411"/>
                    <a:pt x="1" y="73985"/>
                  </a:cubicBez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309950" y="-1327600"/>
              <a:ext cx="2322050" cy="82750"/>
            </a:xfrm>
            <a:custGeom>
              <a:avLst/>
              <a:gdLst/>
              <a:ahLst/>
              <a:cxnLst/>
              <a:rect l="l" t="t" r="r" b="b"/>
              <a:pathLst>
                <a:path w="92882" h="3310" extrusionOk="0">
                  <a:moveTo>
                    <a:pt x="0" y="0"/>
                  </a:moveTo>
                  <a:lnTo>
                    <a:pt x="3513" y="3310"/>
                  </a:lnTo>
                  <a:cubicBezTo>
                    <a:pt x="17887" y="2067"/>
                    <a:pt x="32271" y="1442"/>
                    <a:pt x="46655" y="1442"/>
                  </a:cubicBezTo>
                  <a:cubicBezTo>
                    <a:pt x="60935" y="1442"/>
                    <a:pt x="75216" y="2058"/>
                    <a:pt x="89488" y="3298"/>
                  </a:cubicBezTo>
                  <a:lnTo>
                    <a:pt x="92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309950" y="-1327900"/>
              <a:ext cx="87825" cy="1935975"/>
            </a:xfrm>
            <a:custGeom>
              <a:avLst/>
              <a:gdLst/>
              <a:ahLst/>
              <a:cxnLst/>
              <a:rect l="l" t="t" r="r" b="b"/>
              <a:pathLst>
                <a:path w="3513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394" y="74152"/>
                  </a:lnTo>
                  <a:cubicBezTo>
                    <a:pt x="417" y="50578"/>
                    <a:pt x="536" y="26896"/>
                    <a:pt x="3513" y="3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309950" y="522325"/>
              <a:ext cx="2322050" cy="85750"/>
            </a:xfrm>
            <a:custGeom>
              <a:avLst/>
              <a:gdLst/>
              <a:ahLst/>
              <a:cxnLst/>
              <a:rect l="l" t="t" r="r" b="b"/>
              <a:pathLst>
                <a:path w="92882" h="3430" extrusionOk="0">
                  <a:moveTo>
                    <a:pt x="89535" y="0"/>
                  </a:moveTo>
                  <a:cubicBezTo>
                    <a:pt x="74809" y="1273"/>
                    <a:pt x="60036" y="1926"/>
                    <a:pt x="45266" y="1926"/>
                  </a:cubicBezTo>
                  <a:cubicBezTo>
                    <a:pt x="31292" y="1926"/>
                    <a:pt x="17320" y="1341"/>
                    <a:pt x="3394" y="143"/>
                  </a:cubicBezTo>
                  <a:lnTo>
                    <a:pt x="0" y="3429"/>
                  </a:lnTo>
                  <a:lnTo>
                    <a:pt x="92881" y="3429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2"/>
          <p:cNvGrpSpPr/>
          <p:nvPr/>
        </p:nvGrpSpPr>
        <p:grpSpPr>
          <a:xfrm rot="2330976">
            <a:off x="2287718" y="-444723"/>
            <a:ext cx="1618111" cy="1399480"/>
            <a:chOff x="7565700" y="3634650"/>
            <a:chExt cx="1234500" cy="1067700"/>
          </a:xfrm>
        </p:grpSpPr>
        <p:sp>
          <p:nvSpPr>
            <p:cNvPr id="662" name="Google Shape;662;p4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2"/>
          <p:cNvGrpSpPr/>
          <p:nvPr/>
        </p:nvGrpSpPr>
        <p:grpSpPr>
          <a:xfrm rot="-498426">
            <a:off x="7274443" y="4297696"/>
            <a:ext cx="791221" cy="684315"/>
            <a:chOff x="7565700" y="3634650"/>
            <a:chExt cx="1234500" cy="1067700"/>
          </a:xfrm>
        </p:grpSpPr>
        <p:sp>
          <p:nvSpPr>
            <p:cNvPr id="665" name="Google Shape;665;p4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915F702-9AA0-0915-B1BA-BFC7BA81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73" y="914400"/>
            <a:ext cx="3412287" cy="2969644"/>
          </a:xfrm>
          <a:prstGeom prst="rect">
            <a:avLst/>
          </a:prstGeom>
        </p:spPr>
      </p:pic>
      <p:grpSp>
        <p:nvGrpSpPr>
          <p:cNvPr id="667" name="Google Shape;667;p42"/>
          <p:cNvGrpSpPr/>
          <p:nvPr/>
        </p:nvGrpSpPr>
        <p:grpSpPr>
          <a:xfrm rot="-8515624">
            <a:off x="8402852" y="4659029"/>
            <a:ext cx="607977" cy="525830"/>
            <a:chOff x="7565700" y="3634650"/>
            <a:chExt cx="1234500" cy="1067700"/>
          </a:xfrm>
        </p:grpSpPr>
        <p:sp>
          <p:nvSpPr>
            <p:cNvPr id="668" name="Google Shape;668;p4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1"/>
          <p:cNvSpPr txBox="1">
            <a:spLocks noGrp="1"/>
          </p:cNvSpPr>
          <p:nvPr>
            <p:ph type="subTitle" idx="1"/>
          </p:nvPr>
        </p:nvSpPr>
        <p:spPr>
          <a:xfrm>
            <a:off x="953263" y="3278810"/>
            <a:ext cx="3497212" cy="775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This is the formatting of our AST.</a:t>
            </a:r>
          </a:p>
          <a:p>
            <a:pPr marL="0" indent="0"/>
            <a:r>
              <a:rPr lang="en"/>
              <a:t>Generally: (Type, Operator, Value(s))</a:t>
            </a:r>
          </a:p>
        </p:txBody>
      </p:sp>
      <p:sp>
        <p:nvSpPr>
          <p:cNvPr id="887" name="Google Shape;887;p51"/>
          <p:cNvSpPr txBox="1">
            <a:spLocks noGrp="1"/>
          </p:cNvSpPr>
          <p:nvPr>
            <p:ph type="title"/>
          </p:nvPr>
        </p:nvSpPr>
        <p:spPr>
          <a:xfrm>
            <a:off x="646962" y="1562187"/>
            <a:ext cx="3922126" cy="1435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AST Construction</a:t>
            </a:r>
          </a:p>
        </p:txBody>
      </p:sp>
      <p:grpSp>
        <p:nvGrpSpPr>
          <p:cNvPr id="902" name="Google Shape;902;p51"/>
          <p:cNvGrpSpPr/>
          <p:nvPr/>
        </p:nvGrpSpPr>
        <p:grpSpPr>
          <a:xfrm rot="-1204741">
            <a:off x="-196741" y="397759"/>
            <a:ext cx="1228690" cy="1062575"/>
            <a:chOff x="7565700" y="3634650"/>
            <a:chExt cx="1234500" cy="1067700"/>
          </a:xfrm>
        </p:grpSpPr>
        <p:sp>
          <p:nvSpPr>
            <p:cNvPr id="903" name="Google Shape;903;p5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51"/>
          <p:cNvGrpSpPr/>
          <p:nvPr/>
        </p:nvGrpSpPr>
        <p:grpSpPr>
          <a:xfrm rot="1444778">
            <a:off x="6957922" y="4346679"/>
            <a:ext cx="1826912" cy="1580025"/>
            <a:chOff x="7565700" y="3634650"/>
            <a:chExt cx="1234500" cy="1067700"/>
          </a:xfrm>
        </p:grpSpPr>
        <p:sp>
          <p:nvSpPr>
            <p:cNvPr id="906" name="Google Shape;906;p5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51"/>
          <p:cNvGrpSpPr/>
          <p:nvPr/>
        </p:nvGrpSpPr>
        <p:grpSpPr>
          <a:xfrm rot="-1644421">
            <a:off x="8418557" y="3012599"/>
            <a:ext cx="1232332" cy="1065779"/>
            <a:chOff x="7565700" y="3634650"/>
            <a:chExt cx="1234500" cy="1067700"/>
          </a:xfrm>
        </p:grpSpPr>
        <p:sp>
          <p:nvSpPr>
            <p:cNvPr id="909" name="Google Shape;909;p5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831D9D-2472-4428-3B8F-2DAC5A45B4B8}"/>
              </a:ext>
            </a:extLst>
          </p:cNvPr>
          <p:cNvGrpSpPr/>
          <p:nvPr/>
        </p:nvGrpSpPr>
        <p:grpSpPr>
          <a:xfrm>
            <a:off x="4970639" y="852117"/>
            <a:ext cx="3496729" cy="3881441"/>
            <a:chOff x="2706205" y="237485"/>
            <a:chExt cx="3496729" cy="3881441"/>
          </a:xfrm>
        </p:grpSpPr>
        <p:pic>
          <p:nvPicPr>
            <p:cNvPr id="10" name="Picture 9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49C21671-BFAA-A48E-7223-550D8205B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9719" y="372552"/>
              <a:ext cx="3232031" cy="3611234"/>
            </a:xfrm>
            <a:prstGeom prst="rect">
              <a:avLst/>
            </a:prstGeom>
          </p:spPr>
        </p:pic>
        <p:grpSp>
          <p:nvGrpSpPr>
            <p:cNvPr id="8" name="Google Shape;1258;p62">
              <a:extLst>
                <a:ext uri="{FF2B5EF4-FFF2-40B4-BE49-F238E27FC236}">
                  <a16:creationId xmlns:a16="http://schemas.microsoft.com/office/drawing/2014/main" id="{05F54AD1-2E9B-1CE8-CECA-00DD66806AB5}"/>
                </a:ext>
              </a:extLst>
            </p:cNvPr>
            <p:cNvGrpSpPr/>
            <p:nvPr/>
          </p:nvGrpSpPr>
          <p:grpSpPr>
            <a:xfrm>
              <a:off x="2706205" y="237485"/>
              <a:ext cx="3496729" cy="3881441"/>
              <a:chOff x="2633270" y="3474763"/>
              <a:chExt cx="469125" cy="635475"/>
            </a:xfrm>
          </p:grpSpPr>
          <p:sp>
            <p:nvSpPr>
              <p:cNvPr id="6" name="Google Shape;1259;p62">
                <a:extLst>
                  <a:ext uri="{FF2B5EF4-FFF2-40B4-BE49-F238E27FC236}">
                    <a16:creationId xmlns:a16="http://schemas.microsoft.com/office/drawing/2014/main" id="{DD3D5487-41D5-CCFE-FBBC-0814CA24562F}"/>
                  </a:ext>
                </a:extLst>
              </p:cNvPr>
              <p:cNvSpPr/>
              <p:nvPr/>
            </p:nvSpPr>
            <p:spPr>
              <a:xfrm>
                <a:off x="2633270" y="3474763"/>
                <a:ext cx="469125" cy="635475"/>
              </a:xfrm>
              <a:custGeom>
                <a:avLst/>
                <a:gdLst/>
                <a:ahLst/>
                <a:cxnLst/>
                <a:rect l="l" t="t" r="r" b="b"/>
                <a:pathLst>
                  <a:path w="18765" h="25419" extrusionOk="0">
                    <a:moveTo>
                      <a:pt x="17861" y="1055"/>
                    </a:moveTo>
                    <a:lnTo>
                      <a:pt x="17861" y="24364"/>
                    </a:lnTo>
                    <a:lnTo>
                      <a:pt x="896" y="24364"/>
                    </a:lnTo>
                    <a:lnTo>
                      <a:pt x="896" y="1055"/>
                    </a:lnTo>
                    <a:close/>
                    <a:moveTo>
                      <a:pt x="419" y="1"/>
                    </a:moveTo>
                    <a:cubicBezTo>
                      <a:pt x="185" y="1"/>
                      <a:pt x="1" y="193"/>
                      <a:pt x="1" y="428"/>
                    </a:cubicBezTo>
                    <a:lnTo>
                      <a:pt x="1" y="24992"/>
                    </a:lnTo>
                    <a:cubicBezTo>
                      <a:pt x="1" y="25226"/>
                      <a:pt x="185" y="25418"/>
                      <a:pt x="419" y="25418"/>
                    </a:cubicBezTo>
                    <a:lnTo>
                      <a:pt x="18338" y="25418"/>
                    </a:lnTo>
                    <a:cubicBezTo>
                      <a:pt x="18572" y="25418"/>
                      <a:pt x="18764" y="25226"/>
                      <a:pt x="18764" y="24992"/>
                    </a:cubicBezTo>
                    <a:lnTo>
                      <a:pt x="18764" y="428"/>
                    </a:lnTo>
                    <a:cubicBezTo>
                      <a:pt x="18764" y="193"/>
                      <a:pt x="18572" y="1"/>
                      <a:pt x="183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60;p62">
                <a:extLst>
                  <a:ext uri="{FF2B5EF4-FFF2-40B4-BE49-F238E27FC236}">
                    <a16:creationId xmlns:a16="http://schemas.microsoft.com/office/drawing/2014/main" id="{5D0D910F-495F-CD8B-BE06-7836D0A5C6E0}"/>
                  </a:ext>
                </a:extLst>
              </p:cNvPr>
              <p:cNvSpPr/>
              <p:nvPr/>
            </p:nvSpPr>
            <p:spPr>
              <a:xfrm>
                <a:off x="2872325" y="3491050"/>
                <a:ext cx="81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319" extrusionOk="0">
                    <a:moveTo>
                      <a:pt x="168" y="0"/>
                    </a:moveTo>
                    <a:cubicBezTo>
                      <a:pt x="75" y="0"/>
                      <a:pt x="0" y="76"/>
                      <a:pt x="0" y="159"/>
                    </a:cubicBezTo>
                    <a:cubicBezTo>
                      <a:pt x="0" y="251"/>
                      <a:pt x="75" y="318"/>
                      <a:pt x="168" y="318"/>
                    </a:cubicBezTo>
                    <a:cubicBezTo>
                      <a:pt x="251" y="318"/>
                      <a:pt x="327" y="251"/>
                      <a:pt x="327" y="159"/>
                    </a:cubicBezTo>
                    <a:cubicBezTo>
                      <a:pt x="327" y="76"/>
                      <a:pt x="251" y="0"/>
                      <a:pt x="168" y="0"/>
                    </a:cubicBezTo>
                    <a:close/>
                  </a:path>
                </a:pathLst>
              </a:custGeom>
              <a:solidFill>
                <a:srgbClr val="000000">
                  <a:alpha val="23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41"/>
          <p:cNvGrpSpPr/>
          <p:nvPr/>
        </p:nvGrpSpPr>
        <p:grpSpPr>
          <a:xfrm>
            <a:off x="476260" y="710574"/>
            <a:ext cx="4056265" cy="3722350"/>
            <a:chOff x="1054775" y="76025"/>
            <a:chExt cx="2578025" cy="2365800"/>
          </a:xfrm>
        </p:grpSpPr>
        <p:sp>
          <p:nvSpPr>
            <p:cNvPr id="612" name="Google Shape;612;p41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1"/>
          <p:cNvSpPr txBox="1">
            <a:spLocks noGrp="1"/>
          </p:cNvSpPr>
          <p:nvPr>
            <p:ph type="subTitle" idx="1"/>
          </p:nvPr>
        </p:nvSpPr>
        <p:spPr>
          <a:xfrm>
            <a:off x="5009525" y="923503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Given Input</a:t>
            </a:r>
          </a:p>
        </p:txBody>
      </p:sp>
      <p:sp>
        <p:nvSpPr>
          <p:cNvPr id="626" name="Google Shape;626;p41"/>
          <p:cNvSpPr txBox="1">
            <a:spLocks noGrp="1"/>
          </p:cNvSpPr>
          <p:nvPr>
            <p:ph type="subTitle" idx="2"/>
          </p:nvPr>
        </p:nvSpPr>
        <p:spPr>
          <a:xfrm>
            <a:off x="5009525" y="1408784"/>
            <a:ext cx="3483837" cy="837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bg1"/>
                </a:solidFill>
                <a:latin typeface="Consolas"/>
              </a:rPr>
              <a:t>Data = ‘’’</a:t>
            </a:r>
            <a:endParaRPr lang="en-US">
              <a:solidFill>
                <a:schemeClr val="bg1"/>
              </a:solidFill>
            </a:endParaRPr>
          </a:p>
          <a:p>
            <a:r>
              <a:rPr lang="en">
                <a:solidFill>
                  <a:schemeClr val="bg1"/>
                </a:solidFill>
                <a:latin typeface="Consolas"/>
              </a:rPr>
              <a:t>(9 + 4) * x</a:t>
            </a:r>
          </a:p>
          <a:p>
            <a:r>
              <a:rPr lang="en">
                <a:solidFill>
                  <a:schemeClr val="bg1"/>
                </a:solidFill>
                <a:latin typeface="Consolas"/>
              </a:rPr>
              <a:t>‘’’</a:t>
            </a:r>
            <a:endParaRPr lang="en-US">
              <a:solidFill>
                <a:schemeClr val="bg1"/>
              </a:solidFill>
            </a:endParaRPr>
          </a:p>
          <a:p>
            <a:endParaRPr lang="en" sz="1100">
              <a:solidFill>
                <a:schemeClr val="bg1"/>
              </a:solidFill>
              <a:latin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627" name="Google Shape;627;p41"/>
          <p:cNvSpPr txBox="1">
            <a:spLocks noGrp="1"/>
          </p:cNvSpPr>
          <p:nvPr>
            <p:ph type="subTitle" idx="3"/>
          </p:nvPr>
        </p:nvSpPr>
        <p:spPr>
          <a:xfrm>
            <a:off x="5009525" y="2238151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Printing It</a:t>
            </a:r>
          </a:p>
        </p:txBody>
      </p:sp>
      <p:sp>
        <p:nvSpPr>
          <p:cNvPr id="628" name="Google Shape;628;p41"/>
          <p:cNvSpPr txBox="1">
            <a:spLocks noGrp="1"/>
          </p:cNvSpPr>
          <p:nvPr>
            <p:ph type="subTitle" idx="4"/>
          </p:nvPr>
        </p:nvSpPr>
        <p:spPr>
          <a:xfrm>
            <a:off x="5009525" y="2641223"/>
            <a:ext cx="3063300" cy="108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i="1">
                <a:solidFill>
                  <a:schemeClr val="bg1"/>
                </a:solidFill>
                <a:latin typeface="Consolas"/>
              </a:rPr>
              <a:t># Build the parser</a:t>
            </a:r>
            <a:endParaRPr lang="en-US">
              <a:solidFill>
                <a:schemeClr val="bg1"/>
              </a:solidFill>
            </a:endParaRPr>
          </a:p>
          <a:p>
            <a:r>
              <a:rPr lang="en">
                <a:solidFill>
                  <a:schemeClr val="bg1"/>
                </a:solidFill>
                <a:latin typeface="Consolas"/>
              </a:rPr>
              <a:t>parser = </a:t>
            </a:r>
            <a:r>
              <a:rPr lang="en" b="1" err="1">
                <a:solidFill>
                  <a:schemeClr val="bg1"/>
                </a:solidFill>
                <a:latin typeface="Consolas"/>
              </a:rPr>
              <a:t>yacc</a:t>
            </a:r>
            <a:r>
              <a:rPr lang="en">
                <a:solidFill>
                  <a:schemeClr val="bg1"/>
                </a:solidFill>
                <a:latin typeface="Consolas"/>
              </a:rPr>
              <a:t>()</a:t>
            </a:r>
          </a:p>
          <a:p>
            <a:r>
              <a:rPr lang="en" err="1">
                <a:solidFill>
                  <a:schemeClr val="bg1"/>
                </a:solidFill>
                <a:latin typeface="Consolas"/>
              </a:rPr>
              <a:t>ast</a:t>
            </a:r>
            <a:r>
              <a:rPr lang="en">
                <a:solidFill>
                  <a:schemeClr val="bg1"/>
                </a:solidFill>
                <a:latin typeface="Consolas"/>
              </a:rPr>
              <a:t> = </a:t>
            </a:r>
            <a:r>
              <a:rPr lang="en" err="1">
                <a:solidFill>
                  <a:schemeClr val="bg1"/>
                </a:solidFill>
                <a:latin typeface="Consolas"/>
              </a:rPr>
              <a:t>parser.parse</a:t>
            </a:r>
            <a:r>
              <a:rPr lang="en">
                <a:solidFill>
                  <a:schemeClr val="bg1"/>
                </a:solidFill>
                <a:latin typeface="Consolas"/>
              </a:rPr>
              <a:t>(data)</a:t>
            </a:r>
          </a:p>
          <a:p>
            <a:r>
              <a:rPr lang="en">
                <a:solidFill>
                  <a:schemeClr val="bg1"/>
                </a:solidFill>
                <a:latin typeface="Consolas"/>
              </a:rPr>
              <a:t>Print(</a:t>
            </a:r>
            <a:r>
              <a:rPr lang="en" err="1">
                <a:solidFill>
                  <a:schemeClr val="bg1"/>
                </a:solidFill>
                <a:latin typeface="Consolas"/>
              </a:rPr>
              <a:t>ast</a:t>
            </a:r>
            <a:r>
              <a:rPr lang="en">
                <a:solidFill>
                  <a:schemeClr val="bg1"/>
                </a:solidFill>
                <a:latin typeface="Consolas"/>
              </a:rPr>
              <a:t>)</a:t>
            </a:r>
          </a:p>
          <a:p>
            <a:pPr marL="0" indent="0"/>
            <a:endParaRPr lang="en"/>
          </a:p>
        </p:txBody>
      </p:sp>
      <p:sp>
        <p:nvSpPr>
          <p:cNvPr id="630" name="Google Shape;630;p41"/>
          <p:cNvSpPr txBox="1">
            <a:spLocks noGrp="1"/>
          </p:cNvSpPr>
          <p:nvPr>
            <p:ph type="subTitle" idx="5"/>
          </p:nvPr>
        </p:nvSpPr>
        <p:spPr>
          <a:xfrm>
            <a:off x="5009525" y="3741894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</a:p>
        </p:txBody>
      </p:sp>
      <p:sp>
        <p:nvSpPr>
          <p:cNvPr id="631" name="Google Shape;631;p41"/>
          <p:cNvSpPr txBox="1">
            <a:spLocks noGrp="1"/>
          </p:cNvSpPr>
          <p:nvPr>
            <p:ph type="subTitle" idx="6"/>
          </p:nvPr>
        </p:nvSpPr>
        <p:spPr>
          <a:xfrm>
            <a:off x="5009525" y="4141196"/>
            <a:ext cx="4033771" cy="798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('</a:t>
            </a:r>
            <a:r>
              <a:rPr lang="en" err="1"/>
              <a:t>binop</a:t>
            </a:r>
            <a:r>
              <a:rPr lang="en"/>
              <a:t>', '*', ['grouped', ('</a:t>
            </a:r>
            <a:r>
              <a:rPr lang="en" err="1"/>
              <a:t>binop</a:t>
            </a:r>
            <a:r>
              <a:rPr lang="en"/>
              <a:t>', '+', ('number', 9.0), ('number', 4.0))], ('CHARCHAR', 'x'))</a:t>
            </a:r>
            <a:endParaRPr lang="en-US"/>
          </a:p>
        </p:txBody>
      </p:sp>
      <p:grpSp>
        <p:nvGrpSpPr>
          <p:cNvPr id="632" name="Google Shape;632;p41"/>
          <p:cNvGrpSpPr/>
          <p:nvPr/>
        </p:nvGrpSpPr>
        <p:grpSpPr>
          <a:xfrm rot="-1204598">
            <a:off x="280205" y="3489208"/>
            <a:ext cx="1498906" cy="1296280"/>
            <a:chOff x="7565700" y="3634650"/>
            <a:chExt cx="1234500" cy="1067700"/>
          </a:xfrm>
        </p:grpSpPr>
        <p:sp>
          <p:nvSpPr>
            <p:cNvPr id="633" name="Google Shape;633;p4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1"/>
          <p:cNvGrpSpPr/>
          <p:nvPr/>
        </p:nvGrpSpPr>
        <p:grpSpPr>
          <a:xfrm rot="1166576">
            <a:off x="-207345" y="4509702"/>
            <a:ext cx="541467" cy="468307"/>
            <a:chOff x="7565700" y="3634650"/>
            <a:chExt cx="1234500" cy="1067700"/>
          </a:xfrm>
        </p:grpSpPr>
        <p:sp>
          <p:nvSpPr>
            <p:cNvPr id="636" name="Google Shape;636;p4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41"/>
          <p:cNvGrpSpPr/>
          <p:nvPr/>
        </p:nvGrpSpPr>
        <p:grpSpPr>
          <a:xfrm rot="1631373">
            <a:off x="8371496" y="78228"/>
            <a:ext cx="805374" cy="696556"/>
            <a:chOff x="7565700" y="3634650"/>
            <a:chExt cx="1234500" cy="1067700"/>
          </a:xfrm>
        </p:grpSpPr>
        <p:sp>
          <p:nvSpPr>
            <p:cNvPr id="639" name="Google Shape;639;p4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7104C09-281C-577A-2BF6-434F72AD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6"/>
          <p:cNvGrpSpPr/>
          <p:nvPr/>
        </p:nvGrpSpPr>
        <p:grpSpPr>
          <a:xfrm>
            <a:off x="2254269" y="587676"/>
            <a:ext cx="4635547" cy="4253945"/>
            <a:chOff x="1054775" y="76025"/>
            <a:chExt cx="2578025" cy="2365800"/>
          </a:xfrm>
        </p:grpSpPr>
        <p:sp>
          <p:nvSpPr>
            <p:cNvPr id="505" name="Google Shape;505;p36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2609127" y="1746513"/>
            <a:ext cx="3925746" cy="11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400"/>
          </a:p>
        </p:txBody>
      </p:sp>
      <p:grpSp>
        <p:nvGrpSpPr>
          <p:cNvPr id="520" name="Google Shape;520;p36"/>
          <p:cNvGrpSpPr/>
          <p:nvPr/>
        </p:nvGrpSpPr>
        <p:grpSpPr>
          <a:xfrm rot="-498556">
            <a:off x="7817236" y="3994930"/>
            <a:ext cx="541582" cy="468406"/>
            <a:chOff x="7565700" y="3634650"/>
            <a:chExt cx="1234500" cy="1067700"/>
          </a:xfrm>
        </p:grpSpPr>
        <p:sp>
          <p:nvSpPr>
            <p:cNvPr id="521" name="Google Shape;521;p36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6"/>
          <p:cNvGrpSpPr/>
          <p:nvPr/>
        </p:nvGrpSpPr>
        <p:grpSpPr>
          <a:xfrm rot="3172338">
            <a:off x="-262351" y="1116502"/>
            <a:ext cx="998696" cy="863757"/>
            <a:chOff x="7565700" y="3634650"/>
            <a:chExt cx="1234500" cy="1067700"/>
          </a:xfrm>
        </p:grpSpPr>
        <p:sp>
          <p:nvSpPr>
            <p:cNvPr id="524" name="Google Shape;524;p36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V Screen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33"/>
      </a:accent1>
      <a:accent2>
        <a:srgbClr val="291468"/>
      </a:accent2>
      <a:accent3>
        <a:srgbClr val="6728B5"/>
      </a:accent3>
      <a:accent4>
        <a:srgbClr val="D944BA"/>
      </a:accent4>
      <a:accent5>
        <a:srgbClr val="FF9158"/>
      </a:accent5>
      <a:accent6>
        <a:srgbClr val="FFE0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TV Screen Presentation by Slidesgo</vt:lpstr>
      <vt:lpstr>Luci Parser</vt:lpstr>
      <vt:lpstr>Luci Conditional Syntax</vt:lpstr>
      <vt:lpstr>Luci Loop Syntax</vt:lpstr>
      <vt:lpstr>Parser Generator</vt:lpstr>
      <vt:lpstr>Grammar Rules</vt:lpstr>
      <vt:lpstr>AST Construction</vt:lpstr>
      <vt:lpstr>An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 Parser</dc:title>
  <cp:revision>1</cp:revision>
  <dcterms:modified xsi:type="dcterms:W3CDTF">2024-04-04T14:59:38Z</dcterms:modified>
</cp:coreProperties>
</file>