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65" r:id="rId3"/>
  </p:sldMasterIdLst>
  <p:notesMasterIdLst>
    <p:notesMasterId r:id="rId20"/>
  </p:notesMasterIdLst>
  <p:sldIdLst>
    <p:sldId id="257" r:id="rId4"/>
    <p:sldId id="258" r:id="rId5"/>
    <p:sldId id="262" r:id="rId6"/>
    <p:sldId id="280" r:id="rId7"/>
    <p:sldId id="273" r:id="rId8"/>
    <p:sldId id="274" r:id="rId9"/>
    <p:sldId id="275" r:id="rId10"/>
    <p:sldId id="276" r:id="rId11"/>
    <p:sldId id="277" r:id="rId12"/>
    <p:sldId id="271" r:id="rId13"/>
    <p:sldId id="269" r:id="rId14"/>
    <p:sldId id="278" r:id="rId15"/>
    <p:sldId id="260" r:id="rId16"/>
    <p:sldId id="261" r:id="rId17"/>
    <p:sldId id="279" r:id="rId18"/>
    <p:sldId id="270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51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>
      <p:cViewPr varScale="1">
        <p:scale>
          <a:sx n="109" d="100"/>
          <a:sy n="109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C95FD-3DA0-43D1-8E4A-AC45A5F453A4}" type="datetimeFigureOut">
              <a:rPr lang="id-ID" smtClean="0"/>
              <a:t>09/10/2017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6A532-5595-409A-A550-697FB25802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017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6A532-5595-409A-A550-697FB2580295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352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3DD3-07E4-423D-B1DE-749DE3C4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960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43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35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-27384"/>
            <a:ext cx="12192000" cy="6912768"/>
            <a:chOff x="0" y="-27384"/>
            <a:chExt cx="9144000" cy="6912768"/>
          </a:xfrm>
        </p:grpSpPr>
        <p:sp>
          <p:nvSpPr>
            <p:cNvPr id="7" name="Rectangle 6"/>
            <p:cNvSpPr/>
            <p:nvPr userDrawn="1"/>
          </p:nvSpPr>
          <p:spPr>
            <a:xfrm>
              <a:off x="2267744" y="0"/>
              <a:ext cx="6876256" cy="685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0" y="27384"/>
              <a:ext cx="4427984" cy="685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0" y="-27384"/>
              <a:ext cx="4067944" cy="68853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426478" y="121966"/>
              <a:ext cx="4517994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3600" b="1" cap="none" spc="0" dirty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PEKAN PENDIDIKAN VOKASI 2017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049" b="20374"/>
            <a:stretch/>
          </p:blipFill>
          <p:spPr>
            <a:xfrm>
              <a:off x="99074" y="118373"/>
              <a:ext cx="1039925" cy="80951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14" y="3212976"/>
              <a:ext cx="2358262" cy="3054460"/>
            </a:xfrm>
            <a:prstGeom prst="rect">
              <a:avLst/>
            </a:prstGeom>
          </p:spPr>
        </p:pic>
      </p:grpSp>
      <p:sp>
        <p:nvSpPr>
          <p:cNvPr id="16" name="Title Placeholder 9"/>
          <p:cNvSpPr>
            <a:spLocks noGrp="1"/>
          </p:cNvSpPr>
          <p:nvPr>
            <p:ph type="title"/>
          </p:nvPr>
        </p:nvSpPr>
        <p:spPr>
          <a:xfrm>
            <a:off x="13671" y="1119882"/>
            <a:ext cx="5294379" cy="86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JUDUL</a:t>
            </a:r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F00A04-845C-43E2-BAF4-DDDC25D11792}"/>
              </a:ext>
            </a:extLst>
          </p:cNvPr>
          <p:cNvSpPr/>
          <p:nvPr userDrawn="1"/>
        </p:nvSpPr>
        <p:spPr>
          <a:xfrm>
            <a:off x="6498939" y="1589017"/>
            <a:ext cx="484605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&lt;/&gt;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755FF-68C2-4D6B-B031-92519C41EE7D}"/>
              </a:ext>
            </a:extLst>
          </p:cNvPr>
          <p:cNvSpPr/>
          <p:nvPr userDrawn="1"/>
        </p:nvSpPr>
        <p:spPr>
          <a:xfrm>
            <a:off x="5909972" y="5410955"/>
            <a:ext cx="60239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SEKOLAH VOKASI IPB</a:t>
            </a:r>
          </a:p>
          <a:p>
            <a:pPr algn="ctr"/>
            <a:r>
              <a:rPr lang="en-US" sz="36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BOGOR</a:t>
            </a:r>
          </a:p>
        </p:txBody>
      </p:sp>
    </p:spTree>
    <p:extLst>
      <p:ext uri="{BB962C8B-B14F-4D97-AF65-F5344CB8AC3E}">
        <p14:creationId xmlns:p14="http://schemas.microsoft.com/office/powerpoint/2010/main" val="74706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91344" y="188640"/>
            <a:ext cx="7344496" cy="6552408"/>
            <a:chOff x="242582" y="190381"/>
            <a:chExt cx="5508372" cy="6552408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049" b="20374"/>
            <a:stretch/>
          </p:blipFill>
          <p:spPr>
            <a:xfrm>
              <a:off x="242582" y="190381"/>
              <a:ext cx="1039925" cy="80951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/>
            </p:cNvPicPr>
            <p:nvPr userDrawn="1"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954" y="3862789"/>
              <a:ext cx="216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9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lang="id-ID"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091100-C667-4395-BAB3-A5BC64749DE1}"/>
              </a:ext>
            </a:extLst>
          </p:cNvPr>
          <p:cNvSpPr/>
          <p:nvPr userDrawn="1"/>
        </p:nvSpPr>
        <p:spPr>
          <a:xfrm>
            <a:off x="3071664" y="0"/>
            <a:ext cx="9120336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1344" y="188640"/>
            <a:ext cx="2549947" cy="1008112"/>
            <a:chOff x="242582" y="190381"/>
            <a:chExt cx="1912460" cy="10081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049" b="20374"/>
            <a:stretch/>
          </p:blipFill>
          <p:spPr>
            <a:xfrm>
              <a:off x="242582" y="190381"/>
              <a:ext cx="1039925" cy="80951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08" y="190381"/>
              <a:ext cx="778334" cy="100811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CB43811-8EF6-41E8-9274-78C43CE24175}"/>
              </a:ext>
            </a:extLst>
          </p:cNvPr>
          <p:cNvSpPr/>
          <p:nvPr userDrawn="1"/>
        </p:nvSpPr>
        <p:spPr>
          <a:xfrm>
            <a:off x="-456728" y="2336106"/>
            <a:ext cx="3916783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82270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lang="id-ID"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DB06-8DBC-4E0F-AD5A-25CEFBDA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" y="1119882"/>
            <a:ext cx="5294379" cy="1877070"/>
          </a:xfrm>
        </p:spPr>
        <p:txBody>
          <a:bodyPr>
            <a:normAutofit fontScale="90000"/>
          </a:bodyPr>
          <a:lstStyle/>
          <a:p>
            <a:r>
              <a:rPr lang="en-US" dirty="0"/>
              <a:t>OLINAMASI</a:t>
            </a:r>
            <a:br>
              <a:rPr lang="en-US" dirty="0"/>
            </a:br>
            <a:r>
              <a:rPr lang="en-US" dirty="0"/>
              <a:t>PERANCANGAN WEB</a:t>
            </a:r>
            <a:br>
              <a:rPr lang="en-US" dirty="0"/>
            </a:br>
            <a:r>
              <a:rPr lang="en-US" dirty="0"/>
              <a:t>TAHAP FINAL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35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CB8D2C-1B8D-49EF-A943-3720BF01A9C6}"/>
              </a:ext>
            </a:extLst>
          </p:cNvPr>
          <p:cNvSpPr/>
          <p:nvPr/>
        </p:nvSpPr>
        <p:spPr>
          <a:xfrm>
            <a:off x="6773783" y="260648"/>
            <a:ext cx="1862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SESI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2DAEF-2C75-41C5-A2A0-021678571369}"/>
              </a:ext>
            </a:extLst>
          </p:cNvPr>
          <p:cNvSpPr/>
          <p:nvPr/>
        </p:nvSpPr>
        <p:spPr>
          <a:xfrm>
            <a:off x="3312216" y="1253926"/>
            <a:ext cx="865807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Sesi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dimulai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Pukul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09.00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hingga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12.00.</a:t>
            </a:r>
          </a:p>
          <a:p>
            <a:pPr algn="ctr"/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Ketika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sesi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dimulai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peserta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akan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diberikan</a:t>
            </a:r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Fungsional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Website yang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harus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dibuat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54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CB8D2C-1B8D-49EF-A943-3720BF01A9C6}"/>
              </a:ext>
            </a:extLst>
          </p:cNvPr>
          <p:cNvSpPr/>
          <p:nvPr/>
        </p:nvSpPr>
        <p:spPr>
          <a:xfrm>
            <a:off x="6773783" y="260648"/>
            <a:ext cx="1862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SESI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2DAEF-2C75-41C5-A2A0-021678571369}"/>
              </a:ext>
            </a:extLst>
          </p:cNvPr>
          <p:cNvSpPr/>
          <p:nvPr/>
        </p:nvSpPr>
        <p:spPr>
          <a:xfrm>
            <a:off x="3236051" y="1183978"/>
            <a:ext cx="8938151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Pada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sesi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peserta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melanjutkan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pengodean</a:t>
            </a:r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Website yang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dibuat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pada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sesi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1.</a:t>
            </a:r>
          </a:p>
          <a:p>
            <a:pPr algn="ctr"/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Pada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pukul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15.00,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semua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aktivitas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pengodean</a:t>
            </a:r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Harus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diakhiri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Semua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hasil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karya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peserta</a:t>
            </a:r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harus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diupload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URL yang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diberikan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panitia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Maksimal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waktu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Upload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adalah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Jam 15.30 WIB</a:t>
            </a:r>
          </a:p>
        </p:txBody>
      </p:sp>
    </p:spTree>
    <p:extLst>
      <p:ext uri="{BB962C8B-B14F-4D97-AF65-F5344CB8AC3E}">
        <p14:creationId xmlns:p14="http://schemas.microsoft.com/office/powerpoint/2010/main" val="304064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CB8D2C-1B8D-49EF-A943-3720BF01A9C6}"/>
              </a:ext>
            </a:extLst>
          </p:cNvPr>
          <p:cNvSpPr/>
          <p:nvPr/>
        </p:nvSpPr>
        <p:spPr>
          <a:xfrm>
            <a:off x="6773783" y="260648"/>
            <a:ext cx="1862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SESI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2DAEF-2C75-41C5-A2A0-021678571369}"/>
              </a:ext>
            </a:extLst>
          </p:cNvPr>
          <p:cNvSpPr/>
          <p:nvPr/>
        </p:nvSpPr>
        <p:spPr>
          <a:xfrm>
            <a:off x="3766654" y="2636912"/>
            <a:ext cx="78769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Pada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akhir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sesi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2,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akan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ditentukan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urutan</a:t>
            </a:r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Presentasi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secara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acak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pada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esok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hari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97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A97A13-68C3-4E26-B515-181DD3170FAF}"/>
              </a:ext>
            </a:extLst>
          </p:cNvPr>
          <p:cNvSpPr/>
          <p:nvPr/>
        </p:nvSpPr>
        <p:spPr>
          <a:xfrm>
            <a:off x="4007768" y="1760042"/>
            <a:ext cx="44085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Jum’at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13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Oktober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2017</a:t>
            </a:r>
          </a:p>
          <a:p>
            <a:pPr algn="ctr"/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Ruang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CA B01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07:30 WIB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s.d.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11.30 WIB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D8A4C-82C7-4C7C-B491-88E6FA99ED56}"/>
              </a:ext>
            </a:extLst>
          </p:cNvPr>
          <p:cNvSpPr/>
          <p:nvPr/>
        </p:nvSpPr>
        <p:spPr>
          <a:xfrm>
            <a:off x="3756676" y="836712"/>
            <a:ext cx="4910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Tahap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Presentasi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571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4FCBF7-3469-4800-8207-3871F87955A8}"/>
              </a:ext>
            </a:extLst>
          </p:cNvPr>
          <p:cNvSpPr/>
          <p:nvPr/>
        </p:nvSpPr>
        <p:spPr>
          <a:xfrm>
            <a:off x="3395275" y="1772816"/>
            <a:ext cx="861973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Setiap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Tim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mempresentasikan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Hasil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Karyanya</a:t>
            </a:r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Yang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telah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dibuat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pada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Tahap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Pengodean</a:t>
            </a:r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Kepada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Juri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Presentasi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Maksimal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10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Menit</a:t>
            </a:r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Tanggapan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dari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Juri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Maksimal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10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Menit</a:t>
            </a:r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02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4FCBF7-3469-4800-8207-3871F87955A8}"/>
              </a:ext>
            </a:extLst>
          </p:cNvPr>
          <p:cNvSpPr/>
          <p:nvPr/>
        </p:nvSpPr>
        <p:spPr>
          <a:xfrm>
            <a:off x="5687575" y="548680"/>
            <a:ext cx="40351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Komponen</a:t>
            </a:r>
            <a:r>
              <a:rPr lang="en-US" sz="36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6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Penilaian</a:t>
            </a:r>
            <a:endParaRPr lang="en-US" sz="3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8F3B6B-47F6-4883-A15B-93D07C30B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35605"/>
              </p:ext>
            </p:extLst>
          </p:nvPr>
        </p:nvGraphicFramePr>
        <p:xfrm>
          <a:off x="4411987" y="2780928"/>
          <a:ext cx="6586319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9097">
                  <a:extLst>
                    <a:ext uri="{9D8B030D-6E8A-4147-A177-3AD203B41FA5}">
                      <a16:colId xmlns:a16="http://schemas.microsoft.com/office/drawing/2014/main" val="2313874825"/>
                    </a:ext>
                  </a:extLst>
                </a:gridCol>
                <a:gridCol w="4741034">
                  <a:extLst>
                    <a:ext uri="{9D8B030D-6E8A-4147-A177-3AD203B41FA5}">
                      <a16:colId xmlns:a16="http://schemas.microsoft.com/office/drawing/2014/main" val="338265783"/>
                    </a:ext>
                  </a:extLst>
                </a:gridCol>
                <a:gridCol w="1186188">
                  <a:extLst>
                    <a:ext uri="{9D8B030D-6E8A-4147-A177-3AD203B41FA5}">
                      <a16:colId xmlns:a16="http://schemas.microsoft.com/office/drawing/2014/main" val="2064580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No</a:t>
                      </a:r>
                      <a:endParaRPr lang="id-ID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Kriteria Penilaian</a:t>
                      </a:r>
                      <a:endParaRPr lang="id-ID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140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Bobot</a:t>
                      </a:r>
                      <a:endParaRPr lang="id-ID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5966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</a:t>
                      </a:r>
                      <a:endParaRPr lang="id-ID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Desain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interface web, layout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dan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</a:rPr>
                        <a:t>navigasi</a:t>
                      </a:r>
                      <a:endParaRPr lang="id-ID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30%</a:t>
                      </a:r>
                      <a:endParaRPr lang="id-ID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8774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id-ID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Presentasi</a:t>
                      </a:r>
                      <a:endParaRPr lang="id-ID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35%</a:t>
                      </a:r>
                      <a:endParaRPr lang="id-ID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4323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3</a:t>
                      </a:r>
                      <a:endParaRPr lang="id-ID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Konten</a:t>
                      </a:r>
                      <a:r>
                        <a:rPr lang="en-US" sz="2000" dirty="0">
                          <a:effectLst/>
                          <a:latin typeface="+mn-lt"/>
                        </a:rPr>
                        <a:t> website</a:t>
                      </a:r>
                      <a:endParaRPr lang="id-ID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15%</a:t>
                      </a:r>
                      <a:endParaRPr lang="id-ID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87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4</a:t>
                      </a:r>
                      <a:endParaRPr lang="id-ID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+mn-lt"/>
                        </a:rPr>
                        <a:t>Estetika</a:t>
                      </a:r>
                      <a:endParaRPr lang="id-ID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20%</a:t>
                      </a:r>
                      <a:endParaRPr lang="id-ID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595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96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353CDA-5DCC-4E2F-9019-4AFC6CA5C3AD}"/>
              </a:ext>
            </a:extLst>
          </p:cNvPr>
          <p:cNvSpPr/>
          <p:nvPr/>
        </p:nvSpPr>
        <p:spPr>
          <a:xfrm>
            <a:off x="4042974" y="1196752"/>
            <a:ext cx="4106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TANYA JAWAB</a:t>
            </a:r>
          </a:p>
        </p:txBody>
      </p:sp>
    </p:spTree>
    <p:extLst>
      <p:ext uri="{BB962C8B-B14F-4D97-AF65-F5344CB8AC3E}">
        <p14:creationId xmlns:p14="http://schemas.microsoft.com/office/powerpoint/2010/main" val="324261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1A6C49-D9C7-4D94-B3CB-83D911544EB7}"/>
              </a:ext>
            </a:extLst>
          </p:cNvPr>
          <p:cNvSpPr/>
          <p:nvPr/>
        </p:nvSpPr>
        <p:spPr>
          <a:xfrm>
            <a:off x="191344" y="4293096"/>
            <a:ext cx="441499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Kamis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12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Oktober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2017</a:t>
            </a:r>
          </a:p>
          <a:p>
            <a:pPr algn="ctr"/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Ruang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CA K05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09:00 WIB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s.d.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15:00 WIB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95C51E-8B06-4ABD-A216-6F95C6AAD800}"/>
              </a:ext>
            </a:extLst>
          </p:cNvPr>
          <p:cNvSpPr/>
          <p:nvPr/>
        </p:nvSpPr>
        <p:spPr>
          <a:xfrm>
            <a:off x="4274994" y="836712"/>
            <a:ext cx="3874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BABAK FINAL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F0B3C-07EB-49B9-8DA7-89B8C7F9A170}"/>
              </a:ext>
            </a:extLst>
          </p:cNvPr>
          <p:cNvSpPr/>
          <p:nvPr/>
        </p:nvSpPr>
        <p:spPr>
          <a:xfrm>
            <a:off x="7608168" y="4293096"/>
            <a:ext cx="441499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Jum’at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13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Oktober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2017</a:t>
            </a:r>
          </a:p>
          <a:p>
            <a:pPr algn="ctr"/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Ruang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CA B01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07:30 WIB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s.d.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11.30 WIB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558A8-3995-4C7D-A891-9F49FDCD24D6}"/>
              </a:ext>
            </a:extLst>
          </p:cNvPr>
          <p:cNvSpPr/>
          <p:nvPr/>
        </p:nvSpPr>
        <p:spPr>
          <a:xfrm>
            <a:off x="277876" y="3212976"/>
            <a:ext cx="42419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Tahap</a:t>
            </a: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Pengodean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C985D-8E59-4206-A06A-5160BAE0841C}"/>
              </a:ext>
            </a:extLst>
          </p:cNvPr>
          <p:cNvSpPr/>
          <p:nvPr/>
        </p:nvSpPr>
        <p:spPr>
          <a:xfrm>
            <a:off x="7740518" y="3212976"/>
            <a:ext cx="40387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Tahap</a:t>
            </a: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Presentasi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324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6878D-A504-4A28-A624-E6E20DE5012E}"/>
              </a:ext>
            </a:extLst>
          </p:cNvPr>
          <p:cNvSpPr/>
          <p:nvPr/>
        </p:nvSpPr>
        <p:spPr>
          <a:xfrm>
            <a:off x="3180123" y="1916832"/>
            <a:ext cx="905004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Peserta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membuat</a:t>
            </a:r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8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website</a:t>
            </a:r>
          </a:p>
          <a:p>
            <a:pPr algn="ctr"/>
            <a:r>
              <a:rPr lang="en-US" sz="48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Dengan</a:t>
            </a:r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48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tema</a:t>
            </a:r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:</a:t>
            </a:r>
          </a:p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“Show Up Our Vocational College Student Products”</a:t>
            </a:r>
            <a:endParaRPr 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075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0309CF-3F84-4DF2-9526-3ABCFE5F881E}"/>
              </a:ext>
            </a:extLst>
          </p:cNvPr>
          <p:cNvSpPr/>
          <p:nvPr/>
        </p:nvSpPr>
        <p:spPr>
          <a:xfrm>
            <a:off x="3296220" y="2564904"/>
            <a:ext cx="8817862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Peserta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membuat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Sebuah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Website yang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mewadahi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Dan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menampilkan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hasil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karya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Mahasiswa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Vokasi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Seluruh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Indonesia.</a:t>
            </a:r>
          </a:p>
          <a:p>
            <a:pPr algn="ctr"/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96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B1CF5B-1DE5-4AF8-868B-0FAC6E9832E3}"/>
              </a:ext>
            </a:extLst>
          </p:cNvPr>
          <p:cNvSpPr/>
          <p:nvPr/>
        </p:nvSpPr>
        <p:spPr>
          <a:xfrm>
            <a:off x="3493197" y="1412776"/>
            <a:ext cx="842390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Seperti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situs </a:t>
            </a:r>
            <a:r>
              <a:rPr lang="en-US" sz="32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e-commerce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namun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tanpa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ada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transaksi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Hanya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berupa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showcase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sz="3200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Halaman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fitur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yang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harus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ada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akan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diumumkan</a:t>
            </a:r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Pada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jam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pelaksanaan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lomba</a:t>
            </a:r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0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A6219D-0E09-47C7-ADA7-2C3463CFC3AD}"/>
              </a:ext>
            </a:extLst>
          </p:cNvPr>
          <p:cNvSpPr/>
          <p:nvPr/>
        </p:nvSpPr>
        <p:spPr>
          <a:xfrm>
            <a:off x="3921236" y="1911823"/>
            <a:ext cx="441499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Kamis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12 </a:t>
            </a:r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Oktober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2017</a:t>
            </a:r>
          </a:p>
          <a:p>
            <a:pPr algn="ctr"/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Ruang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CA K05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09:00 WIB </a:t>
            </a:r>
            <a:r>
              <a:rPr 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s.d.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15:00 WIB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9B9687-15A3-480A-AC37-E7FFDA2F7603}"/>
              </a:ext>
            </a:extLst>
          </p:cNvPr>
          <p:cNvSpPr/>
          <p:nvPr/>
        </p:nvSpPr>
        <p:spPr>
          <a:xfrm>
            <a:off x="4007768" y="831703"/>
            <a:ext cx="42419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Tahap</a:t>
            </a:r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Pengodean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891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A70961-7CDC-454C-A07A-61A6EED9CB16}"/>
              </a:ext>
            </a:extLst>
          </p:cNvPr>
          <p:cNvSpPr/>
          <p:nvPr/>
        </p:nvSpPr>
        <p:spPr>
          <a:xfrm>
            <a:off x="5728103" y="620688"/>
            <a:ext cx="39540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PERATURAN UMUM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BF1CE-9CA7-42D6-A8EA-F21048BE8513}"/>
              </a:ext>
            </a:extLst>
          </p:cNvPr>
          <p:cNvSpPr/>
          <p:nvPr/>
        </p:nvSpPr>
        <p:spPr>
          <a:xfrm>
            <a:off x="3184918" y="1772816"/>
            <a:ext cx="8887745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Peserta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dapat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menggunakan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Text Editor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apapun</a:t>
            </a:r>
            <a:endParaRPr lang="en-US" sz="2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	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Contoh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Sublime, Notepad++, Bracket, Atom,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dll</a:t>
            </a:r>
            <a:endParaRPr lang="en-US" sz="2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Peserta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dilarang</a:t>
            </a:r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keras</a:t>
            </a:r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menggunakan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Web Builder</a:t>
            </a:r>
          </a:p>
          <a:p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	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Contoh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Bootstrap Studio, Adobe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Dreamweaver,dll</a:t>
            </a:r>
            <a:endParaRPr lang="en-US" sz="2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Peserta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menggunakan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Laptop </a:t>
            </a: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Pribadi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Panitia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hanya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menyediakan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sumber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listrik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Diperbolehkan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Terhubung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dengan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Internet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Dilarang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berkomunikasi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dengan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orang lain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selain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Rekan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Tim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Panitia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Semua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aplikasi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komunikasi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dan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atau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social media </a:t>
            </a: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harap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di logout </a:t>
            </a: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dan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en-US" sz="2800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atau</a:t>
            </a:r>
            <a:r>
              <a:rPr lang="en-US" sz="28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exit.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endParaRPr lang="en-US" sz="28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241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A70961-7CDC-454C-A07A-61A6EED9CB16}"/>
              </a:ext>
            </a:extLst>
          </p:cNvPr>
          <p:cNvSpPr/>
          <p:nvPr/>
        </p:nvSpPr>
        <p:spPr>
          <a:xfrm>
            <a:off x="5728103" y="620688"/>
            <a:ext cx="39540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PERATURAN UMUM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BF1CE-9CA7-42D6-A8EA-F21048BE8513}"/>
              </a:ext>
            </a:extLst>
          </p:cNvPr>
          <p:cNvSpPr/>
          <p:nvPr/>
        </p:nvSpPr>
        <p:spPr>
          <a:xfrm>
            <a:off x="3184918" y="1772816"/>
            <a:ext cx="8887745" cy="61247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Dilarang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menggunakan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kode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program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hasil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karya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orang lain.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Kode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yang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dibuat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pada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tahap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ini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wajib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dipertanggungjawabkan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dihadapan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Juri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ketika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Tahap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Presentasi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Dilarang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menggunakan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framework CSS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ataupun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JavaScript yang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sudah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Seperti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Bootstrap, jQuery, AngularJS,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dll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Responsivitas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halaman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(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Versi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mobile, tablet, desktop)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akan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menjadi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nilai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tambah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47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A70961-7CDC-454C-A07A-61A6EED9CB16}"/>
              </a:ext>
            </a:extLst>
          </p:cNvPr>
          <p:cNvSpPr/>
          <p:nvPr/>
        </p:nvSpPr>
        <p:spPr>
          <a:xfrm>
            <a:off x="5728103" y="620688"/>
            <a:ext cx="39540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PERATURAN UMUM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BF1CE-9CA7-42D6-A8EA-F21048BE8513}"/>
              </a:ext>
            </a:extLst>
          </p:cNvPr>
          <p:cNvSpPr/>
          <p:nvPr/>
        </p:nvSpPr>
        <p:spPr>
          <a:xfrm>
            <a:off x="3184918" y="1772816"/>
            <a:ext cx="8887745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Peserta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diperkenankan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menggunakan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Resource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Gambar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Foto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dengan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mencantumkan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Sumber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Resource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Gambar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disarankan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hasil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karya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tim.</a:t>
            </a:r>
            <a:endParaRPr lang="en-US" sz="2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Website yang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dibuat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adalah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website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statis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tanpa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terhubung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dengan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database.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Semua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hasil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karya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peserta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sepenuhnya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Menjadi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milik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Panitia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Lomba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Olinamasi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Pekan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Vokasi</a:t>
            </a:r>
            <a:r>
              <a:rPr lang="en-US" sz="2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IPB.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65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s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es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388</Words>
  <Application>Microsoft Office PowerPoint</Application>
  <PresentationFormat>Widescreen</PresentationFormat>
  <Paragraphs>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Sesi</vt:lpstr>
      <vt:lpstr>1_Sesi</vt:lpstr>
      <vt:lpstr>OLINAMASI PERANCANGAN WEB TAHAP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Didi Yudha P</dc:creator>
  <cp:lastModifiedBy>senno hananto</cp:lastModifiedBy>
  <cp:revision>106</cp:revision>
  <dcterms:created xsi:type="dcterms:W3CDTF">2017-10-08T22:30:48Z</dcterms:created>
  <dcterms:modified xsi:type="dcterms:W3CDTF">2017-10-09T13:35:37Z</dcterms:modified>
</cp:coreProperties>
</file>