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105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94093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75541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6390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885244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2416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802953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038905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491127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767536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672345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021601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620269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3256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421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091371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77643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1/7/2024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61244011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D10FD7-B874-3DBB-F741-F6AD9854CE20}"/>
              </a:ext>
            </a:extLst>
          </p:cNvPr>
          <p:cNvSpPr>
            <a:spLocks noGrp="1"/>
          </p:cNvSpPr>
          <p:nvPr>
            <p:ph type="ctrTitle"/>
          </p:nvPr>
        </p:nvSpPr>
        <p:spPr/>
        <p:txBody>
          <a:bodyPr>
            <a:normAutofit fontScale="90000"/>
          </a:bodyPr>
          <a:lstStyle/>
          <a:p>
            <a:r>
              <a:rPr lang="es-CL" dirty="0"/>
              <a:t>Proyecto 7: Modelo de Retención laboral, generación Z.</a:t>
            </a:r>
          </a:p>
        </p:txBody>
      </p:sp>
      <p:sp>
        <p:nvSpPr>
          <p:cNvPr id="3" name="Subtítulo 2">
            <a:extLst>
              <a:ext uri="{FF2B5EF4-FFF2-40B4-BE49-F238E27FC236}">
                <a16:creationId xmlns:a16="http://schemas.microsoft.com/office/drawing/2014/main" id="{B111F18A-1285-5255-A260-679528057379}"/>
              </a:ext>
            </a:extLst>
          </p:cNvPr>
          <p:cNvSpPr>
            <a:spLocks noGrp="1"/>
          </p:cNvSpPr>
          <p:nvPr>
            <p:ph type="subTitle" idx="1"/>
          </p:nvPr>
        </p:nvSpPr>
        <p:spPr/>
        <p:txBody>
          <a:bodyPr/>
          <a:lstStyle/>
          <a:p>
            <a:r>
              <a:rPr lang="es-CL" dirty="0"/>
              <a:t>Daniela Arriagada </a:t>
            </a:r>
          </a:p>
          <a:p>
            <a:r>
              <a:rPr lang="es-CL" dirty="0" err="1"/>
              <a:t>Bootcamp</a:t>
            </a:r>
            <a:r>
              <a:rPr lang="es-CL" dirty="0"/>
              <a:t> ciencia de datos</a:t>
            </a:r>
          </a:p>
        </p:txBody>
      </p:sp>
    </p:spTree>
    <p:extLst>
      <p:ext uri="{BB962C8B-B14F-4D97-AF65-F5344CB8AC3E}">
        <p14:creationId xmlns:p14="http://schemas.microsoft.com/office/powerpoint/2010/main" val="1506010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1CC0D-1B96-816B-B3A4-D5A474B8BD81}"/>
              </a:ext>
            </a:extLst>
          </p:cNvPr>
          <p:cNvSpPr>
            <a:spLocks noGrp="1"/>
          </p:cNvSpPr>
          <p:nvPr>
            <p:ph type="title"/>
          </p:nvPr>
        </p:nvSpPr>
        <p:spPr/>
        <p:txBody>
          <a:bodyPr/>
          <a:lstStyle/>
          <a:p>
            <a:r>
              <a:rPr lang="es-CL" dirty="0"/>
              <a:t>Problema</a:t>
            </a:r>
          </a:p>
        </p:txBody>
      </p:sp>
      <p:sp>
        <p:nvSpPr>
          <p:cNvPr id="3" name="Marcador de contenido 2">
            <a:extLst>
              <a:ext uri="{FF2B5EF4-FFF2-40B4-BE49-F238E27FC236}">
                <a16:creationId xmlns:a16="http://schemas.microsoft.com/office/drawing/2014/main" id="{48FF1BE8-D80A-C14E-7213-ECAEA9A2ABBB}"/>
              </a:ext>
            </a:extLst>
          </p:cNvPr>
          <p:cNvSpPr>
            <a:spLocks noGrp="1"/>
          </p:cNvSpPr>
          <p:nvPr>
            <p:ph idx="1"/>
          </p:nvPr>
        </p:nvSpPr>
        <p:spPr/>
        <p:txBody>
          <a:bodyPr/>
          <a:lstStyle/>
          <a:p>
            <a:r>
              <a:rPr lang="es-ES" dirty="0"/>
              <a:t>La generación z en el ámbito laboral es conocida por su constante de cambio de lugar de trabajo. Esto representa para esas empresas un desafío en la retención de sus colaboradores, ya que el cambio de personal o rotación de colaboradores trae un costo monetario muy alto que asumir.</a:t>
            </a:r>
          </a:p>
          <a:p>
            <a:r>
              <a:rPr lang="es-ES" dirty="0"/>
              <a:t>Por ello en esta presentación se explicará un modelo de clasificación diseñado para predecir la probabilidad de que un empleado trabaje para un empleador durante 3 años</a:t>
            </a:r>
            <a:endParaRPr lang="es-CL" dirty="0"/>
          </a:p>
        </p:txBody>
      </p:sp>
    </p:spTree>
    <p:extLst>
      <p:ext uri="{BB962C8B-B14F-4D97-AF65-F5344CB8AC3E}">
        <p14:creationId xmlns:p14="http://schemas.microsoft.com/office/powerpoint/2010/main" val="3446864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6B86E-C931-1E34-6FC6-97A9F5540270}"/>
              </a:ext>
            </a:extLst>
          </p:cNvPr>
          <p:cNvSpPr>
            <a:spLocks noGrp="1"/>
          </p:cNvSpPr>
          <p:nvPr>
            <p:ph type="title"/>
          </p:nvPr>
        </p:nvSpPr>
        <p:spPr/>
        <p:txBody>
          <a:bodyPr/>
          <a:lstStyle/>
          <a:p>
            <a:r>
              <a:rPr lang="es-ES" dirty="0"/>
              <a:t>Modelo de Clasificación: Retención Laboral</a:t>
            </a:r>
            <a:endParaRPr lang="es-CL" dirty="0"/>
          </a:p>
        </p:txBody>
      </p:sp>
      <p:sp>
        <p:nvSpPr>
          <p:cNvPr id="3" name="Marcador de contenido 2">
            <a:extLst>
              <a:ext uri="{FF2B5EF4-FFF2-40B4-BE49-F238E27FC236}">
                <a16:creationId xmlns:a16="http://schemas.microsoft.com/office/drawing/2014/main" id="{E7ECA2D7-2DC7-BAF8-2913-CCB9B28F350D}"/>
              </a:ext>
            </a:extLst>
          </p:cNvPr>
          <p:cNvSpPr>
            <a:spLocks noGrp="1"/>
          </p:cNvSpPr>
          <p:nvPr>
            <p:ph idx="1"/>
          </p:nvPr>
        </p:nvSpPr>
        <p:spPr/>
        <p:txBody>
          <a:bodyPr/>
          <a:lstStyle/>
          <a:p>
            <a:r>
              <a:rPr lang="es-CL" dirty="0"/>
              <a:t>Se realiza un modelo de </a:t>
            </a:r>
            <a:r>
              <a:rPr lang="es-CL" dirty="0" err="1"/>
              <a:t>multiClasificacion</a:t>
            </a:r>
            <a:r>
              <a:rPr lang="es-CL" dirty="0"/>
              <a:t> con el algoritmo  </a:t>
            </a:r>
            <a:r>
              <a:rPr lang="es-CL" dirty="0" err="1"/>
              <a:t>RandomForestClassifier</a:t>
            </a:r>
            <a:r>
              <a:rPr lang="es-CL" dirty="0"/>
              <a:t>, se utilizo la variable </a:t>
            </a:r>
            <a:r>
              <a:rPr lang="en-US" b="1" dirty="0"/>
              <a:t>How likely is that you will work for one employer for 3 years or more ?</a:t>
            </a:r>
            <a:r>
              <a:rPr lang="es-CL" dirty="0"/>
              <a:t>, para clasificar a la generación Z.</a:t>
            </a:r>
            <a:r>
              <a:rPr lang="es-CL" b="1" dirty="0"/>
              <a:t> </a:t>
            </a:r>
            <a:r>
              <a:rPr lang="es-CL" dirty="0"/>
              <a:t>Donde la variable tiene las siguientes opciones:</a:t>
            </a:r>
          </a:p>
          <a:p>
            <a:pPr lvl="1"/>
            <a:r>
              <a:rPr lang="en-US" dirty="0"/>
              <a:t>This will be hard to do, but if it is the right company I would try    </a:t>
            </a:r>
          </a:p>
          <a:p>
            <a:pPr lvl="1"/>
            <a:r>
              <a:rPr lang="en-US" dirty="0"/>
              <a:t>Will work for 3 years or more                                           </a:t>
            </a:r>
          </a:p>
          <a:p>
            <a:pPr lvl="1"/>
            <a:r>
              <a:rPr lang="en-US" dirty="0"/>
              <a:t>No way, 3 years with one employer is crazy            </a:t>
            </a:r>
          </a:p>
          <a:p>
            <a:pPr marL="457200" lvl="1" indent="0">
              <a:buNone/>
            </a:pPr>
            <a:r>
              <a:rPr lang="en-US" dirty="0"/>
              <a:t>Con </a:t>
            </a:r>
            <a:r>
              <a:rPr lang="en-US" dirty="0" err="1"/>
              <a:t>esto</a:t>
            </a:r>
            <a:r>
              <a:rPr lang="en-US" dirty="0"/>
              <a:t> la </a:t>
            </a:r>
            <a:r>
              <a:rPr lang="en-US" dirty="0" err="1"/>
              <a:t>empresa</a:t>
            </a:r>
            <a:r>
              <a:rPr lang="en-US" dirty="0"/>
              <a:t> </a:t>
            </a:r>
            <a:r>
              <a:rPr lang="en-US" dirty="0" err="1"/>
              <a:t>puede</a:t>
            </a:r>
            <a:r>
              <a:rPr lang="en-US" dirty="0"/>
              <a:t> </a:t>
            </a:r>
            <a:r>
              <a:rPr lang="en-US" dirty="0" err="1"/>
              <a:t>clasificar</a:t>
            </a:r>
            <a:r>
              <a:rPr lang="en-US" dirty="0"/>
              <a:t> a </a:t>
            </a:r>
            <a:r>
              <a:rPr lang="en-US" dirty="0" err="1"/>
              <a:t>los</a:t>
            </a:r>
            <a:r>
              <a:rPr lang="en-US" dirty="0"/>
              <a:t> </a:t>
            </a:r>
            <a:r>
              <a:rPr lang="en-US" dirty="0" err="1"/>
              <a:t>postulantes</a:t>
            </a:r>
            <a:r>
              <a:rPr lang="en-US" dirty="0"/>
              <a:t> y saber </a:t>
            </a:r>
            <a:r>
              <a:rPr lang="en-US" dirty="0" err="1"/>
              <a:t>si</a:t>
            </a:r>
            <a:r>
              <a:rPr lang="en-US" dirty="0"/>
              <a:t> </a:t>
            </a:r>
            <a:r>
              <a:rPr lang="en-US" dirty="0" err="1"/>
              <a:t>va</a:t>
            </a:r>
            <a:r>
              <a:rPr lang="en-US" dirty="0"/>
              <a:t> </a:t>
            </a:r>
            <a:r>
              <a:rPr lang="en-US" dirty="0" err="1"/>
              <a:t>estar</a:t>
            </a:r>
            <a:r>
              <a:rPr lang="en-US" dirty="0"/>
              <a:t> mas de 3 </a:t>
            </a:r>
            <a:r>
              <a:rPr lang="en-US" dirty="0" err="1"/>
              <a:t>años</a:t>
            </a:r>
            <a:r>
              <a:rPr lang="en-US" dirty="0"/>
              <a:t> o no y </a:t>
            </a:r>
            <a:r>
              <a:rPr lang="en-US" dirty="0" err="1"/>
              <a:t>una</a:t>
            </a:r>
            <a:r>
              <a:rPr lang="en-US" dirty="0"/>
              <a:t> </a:t>
            </a:r>
            <a:r>
              <a:rPr lang="en-US" dirty="0" err="1"/>
              <a:t>respuesta</a:t>
            </a:r>
            <a:r>
              <a:rPr lang="en-US" dirty="0"/>
              <a:t> media.                  </a:t>
            </a:r>
            <a:endParaRPr lang="es-CL" dirty="0"/>
          </a:p>
        </p:txBody>
      </p:sp>
    </p:spTree>
    <p:extLst>
      <p:ext uri="{BB962C8B-B14F-4D97-AF65-F5344CB8AC3E}">
        <p14:creationId xmlns:p14="http://schemas.microsoft.com/office/powerpoint/2010/main" val="1855163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197490-7ED4-5EFC-2205-666990B72C29}"/>
              </a:ext>
            </a:extLst>
          </p:cNvPr>
          <p:cNvSpPr>
            <a:spLocks noGrp="1"/>
          </p:cNvSpPr>
          <p:nvPr>
            <p:ph type="title"/>
          </p:nvPr>
        </p:nvSpPr>
        <p:spPr/>
        <p:txBody>
          <a:bodyPr/>
          <a:lstStyle/>
          <a:p>
            <a:r>
              <a:rPr lang="es-CL" dirty="0"/>
              <a:t>Datos Utilizados</a:t>
            </a:r>
          </a:p>
        </p:txBody>
      </p:sp>
      <p:sp>
        <p:nvSpPr>
          <p:cNvPr id="3" name="Marcador de contenido 2">
            <a:extLst>
              <a:ext uri="{FF2B5EF4-FFF2-40B4-BE49-F238E27FC236}">
                <a16:creationId xmlns:a16="http://schemas.microsoft.com/office/drawing/2014/main" id="{CFADA531-21A6-7EDE-D8D4-8602B54507E2}"/>
              </a:ext>
            </a:extLst>
          </p:cNvPr>
          <p:cNvSpPr>
            <a:spLocks noGrp="1"/>
          </p:cNvSpPr>
          <p:nvPr>
            <p:ph idx="1"/>
          </p:nvPr>
        </p:nvSpPr>
        <p:spPr>
          <a:xfrm>
            <a:off x="898358" y="1264555"/>
            <a:ext cx="11293642" cy="5211278"/>
          </a:xfrm>
        </p:spPr>
        <p:txBody>
          <a:bodyPr>
            <a:normAutofit fontScale="85000" lnSpcReduction="10000"/>
          </a:bodyPr>
          <a:lstStyle/>
          <a:p>
            <a:r>
              <a:rPr lang="es-CL" dirty="0"/>
              <a:t>Un </a:t>
            </a:r>
            <a:r>
              <a:rPr lang="es-CL" dirty="0" err="1"/>
              <a:t>dataset</a:t>
            </a:r>
            <a:r>
              <a:rPr lang="es-CL" dirty="0"/>
              <a:t> extraído de </a:t>
            </a:r>
            <a:r>
              <a:rPr lang="es-CL" dirty="0" err="1"/>
              <a:t>kagle</a:t>
            </a:r>
            <a:r>
              <a:rPr lang="es-CL" dirty="0"/>
              <a:t>, el cual tiene las siguientes variables:</a:t>
            </a:r>
          </a:p>
          <a:p>
            <a:pPr lvl="1"/>
            <a:r>
              <a:rPr lang="en-US" dirty="0"/>
              <a:t>Your Current Country.                                                                                                    </a:t>
            </a:r>
          </a:p>
          <a:p>
            <a:pPr lvl="1"/>
            <a:r>
              <a:rPr lang="en-US" dirty="0"/>
              <a:t> Your Current Zip Code / Pin Code</a:t>
            </a:r>
          </a:p>
          <a:p>
            <a:pPr lvl="1"/>
            <a:r>
              <a:rPr lang="en-US" dirty="0"/>
              <a:t> Your Gender                                                                                           </a:t>
            </a:r>
          </a:p>
          <a:p>
            <a:pPr lvl="1"/>
            <a:r>
              <a:rPr lang="en-US" dirty="0"/>
              <a:t> </a:t>
            </a:r>
            <a:r>
              <a:rPr lang="en-US" dirty="0" err="1"/>
              <a:t>wich</a:t>
            </a:r>
            <a:r>
              <a:rPr lang="en-US" dirty="0"/>
              <a:t> of the below factors influence the most about your career aspirations ?                                            </a:t>
            </a:r>
          </a:p>
          <a:p>
            <a:pPr lvl="1"/>
            <a:r>
              <a:rPr lang="en-US" dirty="0"/>
              <a:t> Would you definitely pursue a Higher Education / Post Graduation outside of India ? If only you have to self sponsor it.                                        </a:t>
            </a:r>
          </a:p>
          <a:p>
            <a:pPr lvl="1"/>
            <a:r>
              <a:rPr lang="en-US" dirty="0"/>
              <a:t> Would you work for a company whose mission is not clearly defined and publicly posted.                                    </a:t>
            </a:r>
          </a:p>
          <a:p>
            <a:pPr lvl="1"/>
            <a:r>
              <a:rPr lang="en-US" dirty="0"/>
              <a:t> How likely would you work for a company whose mission is misaligned with their public actions or even their product ?     </a:t>
            </a:r>
          </a:p>
          <a:p>
            <a:pPr lvl="1"/>
            <a:r>
              <a:rPr lang="en-US" dirty="0"/>
              <a:t> How likely would you work for a company whose mission is not bringing social impact ?                                     </a:t>
            </a:r>
          </a:p>
          <a:p>
            <a:pPr lvl="1"/>
            <a:r>
              <a:rPr lang="en-US" dirty="0"/>
              <a:t> What is the most preferred working environment for you.                                                                  </a:t>
            </a:r>
          </a:p>
          <a:p>
            <a:pPr lvl="1"/>
            <a:r>
              <a:rPr lang="en-US" dirty="0"/>
              <a:t> Which of the below Employers would you work with.                                                                         </a:t>
            </a:r>
          </a:p>
          <a:p>
            <a:pPr lvl="1"/>
            <a:r>
              <a:rPr lang="en-US" dirty="0"/>
              <a:t> Which type of learning environment that you are most likely to work in ?                                                  </a:t>
            </a:r>
          </a:p>
          <a:p>
            <a:pPr lvl="1"/>
            <a:r>
              <a:rPr lang="en-US" dirty="0"/>
              <a:t> Which of the below careers looks close to your Aspirational job ?                                                         </a:t>
            </a:r>
          </a:p>
          <a:p>
            <a:pPr lvl="1"/>
            <a:r>
              <a:rPr lang="en-US" dirty="0"/>
              <a:t> What type of Manager would you work without looking into your watch ?                                                     </a:t>
            </a:r>
          </a:p>
          <a:p>
            <a:pPr lvl="1"/>
            <a:r>
              <a:rPr lang="en-US" dirty="0"/>
              <a:t> Which of the following setup you would like to work ? </a:t>
            </a:r>
          </a:p>
          <a:p>
            <a:pPr marL="57150" indent="0">
              <a:buNone/>
            </a:pPr>
            <a:r>
              <a:rPr lang="es-CL" dirty="0"/>
              <a:t>De todo este </a:t>
            </a:r>
            <a:r>
              <a:rPr lang="es-CL" dirty="0" err="1"/>
              <a:t>dataset</a:t>
            </a:r>
            <a:r>
              <a:rPr lang="es-CL" dirty="0"/>
              <a:t> se utilizo el 70% para entrenar el modelo y 30% para testear el modelo.</a:t>
            </a:r>
          </a:p>
        </p:txBody>
      </p:sp>
    </p:spTree>
    <p:extLst>
      <p:ext uri="{BB962C8B-B14F-4D97-AF65-F5344CB8AC3E}">
        <p14:creationId xmlns:p14="http://schemas.microsoft.com/office/powerpoint/2010/main" val="62246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586776-8E05-628F-CC91-D902CC811A50}"/>
              </a:ext>
            </a:extLst>
          </p:cNvPr>
          <p:cNvSpPr>
            <a:spLocks noGrp="1"/>
          </p:cNvSpPr>
          <p:nvPr>
            <p:ph type="title"/>
          </p:nvPr>
        </p:nvSpPr>
        <p:spPr/>
        <p:txBody>
          <a:bodyPr/>
          <a:lstStyle/>
          <a:p>
            <a:r>
              <a:rPr lang="es-CL" dirty="0"/>
              <a:t>Resultados</a:t>
            </a:r>
          </a:p>
        </p:txBody>
      </p:sp>
      <p:pic>
        <p:nvPicPr>
          <p:cNvPr id="4" name="Marcador de contenido 3">
            <a:extLst>
              <a:ext uri="{FF2B5EF4-FFF2-40B4-BE49-F238E27FC236}">
                <a16:creationId xmlns:a16="http://schemas.microsoft.com/office/drawing/2014/main" id="{0A95711D-745C-413D-8CA1-CEF5AA022E2E}"/>
              </a:ext>
            </a:extLst>
          </p:cNvPr>
          <p:cNvPicPr>
            <a:picLocks noGrp="1" noChangeAspect="1"/>
          </p:cNvPicPr>
          <p:nvPr>
            <p:ph idx="1"/>
          </p:nvPr>
        </p:nvPicPr>
        <p:blipFill>
          <a:blip r:embed="rId2"/>
          <a:stretch>
            <a:fillRect/>
          </a:stretch>
        </p:blipFill>
        <p:spPr>
          <a:xfrm>
            <a:off x="5682045" y="1264555"/>
            <a:ext cx="6044733" cy="4807055"/>
          </a:xfrm>
          <a:prstGeom prst="rect">
            <a:avLst/>
          </a:prstGeom>
        </p:spPr>
      </p:pic>
      <p:sp>
        <p:nvSpPr>
          <p:cNvPr id="5" name="CuadroTexto 4">
            <a:extLst>
              <a:ext uri="{FF2B5EF4-FFF2-40B4-BE49-F238E27FC236}">
                <a16:creationId xmlns:a16="http://schemas.microsoft.com/office/drawing/2014/main" id="{76C47B22-C5E9-02E2-0177-6A137722A579}"/>
              </a:ext>
            </a:extLst>
          </p:cNvPr>
          <p:cNvSpPr txBox="1"/>
          <p:nvPr/>
        </p:nvSpPr>
        <p:spPr>
          <a:xfrm>
            <a:off x="2085474" y="1905000"/>
            <a:ext cx="3374405" cy="2862322"/>
          </a:xfrm>
          <a:prstGeom prst="rect">
            <a:avLst/>
          </a:prstGeom>
          <a:noFill/>
        </p:spPr>
        <p:txBody>
          <a:bodyPr wrap="square" rtlCol="0">
            <a:spAutoFit/>
          </a:bodyPr>
          <a:lstStyle/>
          <a:p>
            <a:r>
              <a:rPr lang="es-ES" dirty="0"/>
              <a:t>Las diferencias entre las distintas métricas se notan más</a:t>
            </a:r>
            <a:r>
              <a:rPr lang="es-CL" dirty="0"/>
              <a:t> en los pesos (</a:t>
            </a:r>
            <a:r>
              <a:rPr lang="es-CL" dirty="0" err="1"/>
              <a:t>weighted</a:t>
            </a:r>
            <a:r>
              <a:rPr lang="es-CL" dirty="0"/>
              <a:t>).</a:t>
            </a:r>
          </a:p>
          <a:p>
            <a:r>
              <a:rPr lang="es-CL" dirty="0"/>
              <a:t>De igual forma las métricas nos muestra que en más del 50% de los casos el modelo acierta en la clasificación de las personas dadas las características del modelo.</a:t>
            </a:r>
          </a:p>
        </p:txBody>
      </p:sp>
    </p:spTree>
    <p:extLst>
      <p:ext uri="{BB962C8B-B14F-4D97-AF65-F5344CB8AC3E}">
        <p14:creationId xmlns:p14="http://schemas.microsoft.com/office/powerpoint/2010/main" val="265989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490B96-71F8-FEBC-835A-C54A3EBF0445}"/>
              </a:ext>
            </a:extLst>
          </p:cNvPr>
          <p:cNvSpPr>
            <a:spLocks noGrp="1"/>
          </p:cNvSpPr>
          <p:nvPr>
            <p:ph type="title"/>
          </p:nvPr>
        </p:nvSpPr>
        <p:spPr/>
        <p:txBody>
          <a:bodyPr/>
          <a:lstStyle/>
          <a:p>
            <a:r>
              <a:rPr lang="es-CL" dirty="0"/>
              <a:t>Conclusiones </a:t>
            </a:r>
          </a:p>
        </p:txBody>
      </p:sp>
      <p:sp>
        <p:nvSpPr>
          <p:cNvPr id="3" name="Marcador de contenido 2">
            <a:extLst>
              <a:ext uri="{FF2B5EF4-FFF2-40B4-BE49-F238E27FC236}">
                <a16:creationId xmlns:a16="http://schemas.microsoft.com/office/drawing/2014/main" id="{C8ABA0A4-92AA-6693-27AD-0F8822C4FF4D}"/>
              </a:ext>
            </a:extLst>
          </p:cNvPr>
          <p:cNvSpPr>
            <a:spLocks noGrp="1"/>
          </p:cNvSpPr>
          <p:nvPr>
            <p:ph idx="1"/>
          </p:nvPr>
        </p:nvSpPr>
        <p:spPr/>
        <p:txBody>
          <a:bodyPr/>
          <a:lstStyle/>
          <a:p>
            <a:r>
              <a:rPr lang="es-CL" dirty="0"/>
              <a:t>El modelo nos permite tener una clasificación de la generación Z frente a la retención laboral.</a:t>
            </a:r>
          </a:p>
          <a:p>
            <a:r>
              <a:rPr lang="es-CL" dirty="0"/>
              <a:t>La métrica que mide la eficacia del modelo prediciendo la clasificación es bastante buena.</a:t>
            </a:r>
          </a:p>
          <a:p>
            <a:r>
              <a:rPr lang="es-CL" dirty="0"/>
              <a:t>El modelo se entrena entre más se utiliza mejorando su métrica.</a:t>
            </a:r>
          </a:p>
          <a:p>
            <a:endParaRPr lang="es-CL" dirty="0"/>
          </a:p>
        </p:txBody>
      </p:sp>
    </p:spTree>
    <p:extLst>
      <p:ext uri="{BB962C8B-B14F-4D97-AF65-F5344CB8AC3E}">
        <p14:creationId xmlns:p14="http://schemas.microsoft.com/office/powerpoint/2010/main" val="3716461630"/>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TM02892315[[fn=Espiral]]</Template>
  <TotalTime>137</TotalTime>
  <Words>522</Words>
  <Application>Microsoft Office PowerPoint</Application>
  <PresentationFormat>Panorámica</PresentationFormat>
  <Paragraphs>36</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Century Gothic</vt:lpstr>
      <vt:lpstr>Wingdings 3</vt:lpstr>
      <vt:lpstr>Espiral</vt:lpstr>
      <vt:lpstr>Proyecto 7: Modelo de Retención laboral, generación Z.</vt:lpstr>
      <vt:lpstr>Problema</vt:lpstr>
      <vt:lpstr>Modelo de Clasificación: Retención Laboral</vt:lpstr>
      <vt:lpstr>Datos Utilizados</vt:lpstr>
      <vt:lpstr>Resultados</vt:lpstr>
      <vt:lpstr>Conclusiones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7: Modelo de Retención laboral, generación Z.</dc:title>
  <dc:creator>Daniela Scarlett Arriagada Contreras</dc:creator>
  <cp:lastModifiedBy>Daniela Scarlett Arriagada Contreras</cp:lastModifiedBy>
  <cp:revision>1</cp:revision>
  <dcterms:created xsi:type="dcterms:W3CDTF">2024-01-07T20:20:13Z</dcterms:created>
  <dcterms:modified xsi:type="dcterms:W3CDTF">2024-01-07T22:37:24Z</dcterms:modified>
</cp:coreProperties>
</file>