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718B-865F-3CA2-4BEE-09D8E5A4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8A7E-FC5E-364C-8647-65546D8E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0F94-D476-326E-F50A-FF3B7559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9394-69BC-2E1B-BB5A-E038CC0E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F0BA-501F-5157-7758-7CA01AE5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6CA-1773-FFBB-9D2F-37E3A007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4347B-D1ED-22C4-B0C0-6998DB69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EDD8-C812-AA54-B729-30D6C28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7BBF-AD5C-DAFB-5647-04F54CB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EACE-8839-C4FE-6F9D-32E478FF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368A9-EA41-2788-A62B-5AB592BF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ECCB-D11A-FEB5-C340-BAFDD670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742E-3AED-FFBE-E897-895D8A5C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23CC-45D5-D80B-E735-B932546B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A708-38E1-DDF9-F635-CA7CF22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AEF6-05DC-FD1A-4A0A-E16F491F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6E2F-C748-73C2-1B18-04D7B2A8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C290-C7CE-C53E-600A-27E2F77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681F-EAE7-7AFD-EAEA-9DC321C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0874-DDB2-CA53-04EA-5AD8C31E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FF7A-E6A3-C056-59A3-D37BEE6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8BC0-CE76-3ED6-443E-7728F42D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E78F-69CE-18CF-A061-2FDB492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BF92-5EC8-B49B-29C0-4BF2E5BC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DD22-9E10-4F1C-3693-F21F8DEE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591D-0BC0-A44D-B882-72F42EBA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86C7-D872-729A-E671-8129A07A3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62D0F-5868-A2ED-5568-DE338D0B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293C-6B72-DD1C-79C0-2AD3FA05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1DA4-964C-AF00-431C-F8646CE7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6E7D-FD76-CA90-0BDD-7B5B9A2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9084-8F6B-BF66-D733-8DA79D8F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C1D88-163E-F443-8D8E-51724C53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FB43-9A91-44B8-078A-BFF703E6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EA761-4241-B269-7F0E-81C0A1A55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AD471-809F-5CDA-00B7-AC8D930E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8C4CA-26E7-5692-BED6-1E2DE72A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443AC-0D45-DBAA-E839-D3482CC8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585FB-5A60-75FA-1119-FFDFD8C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1DCE-7450-7450-5F12-F50AF1C0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D5F4-5147-F8DF-728C-F7F147F4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116AA-ACE4-37D0-69A9-EA1675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A4C32-C2D5-0907-E6B5-15A4B399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48F78-70CB-58CF-21D5-D454418D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3520B-6C04-DCF1-488C-5222A88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4C3EF-D892-377B-8C94-55F572B2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7ABD-FF4F-EBE8-EA08-5E129541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4D30-DABE-98BD-CF10-8D1CA56A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91578-8943-4AC9-65C0-BA716E3C7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5BE7-41AF-EB3E-0B0D-83263975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447F1-8BD6-ECBE-6222-5B52B249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8AB1-C23D-4F3C-46BC-93430BCB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8DA1-8459-C8FD-4DEE-DE8F2A15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7D7DF-72D1-1001-45BE-B585AC272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EFD6B-E7CD-9DD6-7413-D62C6BB3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FB7A-8F6E-88AE-D39B-35576875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21B69-5E5D-88B4-8EC4-4025DD4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0F20-2661-C030-1E54-5B308003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28021-3899-597D-1A65-32B6B5DE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4EB8D-C168-EA20-CEFA-B5C0F495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1F65-9B7F-BA8A-C4B4-3F30B9388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6A7-B7DF-FD40-BFE2-66D79B69F7E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5B68-595E-9E2E-8F23-54EF2C07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3A9-C328-A26A-1BCA-40BC09323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3CB4-6F17-8444-AB98-53B9788C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04CC6-DDFF-C72D-292B-438FA7BF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98044-FD07-F448-DD84-4464AF1A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F37DD-5C49-89F9-E2A2-5D40545B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FA0CD-F5EE-9EDD-AC38-8CF81D90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3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8580E-DEED-3E61-00E5-39AF882B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3BB1E-EC81-7AC7-6B52-614594BE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89ECC-DE83-FD63-3892-130B1E06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1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Ismarianto Ruhiyat</dc:creator>
  <cp:lastModifiedBy>Danny Ismarianto Ruhiyat</cp:lastModifiedBy>
  <cp:revision>1</cp:revision>
  <dcterms:created xsi:type="dcterms:W3CDTF">2023-09-16T20:44:10Z</dcterms:created>
  <dcterms:modified xsi:type="dcterms:W3CDTF">2023-09-16T20:46:36Z</dcterms:modified>
</cp:coreProperties>
</file>