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033-948B-74F0-D4FA-9BE04632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D4E0-0F9E-A1A8-79E0-C0E8FEAB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D58B-7AA9-1C05-4851-D5D55576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B00D-C8E0-DF1C-DA47-032B97E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28DF-1E8D-3496-AF76-6D86D72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0770-005D-DA03-2F21-23DE324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832BA-5B69-D320-96CF-A8726BF7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7AC-9E4A-84BA-274C-A639442A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34C0-026A-D909-D6B7-E778FD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AA79-17BF-20D8-9CE5-CF526AD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6F4FC-3592-BE59-8512-6E7C9FB2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3A2A5-B3C4-7C82-7C0D-0F957BD2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6F07-A485-73DC-0D5C-3E2D8FE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38FD-9111-1BBB-9F49-E5B4E0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ACEA-2889-95B4-C24A-C35D990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1C3B-8F05-B8CC-D8D0-BD060B51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BA6-50C0-6B1C-2648-470D30CE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1688-2694-0173-7BA9-81E9783E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84E1-FD4E-0030-8478-47B9D289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0001-6042-9A98-1189-01A35F72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345-A516-1A0F-2D21-4CE2438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7032-F51C-C06D-B063-AB36E27D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26BD-9258-E964-B5CF-1F013071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2850-0A2E-5CDC-DB38-FFAE95E8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745E-727A-8C18-8127-0E43352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BC9-2CAD-FE56-934A-6649958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6267-CC57-E5FE-C194-F65F970A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FCB5-D28F-74C7-66C7-501012C0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DD0A-CC24-FD6C-0E67-4F5AEF8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2F1A-321C-B194-38EF-EFAEFC7B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D7CD-BC73-D27B-5707-0473EE7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0AC-7DE2-584F-7B60-BB2B7CA5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0F92-2824-FA51-943C-185D27A7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01D1-36E7-6D87-4CFA-12497AAF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133B-00BE-3D05-353E-1AB0D835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C25E-A513-12F9-8801-140DD134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B75F-232A-AA81-3637-6882FEF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79BB-2482-4EA5-57A8-FD5A6E98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7920E-3AA1-B5A0-9EA1-B4C037BD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D85B-E1B7-86EA-6A66-BC2ECA96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BC14-765E-6E89-99B7-C9D5026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6FDA-07FE-E9B4-6F00-648D7C7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9F0D-A95C-979A-940E-E41C4CC6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EB72-4563-B49A-0270-DF1B840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2930-BC07-5972-3D0B-64B6266A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90E1-670D-0CF6-3456-8412603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966A-1C2A-6E40-E52A-4D718EF5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5E5F-8442-987E-99F7-6255C524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94E1-D0E6-C7D5-B712-2E387DB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22BD2-59E0-C8C8-7D14-9384CFF8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C66C-4C43-FEF3-8989-9ABF39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5D7E-07BA-057D-5C3A-27F033BE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117-669C-E350-5932-9FE8C1D8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E783-EB6E-5E72-628A-8F47C67F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F523-BC3B-BC0F-0C9F-8145C367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C4B2-A39A-27F5-A41E-AB2D6E98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BCCB-6AA8-E2B3-299A-96545956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09B8-E753-987E-635F-B97AFC2D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0B61E-1E4E-36EB-499B-9400A580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EE4A-7AF7-73EF-B502-74A5D60B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57A8-547C-888F-0571-CBBD7EB57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F53-65F4-C5FE-DD60-ADEA8BDAE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A312-28E6-FA2E-48B3-D6DAFE1F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40FBA5-5C16-708C-53C0-6E1F7317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2FA29-CC95-249B-24DF-4927BFC9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6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508D4-A7F2-7875-25AD-6F5D086F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258B2-0DAE-E8F5-1A2A-EC14B862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710DF-E08F-DEDD-EF67-B1C80154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0E077-E176-CA45-AEF4-7C24A6B9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7F8B7-E86D-766B-0165-00EA1235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Ismarianto Ruhiyat</dc:creator>
  <cp:lastModifiedBy>Danny Ismarianto Ruhiyat</cp:lastModifiedBy>
  <cp:revision>94</cp:revision>
  <dcterms:created xsi:type="dcterms:W3CDTF">2023-09-16T18:45:33Z</dcterms:created>
  <dcterms:modified xsi:type="dcterms:W3CDTF">2023-09-17T03:34:39Z</dcterms:modified>
</cp:coreProperties>
</file>