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A9A5-C2D5-C845-AC41-02C216187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C01E-F027-4D4B-8FEF-A748F1B67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87E-F52C-A849-8966-9EAFE4C9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2AD3-85D1-3F45-B9EC-19751B3A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B8A9-78E7-0A4C-B2D5-4F39981F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56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FB02-6705-7244-8C20-B3746064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C3645-79F0-0D48-AA18-5D591BB2E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5B46-68F6-EF49-8D5E-3E720B00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1A3C-D1F9-CE44-A900-6F6F1BAB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B62B-FEAB-3245-95EA-51B38FB2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325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D9C8-D500-1446-9E20-8A8A5252B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57D17-41A8-6546-BCC2-5178267A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1381-4626-2C47-A96C-7A6F3D8B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89FC-3F41-A04F-A367-0F126156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C7E3-38FD-C54E-A6B6-8377A1A6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293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5427-F445-0548-971F-639E5FE8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7615-C185-A544-8373-F0835CF3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F214-FB87-B24B-9E2D-A41DF067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ED2B-F51F-A548-9486-BCBC4C04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2FA4-488D-F54D-AFC8-B5B00F4F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4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1899-4A12-EA45-ADD3-38A01276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D413-42FF-FD4E-ADD9-832B66C7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EBD7-DE70-0941-97B3-A5F5F919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5939-DD48-AB44-9B8D-0FDED32F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081C-E27B-E447-A3E9-326FAE84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229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C4EC-0F8D-9D45-9185-F1F0C2F5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153B-383C-F04D-A568-F97A3905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D66E0-4B37-1946-B23A-D7E95F87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62542-B8EF-444A-95B7-E2EFCC70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24AD-EDF6-CB40-8C94-760694BE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6CC0-3BDE-7145-A0EC-6BE1F19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655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178-26BB-BB41-8FF1-20287446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7408-3E8F-4342-A6FC-81419B5B5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6DA18-23EC-E14C-A279-0A558ED6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E30B8-9C66-DB49-AB56-C26318D5F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9C7D9-B0C9-4E44-BC23-D5E688E00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BB3F1-C9A5-3B4A-8F02-EBFF84CF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71B9B-CB49-8341-99E6-D540F5A4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9BC5B-8BBE-3A47-B272-45649A50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583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8C3A-0287-3144-AAEB-DA48263A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7412D-2F32-FA42-ACCC-33B13572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35206-4580-A14B-9270-AD18AA96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BB83A-3650-2F4E-93FE-F29A3653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684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E20FA-7698-8E4A-8100-C7302B29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3F66B-EE6C-464D-93D1-19A5FA11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8BE8-8715-F241-90F6-D7196F98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092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D2A0-90EF-FD48-B1CF-D87EA9BB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AD47-7E81-9D4B-AD3A-3066697E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F8A4B-91AA-5E48-8640-57F760D8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64A2-AC72-964F-BE77-0CEFD9B2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B981-13AD-B14E-BE51-9C11F94D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4077-CC33-8447-8880-0BA67FFF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59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8277-3F9D-814A-A054-93922B18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630E4-04B4-3342-A71A-8D5325375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8D21F-9824-BA4B-9E85-3139C5AE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C710E-5653-174F-8ED7-21E43289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A61C-A95B-A944-9911-5B6C2A7A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58D2E-7507-4C4F-A864-96C4AF6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04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715FB-033B-6249-AF58-FB137402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2B07B-5BBA-8849-B10E-DE0E4F42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4B27-983F-6F43-86A5-910BE3E43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2110-8F4A-9641-8852-423D59566F91}" type="datetimeFigureOut">
              <a:rPr lang="en-NL" smtClean="0"/>
              <a:t>30/09/2021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CBCC-A525-384D-811A-74E5FF0D1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A707-6269-1748-AF90-0979768E4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B35A-F114-F74C-9C34-AA46CD0F6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957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E501-3CA3-CC4F-9D54-C6C88C25AABB}"/>
              </a:ext>
            </a:extLst>
          </p:cNvPr>
          <p:cNvSpPr/>
          <p:nvPr/>
        </p:nvSpPr>
        <p:spPr>
          <a:xfrm rot="20981710">
            <a:off x="3732756" y="1941534"/>
            <a:ext cx="538619" cy="463463"/>
          </a:xfrm>
          <a:prstGeom prst="rect">
            <a:avLst/>
          </a:prstGeom>
          <a:solidFill>
            <a:srgbClr val="FF0000">
              <a:alpha val="59051"/>
            </a:srgbClr>
          </a:solidFill>
          <a:scene3d>
            <a:camera prst="orthographicFront">
              <a:rot lat="3268111" lon="18363119" rev="1803851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2CA-6CBD-4E4E-A7D4-B20C5E2DD4C6}"/>
              </a:ext>
            </a:extLst>
          </p:cNvPr>
          <p:cNvSpPr>
            <a:spLocks noChangeAspect="1"/>
          </p:cNvSpPr>
          <p:nvPr/>
        </p:nvSpPr>
        <p:spPr>
          <a:xfrm>
            <a:off x="6565725" y="603335"/>
            <a:ext cx="468000" cy="468000"/>
          </a:xfrm>
          <a:prstGeom prst="rect">
            <a:avLst/>
          </a:prstGeom>
          <a:solidFill>
            <a:srgbClr val="0070C0">
              <a:alpha val="38313"/>
            </a:srgbClr>
          </a:solidFill>
          <a:scene3d>
            <a:camera prst="orthographicFront">
              <a:rot lat="21098403" lon="2957522" rev="1024888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C4C4E-8A4B-094F-BC91-7831534DC731}"/>
              </a:ext>
            </a:extLst>
          </p:cNvPr>
          <p:cNvCxnSpPr>
            <a:cxnSpLocks/>
          </p:cNvCxnSpPr>
          <p:nvPr/>
        </p:nvCxnSpPr>
        <p:spPr>
          <a:xfrm flipH="1" flipV="1">
            <a:off x="6236055" y="726686"/>
            <a:ext cx="563670" cy="11064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386065-276B-B74C-BC8A-E79643FB9925}"/>
              </a:ext>
            </a:extLst>
          </p:cNvPr>
          <p:cNvCxnSpPr>
            <a:cxnSpLocks/>
          </p:cNvCxnSpPr>
          <p:nvPr/>
        </p:nvCxnSpPr>
        <p:spPr>
          <a:xfrm flipV="1">
            <a:off x="4014771" y="1803748"/>
            <a:ext cx="0" cy="3695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AAD69-A424-AD43-A4B4-F34F5C0FF736}"/>
              </a:ext>
            </a:extLst>
          </p:cNvPr>
          <p:cNvCxnSpPr>
            <a:cxnSpLocks/>
          </p:cNvCxnSpPr>
          <p:nvPr/>
        </p:nvCxnSpPr>
        <p:spPr>
          <a:xfrm flipV="1">
            <a:off x="4014771" y="837335"/>
            <a:ext cx="2784954" cy="133593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E5F1379-C7A7-5F47-872F-3B0A566B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7508">
            <a:off x="5462320" y="1478121"/>
            <a:ext cx="4064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5DE0C9-6EA2-CA46-88A8-A4D1E692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924" y="421466"/>
            <a:ext cx="279400" cy="279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074B16-64D0-C448-BE51-32E4BECB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658" y="1533743"/>
            <a:ext cx="304800" cy="279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52A5F-D896-D04A-964D-FB79C23C1610}"/>
              </a:ext>
            </a:extLst>
          </p:cNvPr>
          <p:cNvSpPr txBox="1"/>
          <p:nvPr/>
        </p:nvSpPr>
        <p:spPr>
          <a:xfrm>
            <a:off x="8050406" y="215367"/>
            <a:ext cx="37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. F</a:t>
            </a:r>
            <a:r>
              <a:rPr lang="en-NL" dirty="0"/>
              <a:t>rom disk element, solid angle of coronal element 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FA59D5-6E6F-C445-B307-641A2D404969}"/>
                  </a:ext>
                </a:extLst>
              </p:cNvPr>
              <p:cNvSpPr txBox="1"/>
              <p:nvPr/>
            </p:nvSpPr>
            <p:spPr>
              <a:xfrm>
                <a:off x="6280429" y="1687885"/>
                <a:ext cx="50430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ii. Front face of element must be visible, apply Lambert’s law, sum and normalise by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NL" dirty="0"/>
                  <a:t>: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FA59D5-6E6F-C445-B307-641A2D40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429" y="1687885"/>
                <a:ext cx="5043098" cy="646331"/>
              </a:xfrm>
              <a:prstGeom prst="rect">
                <a:avLst/>
              </a:prstGeom>
              <a:blipFill>
                <a:blip r:embed="rId5"/>
                <a:stretch>
                  <a:fillRect l="-1005" t="-3846" b="-153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727348EF-5241-BF42-88B0-963028038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7190" y="925671"/>
            <a:ext cx="2057400" cy="698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9B6E23-93CB-C64A-ACFC-28217CC80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890" y="2434828"/>
            <a:ext cx="4038600" cy="838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82CF0F-EAB3-3842-914B-255DBF7CBA92}"/>
              </a:ext>
            </a:extLst>
          </p:cNvPr>
          <p:cNvSpPr txBox="1"/>
          <p:nvPr/>
        </p:nvSpPr>
        <p:spPr>
          <a:xfrm>
            <a:off x="548238" y="2476650"/>
            <a:ext cx="37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F</a:t>
            </a:r>
            <a:r>
              <a:rPr lang="en-NL" dirty="0"/>
              <a:t>rom coronal element, solid angle of disk element is: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5367CD-A105-8747-85E3-98003527A5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758" y="3111970"/>
            <a:ext cx="2146300" cy="698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0F73F4-F458-6848-8065-10368C682C0F}"/>
                  </a:ext>
                </a:extLst>
              </p:cNvPr>
              <p:cNvSpPr txBox="1"/>
              <p:nvPr/>
            </p:nvSpPr>
            <p:spPr>
              <a:xfrm>
                <a:off x="381867" y="3871451"/>
                <a:ext cx="55380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2. Corona has area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cor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uniform surface brightness and is also Lambertian, so fraction of total coronal luminosity reaching disk element from the coronal element:</a:t>
                </a:r>
                <a:endParaRPr lang="en-N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0F73F4-F458-6848-8065-10368C682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7" y="3871451"/>
                <a:ext cx="5538057" cy="923330"/>
              </a:xfrm>
              <a:prstGeom prst="rect">
                <a:avLst/>
              </a:prstGeom>
              <a:blipFill>
                <a:blip r:embed="rId9"/>
                <a:stretch>
                  <a:fillRect l="-1144" t="-2703" r="-686" b="-945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B5DC5600-DA5E-5C47-817E-436F2A027F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567" y="4975007"/>
            <a:ext cx="3606800" cy="698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F9B4B6-1FB6-AC41-9450-09B83C8AC183}"/>
                  </a:ext>
                </a:extLst>
              </p:cNvPr>
              <p:cNvSpPr txBox="1"/>
              <p:nvPr/>
            </p:nvSpPr>
            <p:spPr>
              <a:xfrm>
                <a:off x="381866" y="5853733"/>
                <a:ext cx="5538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3. Sum over all visible coronal elements and rescale area to obtain fraction per unit disk radius at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:</a:t>
                </a:r>
                <a:endParaRPr lang="en-N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F9B4B6-1FB6-AC41-9450-09B83C8AC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6" y="5853733"/>
                <a:ext cx="5538057" cy="646331"/>
              </a:xfrm>
              <a:prstGeom prst="rect">
                <a:avLst/>
              </a:prstGeom>
              <a:blipFill>
                <a:blip r:embed="rId11"/>
                <a:stretch>
                  <a:fillRect l="-1144" t="-3846" b="-153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3BB27340-6A35-3D40-A3B7-B50A218D94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1517" y="5757798"/>
            <a:ext cx="4749800" cy="838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54D0E7-D054-AD48-A1C4-8709DF2597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6690" y="4151549"/>
            <a:ext cx="2209800" cy="698500"/>
          </a:xfrm>
          <a:prstGeom prst="rect">
            <a:avLst/>
          </a:prstGeom>
        </p:spPr>
      </p:pic>
      <p:sp>
        <p:nvSpPr>
          <p:cNvPr id="35" name="Right Arrow 34">
            <a:extLst>
              <a:ext uri="{FF2B5EF4-FFF2-40B4-BE49-F238E27FC236}">
                <a16:creationId xmlns:a16="http://schemas.microsoft.com/office/drawing/2014/main" id="{2DB3D80B-4B82-8D41-9DC8-25B109952917}"/>
              </a:ext>
            </a:extLst>
          </p:cNvPr>
          <p:cNvSpPr/>
          <p:nvPr/>
        </p:nvSpPr>
        <p:spPr>
          <a:xfrm rot="18298580">
            <a:off x="8399848" y="5083351"/>
            <a:ext cx="804261" cy="34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69C36CE-36D0-6F41-8F16-4E9B8E7A3B7D}"/>
              </a:ext>
            </a:extLst>
          </p:cNvPr>
          <p:cNvSpPr/>
          <p:nvPr/>
        </p:nvSpPr>
        <p:spPr>
          <a:xfrm rot="4808373">
            <a:off x="8725728" y="3566021"/>
            <a:ext cx="688244" cy="314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47828AC-AF24-6C4A-9501-E968100AA7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4667" y="2231016"/>
            <a:ext cx="520700" cy="279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6A159A-957F-7440-9877-C25E85274D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1038" y="1027793"/>
            <a:ext cx="482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Uttley</dc:creator>
  <cp:lastModifiedBy>Phil Uttley</cp:lastModifiedBy>
  <cp:revision>1</cp:revision>
  <dcterms:created xsi:type="dcterms:W3CDTF">2021-09-30T19:38:47Z</dcterms:created>
  <dcterms:modified xsi:type="dcterms:W3CDTF">2021-09-30T22:09:42Z</dcterms:modified>
</cp:coreProperties>
</file>