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80D"/>
    <a:srgbClr val="E6A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350" y="1122680"/>
            <a:ext cx="10858500" cy="2387600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b="1">
                <a:ln/>
                <a:solidFill>
                  <a:srgbClr val="F7A80D"/>
                </a:solidFill>
                <a:effectLst/>
                <a:latin typeface="Product Sans" panose="020B0403030502040203" charset="0"/>
              </a:rPr>
              <a:t>AWS Summit in a Nutshell</a:t>
            </a:r>
            <a:endParaRPr lang="en-US" b="1">
              <a:ln/>
              <a:solidFill>
                <a:srgbClr val="F7A80D"/>
              </a:solidFill>
              <a:effectLst/>
              <a:latin typeface="Product Sans" panose="020B040303050204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8905" y="5073015"/>
            <a:ext cx="9144000" cy="1156335"/>
          </a:xfrm>
        </p:spPr>
        <p:txBody>
          <a:bodyPr>
            <a:normAutofit lnSpcReduction="10000"/>
          </a:bodyPr>
          <a:p>
            <a:pPr algn="r"/>
            <a:r>
              <a:rPr lang="en-US" sz="3200" b="1">
                <a:latin typeface="Product Sans" panose="020B0403030502040203" charset="0"/>
              </a:rPr>
              <a:t>Dani Vijay</a:t>
            </a:r>
            <a:endParaRPr lang="en-US" sz="3200" b="1">
              <a:latin typeface="Product Sans" panose="020B0403030502040203" charset="0"/>
            </a:endParaRPr>
          </a:p>
          <a:p>
            <a:pPr algn="r"/>
            <a:r>
              <a:rPr lang="en-US" sz="3200" b="1">
                <a:latin typeface="Product Sans" panose="020B0403030502040203" charset="0"/>
              </a:rPr>
              <a:t>@UtmostDev</a:t>
            </a:r>
            <a:endParaRPr lang="en-US" sz="3200" b="1">
              <a:latin typeface="Product Sans" panose="020B0403030502040203" charset="0"/>
            </a:endParaRPr>
          </a:p>
        </p:txBody>
      </p:sp>
      <p:pic>
        <p:nvPicPr>
          <p:cNvPr id="4" name="Picture 3" descr="twit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1400" y="5565140"/>
            <a:ext cx="478790" cy="4787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maxresdefaul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2540"/>
            <a:ext cx="12208510" cy="686752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635" y="2540"/>
            <a:ext cx="12208510" cy="9728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>
                <a:solidFill>
                  <a:srgbClr val="F7A80D"/>
                </a:solidFill>
                <a:effectLst/>
                <a:latin typeface="Product Sans" panose="020B0403030502040203" charset="0"/>
              </a:rPr>
              <a:t>Why AWS?</a:t>
            </a:r>
            <a:endParaRPr lang="en-US" sz="5400" b="1">
              <a:solidFill>
                <a:srgbClr val="F7A80D"/>
              </a:solidFill>
              <a:effectLst/>
              <a:latin typeface="Product Sans" panose="020B0403030502040203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756410" y="6305550"/>
            <a:ext cx="3365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Q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635" y="5789930"/>
            <a:ext cx="12208510" cy="1223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F7A80D"/>
                </a:solidFill>
                <a:effectLst/>
                <a:latin typeface="Product Sans" panose="020B0403030502040203" charset="0"/>
              </a:rPr>
              <a:t>Q to Bond = AWS to Dev</a:t>
            </a:r>
            <a:endParaRPr lang="en-US" b="1">
              <a:solidFill>
                <a:srgbClr val="F7A80D"/>
              </a:solidFill>
              <a:effectLst/>
              <a:latin typeface="Product Sans" panose="020B040303050204020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50240" y="298450"/>
            <a:ext cx="3611880" cy="10331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6000">
                <a:solidFill>
                  <a:schemeClr val="tx1"/>
                </a:solidFill>
                <a:latin typeface="Product Sans" panose="020B0403030502040203" charset="0"/>
              </a:rPr>
              <a:t>Serverless</a:t>
            </a:r>
            <a:endParaRPr lang="en-US" sz="6000">
              <a:solidFill>
                <a:schemeClr val="tx1"/>
              </a:solidFill>
              <a:latin typeface="Product Sans" panose="020B0403030502040203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75" y="1686560"/>
            <a:ext cx="909955" cy="109283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510280" y="1873250"/>
            <a:ext cx="2054225" cy="7194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000" b="1">
                <a:solidFill>
                  <a:schemeClr val="tx1"/>
                </a:solidFill>
                <a:latin typeface="Product Sans" panose="020B0403030502040203" charset="0"/>
              </a:rPr>
              <a:t>Lambda</a:t>
            </a:r>
            <a:endParaRPr lang="en-US" sz="4000" b="1">
              <a:solidFill>
                <a:schemeClr val="tx1"/>
              </a:solidFill>
              <a:latin typeface="Product Sans" panose="020B0403030502040203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50240" y="298450"/>
            <a:ext cx="6946900" cy="10331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6000">
                <a:solidFill>
                  <a:schemeClr val="tx1"/>
                </a:solidFill>
                <a:latin typeface="Product Sans" panose="020B0403030502040203" charset="0"/>
              </a:rPr>
              <a:t>Artificial Intelligence</a:t>
            </a:r>
            <a:endParaRPr lang="en-US" sz="6000">
              <a:solidFill>
                <a:schemeClr val="tx1"/>
              </a:solidFill>
              <a:latin typeface="Product Sans" panose="020B0403030502040203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75" y="1686560"/>
            <a:ext cx="909955" cy="109283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510280" y="1873250"/>
            <a:ext cx="2054225" cy="7194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000" b="1">
                <a:solidFill>
                  <a:schemeClr val="tx1"/>
                </a:solidFill>
                <a:latin typeface="Product Sans" panose="020B0403030502040203" charset="0"/>
              </a:rPr>
              <a:t>Lambda</a:t>
            </a:r>
            <a:endParaRPr lang="en-US" sz="4000" b="1">
              <a:solidFill>
                <a:schemeClr val="tx1"/>
              </a:solidFill>
              <a:latin typeface="Product Sans" panose="020B0403030502040203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WPS Presentation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Product Sans</vt:lpstr>
      <vt:lpstr>Office Theme</vt:lpstr>
      <vt:lpstr>PowerPoint 演示文稿</vt:lpstr>
      <vt:lpstr>AWS Summit in a Nutshell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Summit in a Nutshell</dc:title>
  <dc:creator>Dani</dc:creator>
  <cp:lastModifiedBy>Dani</cp:lastModifiedBy>
  <cp:revision>1</cp:revision>
  <dcterms:created xsi:type="dcterms:W3CDTF">2017-05-12T04:12:12Z</dcterms:created>
  <dcterms:modified xsi:type="dcterms:W3CDTF">2017-05-12T04:12:12Z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