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1"/>
  </p:notesMasterIdLst>
  <p:sldIdLst>
    <p:sldId id="256" r:id="rId2"/>
    <p:sldId id="257" r:id="rId3"/>
    <p:sldId id="262" r:id="rId4"/>
    <p:sldId id="267" r:id="rId5"/>
    <p:sldId id="258" r:id="rId6"/>
    <p:sldId id="264" r:id="rId7"/>
    <p:sldId id="278" r:id="rId8"/>
    <p:sldId id="259" r:id="rId9"/>
    <p:sldId id="268" r:id="rId10"/>
    <p:sldId id="260" r:id="rId11"/>
    <p:sldId id="269" r:id="rId12"/>
    <p:sldId id="261" r:id="rId13"/>
    <p:sldId id="270" r:id="rId14"/>
    <p:sldId id="277" r:id="rId15"/>
    <p:sldId id="263" r:id="rId16"/>
    <p:sldId id="273" r:id="rId17"/>
    <p:sldId id="265" r:id="rId18"/>
    <p:sldId id="27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Edward" initials="ME" lastIdx="1" clrIdx="0">
    <p:extLst>
      <p:ext uri="{19B8F6BF-5375-455C-9EA6-DF929625EA0E}">
        <p15:presenceInfo xmlns:p15="http://schemas.microsoft.com/office/powerpoint/2012/main" userId="8a540f2802e9ff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4434" autoAdjust="0"/>
  </p:normalViewPr>
  <p:slideViewPr>
    <p:cSldViewPr snapToGrid="0">
      <p:cViewPr varScale="1">
        <p:scale>
          <a:sx n="73" d="100"/>
          <a:sy n="73" d="100"/>
        </p:scale>
        <p:origin x="54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F448BE-9CB6-47ED-B543-24817D3375D5}" type="doc">
      <dgm:prSet loTypeId="urn:microsoft.com/office/officeart/2005/8/layout/pList1#1" loCatId="list" qsTypeId="urn:microsoft.com/office/officeart/2005/8/quickstyle/simple1" qsCatId="simple" csTypeId="urn:microsoft.com/office/officeart/2005/8/colors/accent1_2" csCatId="accent1" phldr="1"/>
      <dgm:spPr/>
      <dgm:t>
        <a:bodyPr/>
        <a:lstStyle/>
        <a:p>
          <a:endParaRPr lang="en-GB"/>
        </a:p>
      </dgm:t>
    </dgm:pt>
    <dgm:pt modelId="{3DB010BA-6B24-4969-AF75-D2C8E9EB5D43}">
      <dgm:prSet phldrT="[Text]"/>
      <dgm:spPr/>
      <dgm:t>
        <a:bodyPr/>
        <a:lstStyle/>
        <a:p>
          <a:r>
            <a:rPr lang="en-GB" sz="1700" dirty="0" smtClean="0"/>
            <a:t>IF-ELSE</a:t>
          </a:r>
          <a:endParaRPr lang="en-GB" sz="1700" dirty="0"/>
        </a:p>
      </dgm:t>
    </dgm:pt>
    <dgm:pt modelId="{E47AE4B2-8234-40A3-9977-A4507A4AF30D}" type="parTrans" cxnId="{C3DE5920-1758-42D9-8108-1AD7F994F9C6}">
      <dgm:prSet/>
      <dgm:spPr/>
      <dgm:t>
        <a:bodyPr/>
        <a:lstStyle/>
        <a:p>
          <a:endParaRPr lang="en-GB"/>
        </a:p>
      </dgm:t>
    </dgm:pt>
    <dgm:pt modelId="{708D0F8C-EF02-4F5D-A2A2-9869592CD09D}" type="sibTrans" cxnId="{C3DE5920-1758-42D9-8108-1AD7F994F9C6}">
      <dgm:prSet/>
      <dgm:spPr/>
      <dgm:t>
        <a:bodyPr/>
        <a:lstStyle/>
        <a:p>
          <a:endParaRPr lang="en-GB"/>
        </a:p>
      </dgm:t>
    </dgm:pt>
    <dgm:pt modelId="{DEC73674-A491-4B2C-9A80-A1A667DC8FAA}">
      <dgm:prSet phldrT="[Text]" custT="1"/>
      <dgm:spPr/>
      <dgm:t>
        <a:bodyPr/>
        <a:lstStyle/>
        <a:p>
          <a:r>
            <a:rPr lang="en-GB" sz="1400" dirty="0" smtClean="0"/>
            <a:t>Use of IF-</a:t>
          </a:r>
          <a:r>
            <a:rPr lang="en-GB" sz="1400" dirty="0" err="1" smtClean="0"/>
            <a:t>ElSE</a:t>
          </a:r>
          <a:r>
            <a:rPr lang="en-GB" sz="1400" dirty="0" smtClean="0"/>
            <a:t> for condition assignment. In order to choose between different options. And decision making between different answers of the quiz questions</a:t>
          </a:r>
          <a:endParaRPr lang="en-GB" sz="1400" dirty="0"/>
        </a:p>
      </dgm:t>
    </dgm:pt>
    <dgm:pt modelId="{F427B784-0F9C-4C01-B5E8-8F7749EF0B6A}" type="parTrans" cxnId="{60FEBCD1-27A4-4621-9F94-7509D6CD297C}">
      <dgm:prSet/>
      <dgm:spPr/>
      <dgm:t>
        <a:bodyPr/>
        <a:lstStyle/>
        <a:p>
          <a:endParaRPr lang="en-GB"/>
        </a:p>
      </dgm:t>
    </dgm:pt>
    <dgm:pt modelId="{FCC63385-E3A3-41A2-BCE8-2F3FF17967A6}" type="sibTrans" cxnId="{60FEBCD1-27A4-4621-9F94-7509D6CD297C}">
      <dgm:prSet/>
      <dgm:spPr/>
      <dgm:t>
        <a:bodyPr/>
        <a:lstStyle/>
        <a:p>
          <a:endParaRPr lang="en-GB"/>
        </a:p>
      </dgm:t>
    </dgm:pt>
    <dgm:pt modelId="{43813D8C-8E1E-4DE3-83A9-1FC0294FD427}">
      <dgm:prSet phldrT="[Text]"/>
      <dgm:spPr/>
      <dgm:t>
        <a:bodyPr/>
        <a:lstStyle/>
        <a:p>
          <a:r>
            <a:rPr lang="en-GB" sz="1700" dirty="0" smtClean="0"/>
            <a:t>Loops</a:t>
          </a:r>
          <a:endParaRPr lang="en-GB" sz="1700" dirty="0"/>
        </a:p>
      </dgm:t>
    </dgm:pt>
    <dgm:pt modelId="{FBCA34C2-4FB4-4D0F-A9F5-015C6A7E24AF}" type="parTrans" cxnId="{7021E64B-134F-4EDC-A455-CEA54F7F2495}">
      <dgm:prSet/>
      <dgm:spPr/>
      <dgm:t>
        <a:bodyPr/>
        <a:lstStyle/>
        <a:p>
          <a:endParaRPr lang="en-GB"/>
        </a:p>
      </dgm:t>
    </dgm:pt>
    <dgm:pt modelId="{5BF9DF7C-E93B-48BA-A2D5-AA3E11571D9C}" type="sibTrans" cxnId="{7021E64B-134F-4EDC-A455-CEA54F7F2495}">
      <dgm:prSet/>
      <dgm:spPr/>
      <dgm:t>
        <a:bodyPr/>
        <a:lstStyle/>
        <a:p>
          <a:endParaRPr lang="en-GB"/>
        </a:p>
      </dgm:t>
    </dgm:pt>
    <dgm:pt modelId="{390AF522-45CF-48AC-ADAC-E7F295670661}">
      <dgm:prSet phldrT="[Text]" custT="1"/>
      <dgm:spPr/>
      <dgm:t>
        <a:bodyPr/>
        <a:lstStyle/>
        <a:p>
          <a:r>
            <a:rPr lang="en-GB" sz="1400" dirty="0" smtClean="0"/>
            <a:t>Use of loops for repeating the function over and again. Instead of writing it all for effective coding technique</a:t>
          </a:r>
          <a:endParaRPr lang="en-GB" sz="1400" dirty="0"/>
        </a:p>
      </dgm:t>
    </dgm:pt>
    <dgm:pt modelId="{0CEB4479-3A03-423E-9D90-52CFBFD25A60}" type="parTrans" cxnId="{5DBCB89B-13B9-432F-83A9-B842665D050E}">
      <dgm:prSet/>
      <dgm:spPr/>
      <dgm:t>
        <a:bodyPr/>
        <a:lstStyle/>
        <a:p>
          <a:endParaRPr lang="en-GB"/>
        </a:p>
      </dgm:t>
    </dgm:pt>
    <dgm:pt modelId="{E07ABB07-49D0-4718-A382-16905D9F37AD}" type="sibTrans" cxnId="{5DBCB89B-13B9-432F-83A9-B842665D050E}">
      <dgm:prSet/>
      <dgm:spPr/>
      <dgm:t>
        <a:bodyPr/>
        <a:lstStyle/>
        <a:p>
          <a:endParaRPr lang="en-GB"/>
        </a:p>
      </dgm:t>
    </dgm:pt>
    <dgm:pt modelId="{B7DD5DF6-49E8-4703-AD22-ADE90F6D3CD5}">
      <dgm:prSet phldrT="[Text]"/>
      <dgm:spPr/>
      <dgm:t>
        <a:bodyPr/>
        <a:lstStyle/>
        <a:p>
          <a:r>
            <a:rPr lang="en-GB" sz="1700" dirty="0" smtClean="0"/>
            <a:t>Compound Assignment</a:t>
          </a:r>
          <a:endParaRPr lang="en-GB" sz="1700" dirty="0"/>
        </a:p>
      </dgm:t>
    </dgm:pt>
    <dgm:pt modelId="{A6B0CB65-C553-493E-8FED-9C3BDD78443A}" type="parTrans" cxnId="{6A8A804F-E9D0-4B36-8554-EF8BDB85CAA1}">
      <dgm:prSet/>
      <dgm:spPr/>
      <dgm:t>
        <a:bodyPr/>
        <a:lstStyle/>
        <a:p>
          <a:endParaRPr lang="en-GB"/>
        </a:p>
      </dgm:t>
    </dgm:pt>
    <dgm:pt modelId="{3712FA0A-5DCE-4DED-9BC1-1BD59A001CD3}" type="sibTrans" cxnId="{6A8A804F-E9D0-4B36-8554-EF8BDB85CAA1}">
      <dgm:prSet/>
      <dgm:spPr/>
      <dgm:t>
        <a:bodyPr/>
        <a:lstStyle/>
        <a:p>
          <a:endParaRPr lang="en-GB"/>
        </a:p>
      </dgm:t>
    </dgm:pt>
    <dgm:pt modelId="{7C65515C-1957-4944-AD15-F68290C9ED37}">
      <dgm:prSet phldrT="[Text]" custT="1"/>
      <dgm:spPr/>
      <dgm:t>
        <a:bodyPr/>
        <a:lstStyle/>
        <a:p>
          <a:endParaRPr lang="en-GB" sz="1400" dirty="0"/>
        </a:p>
      </dgm:t>
    </dgm:pt>
    <dgm:pt modelId="{B9F1375A-90B7-417C-A685-75BB9726A019}" type="parTrans" cxnId="{8A500896-800E-4C04-8B5A-348D7701461D}">
      <dgm:prSet/>
      <dgm:spPr/>
      <dgm:t>
        <a:bodyPr/>
        <a:lstStyle/>
        <a:p>
          <a:endParaRPr lang="en-US"/>
        </a:p>
      </dgm:t>
    </dgm:pt>
    <dgm:pt modelId="{A8A617D5-8BD3-40F6-AB7D-B9C81B2D6399}" type="sibTrans" cxnId="{8A500896-800E-4C04-8B5A-348D7701461D}">
      <dgm:prSet/>
      <dgm:spPr/>
      <dgm:t>
        <a:bodyPr/>
        <a:lstStyle/>
        <a:p>
          <a:endParaRPr lang="en-US"/>
        </a:p>
      </dgm:t>
    </dgm:pt>
    <dgm:pt modelId="{48ED73B5-571B-4C6D-B3C3-FDE7D2357C60}">
      <dgm:prSet phldrT="[Text]" custT="1"/>
      <dgm:spPr/>
      <dgm:t>
        <a:bodyPr/>
        <a:lstStyle/>
        <a:p>
          <a:r>
            <a:rPr lang="en-GB" sz="1400" dirty="0" smtClean="0"/>
            <a:t>Use of compound assignment is another technique in which we used mathematical operations- another feature of C language</a:t>
          </a:r>
          <a:endParaRPr lang="en-GB" sz="1400" dirty="0"/>
        </a:p>
      </dgm:t>
    </dgm:pt>
    <dgm:pt modelId="{5C912F27-A586-433F-AD16-F2211FF3DA19}" type="sibTrans" cxnId="{85794E6F-4E10-486D-9F92-B11D9C05A8A7}">
      <dgm:prSet/>
      <dgm:spPr/>
      <dgm:t>
        <a:bodyPr/>
        <a:lstStyle/>
        <a:p>
          <a:endParaRPr lang="en-GB"/>
        </a:p>
      </dgm:t>
    </dgm:pt>
    <dgm:pt modelId="{55DE22F8-1DEB-44F7-948F-72677DB310D3}" type="parTrans" cxnId="{85794E6F-4E10-486D-9F92-B11D9C05A8A7}">
      <dgm:prSet/>
      <dgm:spPr/>
      <dgm:t>
        <a:bodyPr/>
        <a:lstStyle/>
        <a:p>
          <a:endParaRPr lang="en-GB"/>
        </a:p>
      </dgm:t>
    </dgm:pt>
    <dgm:pt modelId="{5479EB25-A740-48BA-B8AB-CCDF6F683294}" type="pres">
      <dgm:prSet presAssocID="{36F448BE-9CB6-47ED-B543-24817D3375D5}" presName="Name0" presStyleCnt="0">
        <dgm:presLayoutVars>
          <dgm:dir/>
          <dgm:resizeHandles val="exact"/>
        </dgm:presLayoutVars>
      </dgm:prSet>
      <dgm:spPr/>
      <dgm:t>
        <a:bodyPr/>
        <a:lstStyle/>
        <a:p>
          <a:endParaRPr lang="en-GB"/>
        </a:p>
      </dgm:t>
    </dgm:pt>
    <dgm:pt modelId="{0E853C44-DA12-4531-A631-580AB955466C}" type="pres">
      <dgm:prSet presAssocID="{3DB010BA-6B24-4969-AF75-D2C8E9EB5D43}" presName="compNode" presStyleCnt="0"/>
      <dgm:spPr/>
    </dgm:pt>
    <dgm:pt modelId="{88C94D56-9231-464A-B3DA-F90F53D85C36}" type="pres">
      <dgm:prSet presAssocID="{3DB010BA-6B24-4969-AF75-D2C8E9EB5D43}" presName="pictRect" presStyleLbl="node1" presStyleIdx="0" presStyleCnt="3"/>
      <dgm:spPr/>
      <dgm:t>
        <a:bodyPr/>
        <a:lstStyle/>
        <a:p>
          <a:endParaRPr lang="en-US"/>
        </a:p>
      </dgm:t>
    </dgm:pt>
    <dgm:pt modelId="{11FE88D2-4C91-4C50-ABFE-E81C346E48DB}" type="pres">
      <dgm:prSet presAssocID="{3DB010BA-6B24-4969-AF75-D2C8E9EB5D43}" presName="textRect" presStyleLbl="revTx" presStyleIdx="0" presStyleCnt="3">
        <dgm:presLayoutVars>
          <dgm:bulletEnabled val="1"/>
        </dgm:presLayoutVars>
      </dgm:prSet>
      <dgm:spPr/>
      <dgm:t>
        <a:bodyPr/>
        <a:lstStyle/>
        <a:p>
          <a:endParaRPr lang="en-GB"/>
        </a:p>
      </dgm:t>
    </dgm:pt>
    <dgm:pt modelId="{CB545147-5CEB-4863-B0F1-5A5F879A89C4}" type="pres">
      <dgm:prSet presAssocID="{708D0F8C-EF02-4F5D-A2A2-9869592CD09D}" presName="sibTrans" presStyleLbl="sibTrans2D1" presStyleIdx="0" presStyleCnt="0"/>
      <dgm:spPr/>
      <dgm:t>
        <a:bodyPr/>
        <a:lstStyle/>
        <a:p>
          <a:endParaRPr lang="en-GB"/>
        </a:p>
      </dgm:t>
    </dgm:pt>
    <dgm:pt modelId="{9AF3FA16-AAB6-4DA2-A6F0-AE22C9A1099A}" type="pres">
      <dgm:prSet presAssocID="{43813D8C-8E1E-4DE3-83A9-1FC0294FD427}" presName="compNode" presStyleCnt="0"/>
      <dgm:spPr/>
    </dgm:pt>
    <dgm:pt modelId="{71032946-B787-4339-8D1B-69B3B492D1F4}" type="pres">
      <dgm:prSet presAssocID="{43813D8C-8E1E-4DE3-83A9-1FC0294FD427}" presName="pictRect" presStyleLbl="node1" presStyleIdx="1" presStyleCnt="3"/>
      <dgm:spPr/>
      <dgm:t>
        <a:bodyPr/>
        <a:lstStyle/>
        <a:p>
          <a:endParaRPr lang="en-US"/>
        </a:p>
      </dgm:t>
    </dgm:pt>
    <dgm:pt modelId="{46EF93C6-1041-48D3-8250-981FAB465E3E}" type="pres">
      <dgm:prSet presAssocID="{43813D8C-8E1E-4DE3-83A9-1FC0294FD427}" presName="textRect" presStyleLbl="revTx" presStyleIdx="1" presStyleCnt="3">
        <dgm:presLayoutVars>
          <dgm:bulletEnabled val="1"/>
        </dgm:presLayoutVars>
      </dgm:prSet>
      <dgm:spPr/>
      <dgm:t>
        <a:bodyPr/>
        <a:lstStyle/>
        <a:p>
          <a:endParaRPr lang="en-GB"/>
        </a:p>
      </dgm:t>
    </dgm:pt>
    <dgm:pt modelId="{AEA8D8CE-D2E5-4969-B528-3FB8B9FE4633}" type="pres">
      <dgm:prSet presAssocID="{5BF9DF7C-E93B-48BA-A2D5-AA3E11571D9C}" presName="sibTrans" presStyleLbl="sibTrans2D1" presStyleIdx="0" presStyleCnt="0"/>
      <dgm:spPr/>
      <dgm:t>
        <a:bodyPr/>
        <a:lstStyle/>
        <a:p>
          <a:endParaRPr lang="en-GB"/>
        </a:p>
      </dgm:t>
    </dgm:pt>
    <dgm:pt modelId="{87A8B523-3C2E-4C72-94DE-C443239CED46}" type="pres">
      <dgm:prSet presAssocID="{B7DD5DF6-49E8-4703-AD22-ADE90F6D3CD5}" presName="compNode" presStyleCnt="0"/>
      <dgm:spPr/>
    </dgm:pt>
    <dgm:pt modelId="{624A2104-D908-4E09-91D4-76BDEEFBD489}" type="pres">
      <dgm:prSet presAssocID="{B7DD5DF6-49E8-4703-AD22-ADE90F6D3CD5}" presName="pictRect" presStyleLbl="node1" presStyleIdx="2" presStyleCnt="3" custLinFactNeighborX="954" custLinFactNeighborY="2122"/>
      <dgm:spPr/>
      <dgm:t>
        <a:bodyPr/>
        <a:lstStyle/>
        <a:p>
          <a:endParaRPr lang="en-US"/>
        </a:p>
      </dgm:t>
    </dgm:pt>
    <dgm:pt modelId="{5360D032-FD75-4F58-A723-533ADBD2EE43}" type="pres">
      <dgm:prSet presAssocID="{B7DD5DF6-49E8-4703-AD22-ADE90F6D3CD5}" presName="textRect" presStyleLbl="revTx" presStyleIdx="2" presStyleCnt="3">
        <dgm:presLayoutVars>
          <dgm:bulletEnabled val="1"/>
        </dgm:presLayoutVars>
      </dgm:prSet>
      <dgm:spPr/>
      <dgm:t>
        <a:bodyPr/>
        <a:lstStyle/>
        <a:p>
          <a:endParaRPr lang="en-GB"/>
        </a:p>
      </dgm:t>
    </dgm:pt>
  </dgm:ptLst>
  <dgm:cxnLst>
    <dgm:cxn modelId="{6A8A804F-E9D0-4B36-8554-EF8BDB85CAA1}" srcId="{36F448BE-9CB6-47ED-B543-24817D3375D5}" destId="{B7DD5DF6-49E8-4703-AD22-ADE90F6D3CD5}" srcOrd="2" destOrd="0" parTransId="{A6B0CB65-C553-493E-8FED-9C3BDD78443A}" sibTransId="{3712FA0A-5DCE-4DED-9BC1-1BD59A001CD3}"/>
    <dgm:cxn modelId="{FD33059F-2FCF-4273-A43B-77C1153168C6}" type="presOf" srcId="{48ED73B5-571B-4C6D-B3C3-FDE7D2357C60}" destId="{5360D032-FD75-4F58-A723-533ADBD2EE43}" srcOrd="0" destOrd="1" presId="urn:microsoft.com/office/officeart/2005/8/layout/pList1#1"/>
    <dgm:cxn modelId="{5DBCB89B-13B9-432F-83A9-B842665D050E}" srcId="{43813D8C-8E1E-4DE3-83A9-1FC0294FD427}" destId="{390AF522-45CF-48AC-ADAC-E7F295670661}" srcOrd="0" destOrd="0" parTransId="{0CEB4479-3A03-423E-9D90-52CFBFD25A60}" sibTransId="{E07ABB07-49D0-4718-A382-16905D9F37AD}"/>
    <dgm:cxn modelId="{960879AE-5B9E-4397-8EE2-97C0D7DBF60A}" type="presOf" srcId="{43813D8C-8E1E-4DE3-83A9-1FC0294FD427}" destId="{46EF93C6-1041-48D3-8250-981FAB465E3E}" srcOrd="0" destOrd="0" presId="urn:microsoft.com/office/officeart/2005/8/layout/pList1#1"/>
    <dgm:cxn modelId="{EE33BBC2-6245-41DA-8DA1-881C58543A9C}" type="presOf" srcId="{708D0F8C-EF02-4F5D-A2A2-9869592CD09D}" destId="{CB545147-5CEB-4863-B0F1-5A5F879A89C4}" srcOrd="0" destOrd="0" presId="urn:microsoft.com/office/officeart/2005/8/layout/pList1#1"/>
    <dgm:cxn modelId="{7021E64B-134F-4EDC-A455-CEA54F7F2495}" srcId="{36F448BE-9CB6-47ED-B543-24817D3375D5}" destId="{43813D8C-8E1E-4DE3-83A9-1FC0294FD427}" srcOrd="1" destOrd="0" parTransId="{FBCA34C2-4FB4-4D0F-A9F5-015C6A7E24AF}" sibTransId="{5BF9DF7C-E93B-48BA-A2D5-AA3E11571D9C}"/>
    <dgm:cxn modelId="{01E8FBA0-70E1-43DE-8575-3D180929A5C1}" type="presOf" srcId="{B7DD5DF6-49E8-4703-AD22-ADE90F6D3CD5}" destId="{5360D032-FD75-4F58-A723-533ADBD2EE43}" srcOrd="0" destOrd="0" presId="urn:microsoft.com/office/officeart/2005/8/layout/pList1#1"/>
    <dgm:cxn modelId="{85794E6F-4E10-486D-9F92-B11D9C05A8A7}" srcId="{B7DD5DF6-49E8-4703-AD22-ADE90F6D3CD5}" destId="{48ED73B5-571B-4C6D-B3C3-FDE7D2357C60}" srcOrd="0" destOrd="0" parTransId="{55DE22F8-1DEB-44F7-948F-72677DB310D3}" sibTransId="{5C912F27-A586-433F-AD16-F2211FF3DA19}"/>
    <dgm:cxn modelId="{9474978B-5BA2-4B3E-AABE-8A38A871FDE9}" type="presOf" srcId="{5BF9DF7C-E93B-48BA-A2D5-AA3E11571D9C}" destId="{AEA8D8CE-D2E5-4969-B528-3FB8B9FE4633}" srcOrd="0" destOrd="0" presId="urn:microsoft.com/office/officeart/2005/8/layout/pList1#1"/>
    <dgm:cxn modelId="{CCCA75AF-D22C-422B-8880-B14FB803EEBD}" type="presOf" srcId="{390AF522-45CF-48AC-ADAC-E7F295670661}" destId="{46EF93C6-1041-48D3-8250-981FAB465E3E}" srcOrd="0" destOrd="1" presId="urn:microsoft.com/office/officeart/2005/8/layout/pList1#1"/>
    <dgm:cxn modelId="{DCE2DF4D-FB0A-4279-9F56-666DA9C6A864}" type="presOf" srcId="{DEC73674-A491-4B2C-9A80-A1A667DC8FAA}" destId="{11FE88D2-4C91-4C50-ABFE-E81C346E48DB}" srcOrd="0" destOrd="1" presId="urn:microsoft.com/office/officeart/2005/8/layout/pList1#1"/>
    <dgm:cxn modelId="{84D7339F-B4D0-4C78-93CD-7B916053D58C}" type="presOf" srcId="{36F448BE-9CB6-47ED-B543-24817D3375D5}" destId="{5479EB25-A740-48BA-B8AB-CCDF6F683294}" srcOrd="0" destOrd="0" presId="urn:microsoft.com/office/officeart/2005/8/layout/pList1#1"/>
    <dgm:cxn modelId="{8A500896-800E-4C04-8B5A-348D7701461D}" srcId="{43813D8C-8E1E-4DE3-83A9-1FC0294FD427}" destId="{7C65515C-1957-4944-AD15-F68290C9ED37}" srcOrd="1" destOrd="0" parTransId="{B9F1375A-90B7-417C-A685-75BB9726A019}" sibTransId="{A8A617D5-8BD3-40F6-AB7D-B9C81B2D6399}"/>
    <dgm:cxn modelId="{60FEBCD1-27A4-4621-9F94-7509D6CD297C}" srcId="{3DB010BA-6B24-4969-AF75-D2C8E9EB5D43}" destId="{DEC73674-A491-4B2C-9A80-A1A667DC8FAA}" srcOrd="0" destOrd="0" parTransId="{F427B784-0F9C-4C01-B5E8-8F7749EF0B6A}" sibTransId="{FCC63385-E3A3-41A2-BCE8-2F3FF17967A6}"/>
    <dgm:cxn modelId="{5440C828-F477-491C-A524-C9123ECD1CF8}" type="presOf" srcId="{3DB010BA-6B24-4969-AF75-D2C8E9EB5D43}" destId="{11FE88D2-4C91-4C50-ABFE-E81C346E48DB}" srcOrd="0" destOrd="0" presId="urn:microsoft.com/office/officeart/2005/8/layout/pList1#1"/>
    <dgm:cxn modelId="{C3DE5920-1758-42D9-8108-1AD7F994F9C6}" srcId="{36F448BE-9CB6-47ED-B543-24817D3375D5}" destId="{3DB010BA-6B24-4969-AF75-D2C8E9EB5D43}" srcOrd="0" destOrd="0" parTransId="{E47AE4B2-8234-40A3-9977-A4507A4AF30D}" sibTransId="{708D0F8C-EF02-4F5D-A2A2-9869592CD09D}"/>
    <dgm:cxn modelId="{4C943F62-D097-4EE2-9485-9F612CE92921}" type="presOf" srcId="{7C65515C-1957-4944-AD15-F68290C9ED37}" destId="{46EF93C6-1041-48D3-8250-981FAB465E3E}" srcOrd="0" destOrd="2" presId="urn:microsoft.com/office/officeart/2005/8/layout/pList1#1"/>
    <dgm:cxn modelId="{87E5FDEE-7BE9-4A1B-A8F7-E135D3EA11E0}" type="presParOf" srcId="{5479EB25-A740-48BA-B8AB-CCDF6F683294}" destId="{0E853C44-DA12-4531-A631-580AB955466C}" srcOrd="0" destOrd="0" presId="urn:microsoft.com/office/officeart/2005/8/layout/pList1#1"/>
    <dgm:cxn modelId="{A62989AB-59A6-4D6D-9799-5588DE4EEB1C}" type="presParOf" srcId="{0E853C44-DA12-4531-A631-580AB955466C}" destId="{88C94D56-9231-464A-B3DA-F90F53D85C36}" srcOrd="0" destOrd="0" presId="urn:microsoft.com/office/officeart/2005/8/layout/pList1#1"/>
    <dgm:cxn modelId="{169335AA-6C29-47AB-B27F-42BF389C12FF}" type="presParOf" srcId="{0E853C44-DA12-4531-A631-580AB955466C}" destId="{11FE88D2-4C91-4C50-ABFE-E81C346E48DB}" srcOrd="1" destOrd="0" presId="urn:microsoft.com/office/officeart/2005/8/layout/pList1#1"/>
    <dgm:cxn modelId="{AECF44EC-3DF2-4339-9D35-1199A96F6C90}" type="presParOf" srcId="{5479EB25-A740-48BA-B8AB-CCDF6F683294}" destId="{CB545147-5CEB-4863-B0F1-5A5F879A89C4}" srcOrd="1" destOrd="0" presId="urn:microsoft.com/office/officeart/2005/8/layout/pList1#1"/>
    <dgm:cxn modelId="{D66D6488-3F18-4C5E-B207-40EB747BC1B7}" type="presParOf" srcId="{5479EB25-A740-48BA-B8AB-CCDF6F683294}" destId="{9AF3FA16-AAB6-4DA2-A6F0-AE22C9A1099A}" srcOrd="2" destOrd="0" presId="urn:microsoft.com/office/officeart/2005/8/layout/pList1#1"/>
    <dgm:cxn modelId="{68C1DB41-F013-422D-968D-B521D9EEF47F}" type="presParOf" srcId="{9AF3FA16-AAB6-4DA2-A6F0-AE22C9A1099A}" destId="{71032946-B787-4339-8D1B-69B3B492D1F4}" srcOrd="0" destOrd="0" presId="urn:microsoft.com/office/officeart/2005/8/layout/pList1#1"/>
    <dgm:cxn modelId="{F0D6619D-5069-4C17-B756-7B24C3FE7360}" type="presParOf" srcId="{9AF3FA16-AAB6-4DA2-A6F0-AE22C9A1099A}" destId="{46EF93C6-1041-48D3-8250-981FAB465E3E}" srcOrd="1" destOrd="0" presId="urn:microsoft.com/office/officeart/2005/8/layout/pList1#1"/>
    <dgm:cxn modelId="{F14F1EAB-4299-4D48-979D-7B0281C0E288}" type="presParOf" srcId="{5479EB25-A740-48BA-B8AB-CCDF6F683294}" destId="{AEA8D8CE-D2E5-4969-B528-3FB8B9FE4633}" srcOrd="3" destOrd="0" presId="urn:microsoft.com/office/officeart/2005/8/layout/pList1#1"/>
    <dgm:cxn modelId="{23CC365B-4ABA-40F3-B9B8-EA90411C8494}" type="presParOf" srcId="{5479EB25-A740-48BA-B8AB-CCDF6F683294}" destId="{87A8B523-3C2E-4C72-94DE-C443239CED46}" srcOrd="4" destOrd="0" presId="urn:microsoft.com/office/officeart/2005/8/layout/pList1#1"/>
    <dgm:cxn modelId="{12E4A769-C3F9-46BC-99AB-F77C94CBA51A}" type="presParOf" srcId="{87A8B523-3C2E-4C72-94DE-C443239CED46}" destId="{624A2104-D908-4E09-91D4-76BDEEFBD489}" srcOrd="0" destOrd="0" presId="urn:microsoft.com/office/officeart/2005/8/layout/pList1#1"/>
    <dgm:cxn modelId="{479B57AD-8EEE-40CD-A2E1-DBDB5B408C2B}" type="presParOf" srcId="{87A8B523-3C2E-4C72-94DE-C443239CED46}" destId="{5360D032-FD75-4F58-A723-533ADBD2EE43}" srcOrd="1" destOrd="0" presId="urn:microsoft.com/office/officeart/2005/8/layout/p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374AB3-37ED-4D14-907A-00BF1F1E16B9}" type="doc">
      <dgm:prSet loTypeId="urn:microsoft.com/office/officeart/2008/layout/AlternatingPictureBlocks" loCatId="list" qsTypeId="urn:microsoft.com/office/officeart/2005/8/quickstyle/simple1" qsCatId="simple" csTypeId="urn:microsoft.com/office/officeart/2005/8/colors/accent1_2" csCatId="accent1" phldr="1"/>
      <dgm:spPr/>
    </dgm:pt>
    <dgm:pt modelId="{D3AB1DA2-67D3-4924-8C4E-4A7EC48CF1FC}">
      <dgm:prSet/>
      <dgm:spPr/>
      <dgm:t>
        <a:bodyPr/>
        <a:lstStyle/>
        <a:p>
          <a:pPr algn="l"/>
          <a:r>
            <a:rPr lang="en-GB" dirty="0" smtClean="0"/>
            <a:t>C language is a case-sensitive language. However, our program is on the contrarily. You can user both upper case and lower case letters and it will work anyway!</a:t>
          </a:r>
          <a:endParaRPr lang="en-GB" dirty="0"/>
        </a:p>
      </dgm:t>
    </dgm:pt>
    <dgm:pt modelId="{0A03C50D-3A95-4356-90BA-E1DFFE26152A}" type="parTrans" cxnId="{B0297CC9-F265-4DEB-921F-0A04B4F28F10}">
      <dgm:prSet/>
      <dgm:spPr/>
      <dgm:t>
        <a:bodyPr/>
        <a:lstStyle/>
        <a:p>
          <a:endParaRPr lang="en-GB"/>
        </a:p>
      </dgm:t>
    </dgm:pt>
    <dgm:pt modelId="{79D5AD6F-E641-41E5-85D2-B2985B02038F}" type="sibTrans" cxnId="{B0297CC9-F265-4DEB-921F-0A04B4F28F10}">
      <dgm:prSet/>
      <dgm:spPr/>
      <dgm:t>
        <a:bodyPr/>
        <a:lstStyle/>
        <a:p>
          <a:endParaRPr lang="en-GB"/>
        </a:p>
      </dgm:t>
    </dgm:pt>
    <dgm:pt modelId="{CC40AAB6-8EC6-4B58-9491-D2BAE1189696}">
      <dgm:prSet phldrT="[Text]"/>
      <dgm:spPr/>
      <dgm:t>
        <a:bodyPr/>
        <a:lstStyle/>
        <a:p>
          <a:pPr algn="l"/>
          <a:r>
            <a:rPr lang="en-GB" i="0" dirty="0" smtClean="0"/>
            <a:t>We display the input on a colourful console screen. To attract the audience. And for better visual display.</a:t>
          </a:r>
          <a:endParaRPr lang="en-GB" i="0" dirty="0"/>
        </a:p>
      </dgm:t>
    </dgm:pt>
    <dgm:pt modelId="{89B24FA5-48F5-43F9-8620-EB33DA3F6F1C}" type="parTrans" cxnId="{73271075-F954-46E2-8989-A7CC312D2DBD}">
      <dgm:prSet/>
      <dgm:spPr/>
      <dgm:t>
        <a:bodyPr/>
        <a:lstStyle/>
        <a:p>
          <a:endParaRPr lang="en-GB"/>
        </a:p>
      </dgm:t>
    </dgm:pt>
    <dgm:pt modelId="{7ED3B732-473F-4D1C-B161-7EEA78EA8D95}" type="sibTrans" cxnId="{73271075-F954-46E2-8989-A7CC312D2DBD}">
      <dgm:prSet/>
      <dgm:spPr/>
      <dgm:t>
        <a:bodyPr/>
        <a:lstStyle/>
        <a:p>
          <a:endParaRPr lang="en-GB"/>
        </a:p>
      </dgm:t>
    </dgm:pt>
    <dgm:pt modelId="{4441CD73-B4F2-42E6-9D3C-376963805B09}">
      <dgm:prSet phldrT="[Text]"/>
      <dgm:spPr/>
      <dgm:t>
        <a:bodyPr/>
        <a:lstStyle/>
        <a:p>
          <a:pPr algn="l"/>
          <a:r>
            <a:rPr lang="en-GB" b="1" dirty="0" smtClean="0"/>
            <a:t>Use of strings. Enable a user to get input in a form of long sentences and displays them as such. Our code enables us to do so. And takes user’s in following manner.</a:t>
          </a:r>
          <a:endParaRPr lang="en-GB" b="1" dirty="0"/>
        </a:p>
      </dgm:t>
    </dgm:pt>
    <dgm:pt modelId="{571CA4FE-15D2-4DA1-82A4-D1079B057FAA}" type="sibTrans" cxnId="{FEAF1EBC-75B2-4504-A1A2-348E3DE3B90B}">
      <dgm:prSet/>
      <dgm:spPr/>
      <dgm:t>
        <a:bodyPr/>
        <a:lstStyle/>
        <a:p>
          <a:endParaRPr lang="en-GB"/>
        </a:p>
      </dgm:t>
    </dgm:pt>
    <dgm:pt modelId="{747401E6-48FD-4AB3-89DE-F28EB413CE72}" type="parTrans" cxnId="{FEAF1EBC-75B2-4504-A1A2-348E3DE3B90B}">
      <dgm:prSet/>
      <dgm:spPr/>
      <dgm:t>
        <a:bodyPr/>
        <a:lstStyle/>
        <a:p>
          <a:endParaRPr lang="en-GB"/>
        </a:p>
      </dgm:t>
    </dgm:pt>
    <dgm:pt modelId="{51729409-E0D9-4104-9FEB-A820832AB44F}" type="pres">
      <dgm:prSet presAssocID="{30374AB3-37ED-4D14-907A-00BF1F1E16B9}" presName="linearFlow" presStyleCnt="0">
        <dgm:presLayoutVars>
          <dgm:dir/>
          <dgm:resizeHandles val="exact"/>
        </dgm:presLayoutVars>
      </dgm:prSet>
      <dgm:spPr/>
    </dgm:pt>
    <dgm:pt modelId="{F7534E28-3D66-4DD3-9256-362671A1B1F7}" type="pres">
      <dgm:prSet presAssocID="{D3AB1DA2-67D3-4924-8C4E-4A7EC48CF1FC}" presName="comp" presStyleCnt="0"/>
      <dgm:spPr/>
    </dgm:pt>
    <dgm:pt modelId="{11FF255B-80F3-4F43-B20F-26861C197FDE}" type="pres">
      <dgm:prSet presAssocID="{D3AB1DA2-67D3-4924-8C4E-4A7EC48CF1FC}" presName="rect2" presStyleLbl="node1" presStyleIdx="0" presStyleCnt="3" custScaleX="80289">
        <dgm:presLayoutVars>
          <dgm:bulletEnabled val="1"/>
        </dgm:presLayoutVars>
      </dgm:prSet>
      <dgm:spPr/>
      <dgm:t>
        <a:bodyPr/>
        <a:lstStyle/>
        <a:p>
          <a:endParaRPr lang="en-GB"/>
        </a:p>
      </dgm:t>
    </dgm:pt>
    <dgm:pt modelId="{35AD0A6B-9811-48ED-86AA-5FF6FDE7A154}" type="pres">
      <dgm:prSet presAssocID="{D3AB1DA2-67D3-4924-8C4E-4A7EC48CF1FC}" presName="rect1" presStyleLbl="lnNode1" presStyleIdx="0" presStyleCnt="3" custScaleX="152960" custLinFactNeighborY="48"/>
      <dgm:spPr/>
    </dgm:pt>
    <dgm:pt modelId="{A87F9B79-AE97-4107-8CBC-FBBB7BAFD590}" type="pres">
      <dgm:prSet presAssocID="{79D5AD6F-E641-41E5-85D2-B2985B02038F}" presName="sibTrans" presStyleCnt="0"/>
      <dgm:spPr/>
    </dgm:pt>
    <dgm:pt modelId="{780E1C16-4AFB-48A0-8165-7B04691E6A0F}" type="pres">
      <dgm:prSet presAssocID="{4441CD73-B4F2-42E6-9D3C-376963805B09}" presName="comp" presStyleCnt="0"/>
      <dgm:spPr/>
    </dgm:pt>
    <dgm:pt modelId="{42BCEE97-97B6-40D9-BC6F-209B95F4F3AD}" type="pres">
      <dgm:prSet presAssocID="{4441CD73-B4F2-42E6-9D3C-376963805B09}" presName="rect2" presStyleLbl="node1" presStyleIdx="1" presStyleCnt="3">
        <dgm:presLayoutVars>
          <dgm:bulletEnabled val="1"/>
        </dgm:presLayoutVars>
      </dgm:prSet>
      <dgm:spPr/>
      <dgm:t>
        <a:bodyPr/>
        <a:lstStyle/>
        <a:p>
          <a:endParaRPr lang="en-GB"/>
        </a:p>
      </dgm:t>
    </dgm:pt>
    <dgm:pt modelId="{F58E97B9-C048-4254-9298-B01260DE6229}" type="pres">
      <dgm:prSet presAssocID="{4441CD73-B4F2-42E6-9D3C-376963805B09}" presName="rect1" presStyleLbl="lnNode1" presStyleIdx="1" presStyleCnt="3"/>
      <dgm:spPr/>
    </dgm:pt>
    <dgm:pt modelId="{73418A88-E055-4410-9290-88D177D23C2B}" type="pres">
      <dgm:prSet presAssocID="{571CA4FE-15D2-4DA1-82A4-D1079B057FAA}" presName="sibTrans" presStyleCnt="0"/>
      <dgm:spPr/>
    </dgm:pt>
    <dgm:pt modelId="{E2E36955-7FFE-442E-B37C-52C3F26197C3}" type="pres">
      <dgm:prSet presAssocID="{CC40AAB6-8EC6-4B58-9491-D2BAE1189696}" presName="comp" presStyleCnt="0"/>
      <dgm:spPr/>
    </dgm:pt>
    <dgm:pt modelId="{58B2D6FC-8B86-493A-A4F0-5C85B5A595BC}" type="pres">
      <dgm:prSet presAssocID="{CC40AAB6-8EC6-4B58-9491-D2BAE1189696}" presName="rect2" presStyleLbl="node1" presStyleIdx="2" presStyleCnt="3">
        <dgm:presLayoutVars>
          <dgm:bulletEnabled val="1"/>
        </dgm:presLayoutVars>
      </dgm:prSet>
      <dgm:spPr/>
      <dgm:t>
        <a:bodyPr/>
        <a:lstStyle/>
        <a:p>
          <a:endParaRPr lang="en-GB"/>
        </a:p>
      </dgm:t>
    </dgm:pt>
    <dgm:pt modelId="{88AB7361-C2B0-48BF-BD21-3F7326C230F3}" type="pres">
      <dgm:prSet presAssocID="{CC40AAB6-8EC6-4B58-9491-D2BAE1189696}" presName="rect1" presStyleLbl="lnNode1" presStyleIdx="2" presStyleCnt="3" custScaleX="109498" custLinFactNeighborY="-1401"/>
      <dgm:spPr/>
    </dgm:pt>
  </dgm:ptLst>
  <dgm:cxnLst>
    <dgm:cxn modelId="{FEAF1EBC-75B2-4504-A1A2-348E3DE3B90B}" srcId="{30374AB3-37ED-4D14-907A-00BF1F1E16B9}" destId="{4441CD73-B4F2-42E6-9D3C-376963805B09}" srcOrd="1" destOrd="0" parTransId="{747401E6-48FD-4AB3-89DE-F28EB413CE72}" sibTransId="{571CA4FE-15D2-4DA1-82A4-D1079B057FAA}"/>
    <dgm:cxn modelId="{836C8D7E-6408-44DB-80EA-B39AD796F101}" type="presOf" srcId="{4441CD73-B4F2-42E6-9D3C-376963805B09}" destId="{42BCEE97-97B6-40D9-BC6F-209B95F4F3AD}" srcOrd="0" destOrd="0" presId="urn:microsoft.com/office/officeart/2008/layout/AlternatingPictureBlocks"/>
    <dgm:cxn modelId="{B3AE7298-36CB-4EE6-BB39-ECBE39C465F8}" type="presOf" srcId="{D3AB1DA2-67D3-4924-8C4E-4A7EC48CF1FC}" destId="{11FF255B-80F3-4F43-B20F-26861C197FDE}" srcOrd="0" destOrd="0" presId="urn:microsoft.com/office/officeart/2008/layout/AlternatingPictureBlocks"/>
    <dgm:cxn modelId="{73271075-F954-46E2-8989-A7CC312D2DBD}" srcId="{30374AB3-37ED-4D14-907A-00BF1F1E16B9}" destId="{CC40AAB6-8EC6-4B58-9491-D2BAE1189696}" srcOrd="2" destOrd="0" parTransId="{89B24FA5-48F5-43F9-8620-EB33DA3F6F1C}" sibTransId="{7ED3B732-473F-4D1C-B161-7EEA78EA8D95}"/>
    <dgm:cxn modelId="{FDAF8104-8C0E-4351-AAB5-6EFCF7FC2E52}" type="presOf" srcId="{CC40AAB6-8EC6-4B58-9491-D2BAE1189696}" destId="{58B2D6FC-8B86-493A-A4F0-5C85B5A595BC}" srcOrd="0" destOrd="0" presId="urn:microsoft.com/office/officeart/2008/layout/AlternatingPictureBlocks"/>
    <dgm:cxn modelId="{731B2931-BF5F-40AB-978E-9B56826E4771}" type="presOf" srcId="{30374AB3-37ED-4D14-907A-00BF1F1E16B9}" destId="{51729409-E0D9-4104-9FEB-A820832AB44F}" srcOrd="0" destOrd="0" presId="urn:microsoft.com/office/officeart/2008/layout/AlternatingPictureBlocks"/>
    <dgm:cxn modelId="{B0297CC9-F265-4DEB-921F-0A04B4F28F10}" srcId="{30374AB3-37ED-4D14-907A-00BF1F1E16B9}" destId="{D3AB1DA2-67D3-4924-8C4E-4A7EC48CF1FC}" srcOrd="0" destOrd="0" parTransId="{0A03C50D-3A95-4356-90BA-E1DFFE26152A}" sibTransId="{79D5AD6F-E641-41E5-85D2-B2985B02038F}"/>
    <dgm:cxn modelId="{DDA4D1A2-F353-410C-9FDF-F1251F8E700A}" type="presParOf" srcId="{51729409-E0D9-4104-9FEB-A820832AB44F}" destId="{F7534E28-3D66-4DD3-9256-362671A1B1F7}" srcOrd="0" destOrd="0" presId="urn:microsoft.com/office/officeart/2008/layout/AlternatingPictureBlocks"/>
    <dgm:cxn modelId="{C64A6E2A-B5DB-44B2-85A0-009303A33C81}" type="presParOf" srcId="{F7534E28-3D66-4DD3-9256-362671A1B1F7}" destId="{11FF255B-80F3-4F43-B20F-26861C197FDE}" srcOrd="0" destOrd="0" presId="urn:microsoft.com/office/officeart/2008/layout/AlternatingPictureBlocks"/>
    <dgm:cxn modelId="{C2FFBA3D-208F-4387-A518-E3B87B2663BE}" type="presParOf" srcId="{F7534E28-3D66-4DD3-9256-362671A1B1F7}" destId="{35AD0A6B-9811-48ED-86AA-5FF6FDE7A154}" srcOrd="1" destOrd="0" presId="urn:microsoft.com/office/officeart/2008/layout/AlternatingPictureBlocks"/>
    <dgm:cxn modelId="{5E2F5241-C1AA-4E97-840F-4F99D31A8F3F}" type="presParOf" srcId="{51729409-E0D9-4104-9FEB-A820832AB44F}" destId="{A87F9B79-AE97-4107-8CBC-FBBB7BAFD590}" srcOrd="1" destOrd="0" presId="urn:microsoft.com/office/officeart/2008/layout/AlternatingPictureBlocks"/>
    <dgm:cxn modelId="{DC535205-1C7A-4987-B97D-278B51E7D03D}" type="presParOf" srcId="{51729409-E0D9-4104-9FEB-A820832AB44F}" destId="{780E1C16-4AFB-48A0-8165-7B04691E6A0F}" srcOrd="2" destOrd="0" presId="urn:microsoft.com/office/officeart/2008/layout/AlternatingPictureBlocks"/>
    <dgm:cxn modelId="{13B4C085-061C-4794-AF38-D1CE6D0E1776}" type="presParOf" srcId="{780E1C16-4AFB-48A0-8165-7B04691E6A0F}" destId="{42BCEE97-97B6-40D9-BC6F-209B95F4F3AD}" srcOrd="0" destOrd="0" presId="urn:microsoft.com/office/officeart/2008/layout/AlternatingPictureBlocks"/>
    <dgm:cxn modelId="{6CFF71E8-6D83-422D-B48C-308851699162}" type="presParOf" srcId="{780E1C16-4AFB-48A0-8165-7B04691E6A0F}" destId="{F58E97B9-C048-4254-9298-B01260DE6229}" srcOrd="1" destOrd="0" presId="urn:microsoft.com/office/officeart/2008/layout/AlternatingPictureBlocks"/>
    <dgm:cxn modelId="{04D15DE3-6E2B-4D63-8241-0F56C1897C52}" type="presParOf" srcId="{51729409-E0D9-4104-9FEB-A820832AB44F}" destId="{73418A88-E055-4410-9290-88D177D23C2B}" srcOrd="3" destOrd="0" presId="urn:microsoft.com/office/officeart/2008/layout/AlternatingPictureBlocks"/>
    <dgm:cxn modelId="{BB6E6676-8FD7-4458-920A-763EA39A3D65}" type="presParOf" srcId="{51729409-E0D9-4104-9FEB-A820832AB44F}" destId="{E2E36955-7FFE-442E-B37C-52C3F26197C3}" srcOrd="4" destOrd="0" presId="urn:microsoft.com/office/officeart/2008/layout/AlternatingPictureBlocks"/>
    <dgm:cxn modelId="{EC3F20EB-DD74-49A8-B02A-3BB5E39D3B3B}" type="presParOf" srcId="{E2E36955-7FFE-442E-B37C-52C3F26197C3}" destId="{58B2D6FC-8B86-493A-A4F0-5C85B5A595BC}" srcOrd="0" destOrd="0" presId="urn:microsoft.com/office/officeart/2008/layout/AlternatingPictureBlocks"/>
    <dgm:cxn modelId="{1F526D0D-4E39-460E-8341-82DD683F40C8}" type="presParOf" srcId="{E2E36955-7FFE-442E-B37C-52C3F26197C3}" destId="{88AB7361-C2B0-48BF-BD21-3F7326C230F3}"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6EE2AB-0C2B-49D6-A506-34941C82A986}" type="doc">
      <dgm:prSet loTypeId="urn:microsoft.com/office/officeart/2005/8/layout/pList2" loCatId="list" qsTypeId="urn:microsoft.com/office/officeart/2005/8/quickstyle/simple1" qsCatId="simple" csTypeId="urn:microsoft.com/office/officeart/2005/8/colors/accent1_2" csCatId="accent1" phldr="1"/>
      <dgm:spPr/>
    </dgm:pt>
    <dgm:pt modelId="{FFF3B449-B71E-4BC0-B6A1-990B5A520F14}">
      <dgm:prSet phldrT="[Text]"/>
      <dgm:spPr/>
      <dgm:t>
        <a:bodyPr/>
        <a:lstStyle/>
        <a:p>
          <a:r>
            <a:rPr lang="en-US" dirty="0" smtClean="0"/>
            <a:t>The code is specifically built to increase the entertainment purpose. It is creative in a way that pseudoscience has never been related with astrology or C language  before</a:t>
          </a:r>
          <a:endParaRPr lang="en-US" dirty="0"/>
        </a:p>
      </dgm:t>
    </dgm:pt>
    <dgm:pt modelId="{76332BB8-81C2-4B78-852A-D2EE4AA0A761}" type="parTrans" cxnId="{E5BFDC70-1AB6-4977-8D58-46DB4B3F8A6C}">
      <dgm:prSet/>
      <dgm:spPr/>
      <dgm:t>
        <a:bodyPr/>
        <a:lstStyle/>
        <a:p>
          <a:endParaRPr lang="en-US"/>
        </a:p>
      </dgm:t>
    </dgm:pt>
    <dgm:pt modelId="{24DCE74D-D032-449D-9246-9391B803617A}" type="sibTrans" cxnId="{E5BFDC70-1AB6-4977-8D58-46DB4B3F8A6C}">
      <dgm:prSet/>
      <dgm:spPr/>
      <dgm:t>
        <a:bodyPr/>
        <a:lstStyle/>
        <a:p>
          <a:endParaRPr lang="en-US"/>
        </a:p>
      </dgm:t>
    </dgm:pt>
    <dgm:pt modelId="{A4CA9ED4-D05B-4E95-9299-6100184151F0}">
      <dgm:prSet phldrT="[Text]"/>
      <dgm:spPr/>
      <dgm:t>
        <a:bodyPr/>
        <a:lstStyle/>
        <a:p>
          <a:r>
            <a:rPr lang="en-US" dirty="0" smtClean="0"/>
            <a:t>The creativity of our code is also increased multiple times as we are using a colorful console screen and also by adding humor to it mainly for the entertainment purpose</a:t>
          </a:r>
          <a:endParaRPr lang="en-US" b="1" dirty="0"/>
        </a:p>
      </dgm:t>
    </dgm:pt>
    <dgm:pt modelId="{AE4FD4CB-6CF2-4243-AC92-277E72042774}" type="parTrans" cxnId="{F87D96A0-F4AA-4276-B449-DD9F6141005F}">
      <dgm:prSet/>
      <dgm:spPr/>
      <dgm:t>
        <a:bodyPr/>
        <a:lstStyle/>
        <a:p>
          <a:endParaRPr lang="en-US"/>
        </a:p>
      </dgm:t>
    </dgm:pt>
    <dgm:pt modelId="{8A4E2258-39FB-4154-AFF1-3E7D31E7F393}" type="sibTrans" cxnId="{F87D96A0-F4AA-4276-B449-DD9F6141005F}">
      <dgm:prSet/>
      <dgm:spPr/>
      <dgm:t>
        <a:bodyPr/>
        <a:lstStyle/>
        <a:p>
          <a:endParaRPr lang="en-US"/>
        </a:p>
      </dgm:t>
    </dgm:pt>
    <dgm:pt modelId="{E38EC061-3FD7-47E3-8AA2-6C6CBAAB4E99}">
      <dgm:prSet phldrT="[Text]"/>
      <dgm:spPr/>
      <dgm:t>
        <a:bodyPr/>
        <a:lstStyle/>
        <a:p>
          <a:r>
            <a:rPr lang="en-US" dirty="0" smtClean="0"/>
            <a:t>Innovation of our idea.</a:t>
          </a:r>
        </a:p>
        <a:p>
          <a:r>
            <a:rPr lang="en-US" dirty="0" smtClean="0"/>
            <a:t>It is pretty new in a manner that C language has never been used before to make an astrology quiz. It’s novelty lies in the fact that it is simple yet efficient. </a:t>
          </a:r>
          <a:endParaRPr lang="en-US" dirty="0"/>
        </a:p>
      </dgm:t>
    </dgm:pt>
    <dgm:pt modelId="{E2AFB8CE-E4A7-4EC6-BA6A-C9F8C6DC1644}" type="parTrans" cxnId="{1715676A-7165-4B51-8A1C-8EEBD4FB633D}">
      <dgm:prSet/>
      <dgm:spPr/>
      <dgm:t>
        <a:bodyPr/>
        <a:lstStyle/>
        <a:p>
          <a:endParaRPr lang="en-US"/>
        </a:p>
      </dgm:t>
    </dgm:pt>
    <dgm:pt modelId="{978F1E3D-4C35-4F14-A78E-06E89548CB76}" type="sibTrans" cxnId="{1715676A-7165-4B51-8A1C-8EEBD4FB633D}">
      <dgm:prSet/>
      <dgm:spPr/>
      <dgm:t>
        <a:bodyPr/>
        <a:lstStyle/>
        <a:p>
          <a:endParaRPr lang="en-US"/>
        </a:p>
      </dgm:t>
    </dgm:pt>
    <dgm:pt modelId="{E721EE46-F69D-447E-A6BA-E42853828D37}" type="pres">
      <dgm:prSet presAssocID="{316EE2AB-0C2B-49D6-A506-34941C82A986}" presName="Name0" presStyleCnt="0">
        <dgm:presLayoutVars>
          <dgm:dir/>
          <dgm:resizeHandles val="exact"/>
        </dgm:presLayoutVars>
      </dgm:prSet>
      <dgm:spPr/>
    </dgm:pt>
    <dgm:pt modelId="{475AF708-12EB-4F11-9E0C-B044FFB1F63F}" type="pres">
      <dgm:prSet presAssocID="{316EE2AB-0C2B-49D6-A506-34941C82A986}" presName="bkgdShp" presStyleLbl="alignAccFollowNode1" presStyleIdx="0" presStyleCnt="1" custLinFactNeighborY="0"/>
      <dgm:spPr/>
    </dgm:pt>
    <dgm:pt modelId="{C6EF21FD-63F9-4D64-8F28-15C6AC178514}" type="pres">
      <dgm:prSet presAssocID="{316EE2AB-0C2B-49D6-A506-34941C82A986}" presName="linComp" presStyleCnt="0"/>
      <dgm:spPr/>
    </dgm:pt>
    <dgm:pt modelId="{45106837-D23C-476A-980B-49A8899DA2D5}" type="pres">
      <dgm:prSet presAssocID="{FFF3B449-B71E-4BC0-B6A1-990B5A520F14}" presName="compNode" presStyleCnt="0"/>
      <dgm:spPr/>
    </dgm:pt>
    <dgm:pt modelId="{F789D9A2-5B43-428B-8CEA-2F9606960B0A}" type="pres">
      <dgm:prSet presAssocID="{FFF3B449-B71E-4BC0-B6A1-990B5A520F14}" presName="node" presStyleLbl="node1" presStyleIdx="0" presStyleCnt="3">
        <dgm:presLayoutVars>
          <dgm:bulletEnabled val="1"/>
        </dgm:presLayoutVars>
      </dgm:prSet>
      <dgm:spPr/>
      <dgm:t>
        <a:bodyPr/>
        <a:lstStyle/>
        <a:p>
          <a:endParaRPr lang="en-GB"/>
        </a:p>
      </dgm:t>
    </dgm:pt>
    <dgm:pt modelId="{ECD0A002-95D0-441B-A03F-A89637F2C69F}" type="pres">
      <dgm:prSet presAssocID="{FFF3B449-B71E-4BC0-B6A1-990B5A520F14}" presName="invisiNode" presStyleLbl="node1" presStyleIdx="0" presStyleCnt="3"/>
      <dgm:spPr/>
    </dgm:pt>
    <dgm:pt modelId="{2C09B479-544C-4CC9-AD1F-91276E340C5C}" type="pres">
      <dgm:prSet presAssocID="{FFF3B449-B71E-4BC0-B6A1-990B5A520F14}" presName="imagNode" presStyleLbl="fgImgPlace1" presStyleIdx="0" presStyleCnt="3"/>
      <dgm:spPr/>
    </dgm:pt>
    <dgm:pt modelId="{71F241C7-7A04-4168-8097-EEBB279FC3FF}" type="pres">
      <dgm:prSet presAssocID="{24DCE74D-D032-449D-9246-9391B803617A}" presName="sibTrans" presStyleLbl="sibTrans2D1" presStyleIdx="0" presStyleCnt="0"/>
      <dgm:spPr/>
      <dgm:t>
        <a:bodyPr/>
        <a:lstStyle/>
        <a:p>
          <a:endParaRPr lang="en-GB"/>
        </a:p>
      </dgm:t>
    </dgm:pt>
    <dgm:pt modelId="{1C541328-E1C1-44BD-AD95-57B55C393753}" type="pres">
      <dgm:prSet presAssocID="{A4CA9ED4-D05B-4E95-9299-6100184151F0}" presName="compNode" presStyleCnt="0"/>
      <dgm:spPr/>
    </dgm:pt>
    <dgm:pt modelId="{01387A42-94C3-422B-9779-9E9B49C3033B}" type="pres">
      <dgm:prSet presAssocID="{A4CA9ED4-D05B-4E95-9299-6100184151F0}" presName="node" presStyleLbl="node1" presStyleIdx="1" presStyleCnt="3" custLinFactNeighborX="160">
        <dgm:presLayoutVars>
          <dgm:bulletEnabled val="1"/>
        </dgm:presLayoutVars>
      </dgm:prSet>
      <dgm:spPr/>
      <dgm:t>
        <a:bodyPr/>
        <a:lstStyle/>
        <a:p>
          <a:endParaRPr lang="en-GB"/>
        </a:p>
      </dgm:t>
    </dgm:pt>
    <dgm:pt modelId="{FCC0C4E8-A06B-49B2-A77C-F320836F9FE1}" type="pres">
      <dgm:prSet presAssocID="{A4CA9ED4-D05B-4E95-9299-6100184151F0}" presName="invisiNode" presStyleLbl="node1" presStyleIdx="1" presStyleCnt="3"/>
      <dgm:spPr/>
    </dgm:pt>
    <dgm:pt modelId="{EC5256C2-6ABE-4246-986D-E8E7C8462FDA}" type="pres">
      <dgm:prSet presAssocID="{A4CA9ED4-D05B-4E95-9299-6100184151F0}" presName="imagNode" presStyleLbl="fgImgPlace1" presStyleIdx="1" presStyleCnt="3" custLinFactNeighborY="2045"/>
      <dgm:spPr/>
    </dgm:pt>
    <dgm:pt modelId="{D711F52C-FB49-4BB2-851D-21CCDCDC6F7D}" type="pres">
      <dgm:prSet presAssocID="{8A4E2258-39FB-4154-AFF1-3E7D31E7F393}" presName="sibTrans" presStyleLbl="sibTrans2D1" presStyleIdx="0" presStyleCnt="0"/>
      <dgm:spPr/>
      <dgm:t>
        <a:bodyPr/>
        <a:lstStyle/>
        <a:p>
          <a:endParaRPr lang="en-GB"/>
        </a:p>
      </dgm:t>
    </dgm:pt>
    <dgm:pt modelId="{2BFE3344-23F6-420E-BCCB-AAE083D551CE}" type="pres">
      <dgm:prSet presAssocID="{E38EC061-3FD7-47E3-8AA2-6C6CBAAB4E99}" presName="compNode" presStyleCnt="0"/>
      <dgm:spPr/>
    </dgm:pt>
    <dgm:pt modelId="{CE507F38-ADCF-4BCE-8AA1-1FCC223A20A6}" type="pres">
      <dgm:prSet presAssocID="{E38EC061-3FD7-47E3-8AA2-6C6CBAAB4E99}" presName="node" presStyleLbl="node1" presStyleIdx="2" presStyleCnt="3">
        <dgm:presLayoutVars>
          <dgm:bulletEnabled val="1"/>
        </dgm:presLayoutVars>
      </dgm:prSet>
      <dgm:spPr/>
      <dgm:t>
        <a:bodyPr/>
        <a:lstStyle/>
        <a:p>
          <a:endParaRPr lang="en-GB"/>
        </a:p>
      </dgm:t>
    </dgm:pt>
    <dgm:pt modelId="{95809019-4E2D-46A8-A6BE-FC48E7CA1C39}" type="pres">
      <dgm:prSet presAssocID="{E38EC061-3FD7-47E3-8AA2-6C6CBAAB4E99}" presName="invisiNode" presStyleLbl="node1" presStyleIdx="2" presStyleCnt="3"/>
      <dgm:spPr/>
    </dgm:pt>
    <dgm:pt modelId="{0F872CEB-8588-429D-A9BA-AC201FAE4AC8}" type="pres">
      <dgm:prSet presAssocID="{E38EC061-3FD7-47E3-8AA2-6C6CBAAB4E99}" presName="imagNode" presStyleLbl="fgImgPlace1" presStyleIdx="2" presStyleCnt="3" custScaleY="97159" custLinFactNeighborY="897"/>
      <dgm:spPr/>
    </dgm:pt>
  </dgm:ptLst>
  <dgm:cxnLst>
    <dgm:cxn modelId="{40632120-6587-4C51-8D37-8230DCC40D7F}" type="presOf" srcId="{E38EC061-3FD7-47E3-8AA2-6C6CBAAB4E99}" destId="{CE507F38-ADCF-4BCE-8AA1-1FCC223A20A6}" srcOrd="0" destOrd="0" presId="urn:microsoft.com/office/officeart/2005/8/layout/pList2"/>
    <dgm:cxn modelId="{3BC218AD-2C78-4D54-86BF-AD7C6AD62FE0}" type="presOf" srcId="{316EE2AB-0C2B-49D6-A506-34941C82A986}" destId="{E721EE46-F69D-447E-A6BA-E42853828D37}" srcOrd="0" destOrd="0" presId="urn:microsoft.com/office/officeart/2005/8/layout/pList2"/>
    <dgm:cxn modelId="{1715676A-7165-4B51-8A1C-8EEBD4FB633D}" srcId="{316EE2AB-0C2B-49D6-A506-34941C82A986}" destId="{E38EC061-3FD7-47E3-8AA2-6C6CBAAB4E99}" srcOrd="2" destOrd="0" parTransId="{E2AFB8CE-E4A7-4EC6-BA6A-C9F8C6DC1644}" sibTransId="{978F1E3D-4C35-4F14-A78E-06E89548CB76}"/>
    <dgm:cxn modelId="{F87D96A0-F4AA-4276-B449-DD9F6141005F}" srcId="{316EE2AB-0C2B-49D6-A506-34941C82A986}" destId="{A4CA9ED4-D05B-4E95-9299-6100184151F0}" srcOrd="1" destOrd="0" parTransId="{AE4FD4CB-6CF2-4243-AC92-277E72042774}" sibTransId="{8A4E2258-39FB-4154-AFF1-3E7D31E7F393}"/>
    <dgm:cxn modelId="{3EE522A3-F869-428B-8A88-73691112F0BD}" type="presOf" srcId="{24DCE74D-D032-449D-9246-9391B803617A}" destId="{71F241C7-7A04-4168-8097-EEBB279FC3FF}" srcOrd="0" destOrd="0" presId="urn:microsoft.com/office/officeart/2005/8/layout/pList2"/>
    <dgm:cxn modelId="{5AC2D0B2-A1FA-4DB4-9E45-B94EA8AF1333}" type="presOf" srcId="{A4CA9ED4-D05B-4E95-9299-6100184151F0}" destId="{01387A42-94C3-422B-9779-9E9B49C3033B}" srcOrd="0" destOrd="0" presId="urn:microsoft.com/office/officeart/2005/8/layout/pList2"/>
    <dgm:cxn modelId="{0B6D8957-2F20-46A8-ABF0-7E7A9C849806}" type="presOf" srcId="{8A4E2258-39FB-4154-AFF1-3E7D31E7F393}" destId="{D711F52C-FB49-4BB2-851D-21CCDCDC6F7D}" srcOrd="0" destOrd="0" presId="urn:microsoft.com/office/officeart/2005/8/layout/pList2"/>
    <dgm:cxn modelId="{890BB677-2FB1-4084-A214-F33610A5D15F}" type="presOf" srcId="{FFF3B449-B71E-4BC0-B6A1-990B5A520F14}" destId="{F789D9A2-5B43-428B-8CEA-2F9606960B0A}" srcOrd="0" destOrd="0" presId="urn:microsoft.com/office/officeart/2005/8/layout/pList2"/>
    <dgm:cxn modelId="{E5BFDC70-1AB6-4977-8D58-46DB4B3F8A6C}" srcId="{316EE2AB-0C2B-49D6-A506-34941C82A986}" destId="{FFF3B449-B71E-4BC0-B6A1-990B5A520F14}" srcOrd="0" destOrd="0" parTransId="{76332BB8-81C2-4B78-852A-D2EE4AA0A761}" sibTransId="{24DCE74D-D032-449D-9246-9391B803617A}"/>
    <dgm:cxn modelId="{D1357D0E-713E-4D1B-BC9E-0FC657927363}" type="presParOf" srcId="{E721EE46-F69D-447E-A6BA-E42853828D37}" destId="{475AF708-12EB-4F11-9E0C-B044FFB1F63F}" srcOrd="0" destOrd="0" presId="urn:microsoft.com/office/officeart/2005/8/layout/pList2"/>
    <dgm:cxn modelId="{6DA52CBF-85C5-4CCA-86A4-6A28F235FF76}" type="presParOf" srcId="{E721EE46-F69D-447E-A6BA-E42853828D37}" destId="{C6EF21FD-63F9-4D64-8F28-15C6AC178514}" srcOrd="1" destOrd="0" presId="urn:microsoft.com/office/officeart/2005/8/layout/pList2"/>
    <dgm:cxn modelId="{95D156F6-6EB5-407B-83D2-9250FF467708}" type="presParOf" srcId="{C6EF21FD-63F9-4D64-8F28-15C6AC178514}" destId="{45106837-D23C-476A-980B-49A8899DA2D5}" srcOrd="0" destOrd="0" presId="urn:microsoft.com/office/officeart/2005/8/layout/pList2"/>
    <dgm:cxn modelId="{072EE744-D314-42D9-966A-F17014E5EE02}" type="presParOf" srcId="{45106837-D23C-476A-980B-49A8899DA2D5}" destId="{F789D9A2-5B43-428B-8CEA-2F9606960B0A}" srcOrd="0" destOrd="0" presId="urn:microsoft.com/office/officeart/2005/8/layout/pList2"/>
    <dgm:cxn modelId="{5222CBAC-1425-4865-A122-31A4597B48C9}" type="presParOf" srcId="{45106837-D23C-476A-980B-49A8899DA2D5}" destId="{ECD0A002-95D0-441B-A03F-A89637F2C69F}" srcOrd="1" destOrd="0" presId="urn:microsoft.com/office/officeart/2005/8/layout/pList2"/>
    <dgm:cxn modelId="{839FDB1B-EF03-4E56-B7DE-5FB3E0E45819}" type="presParOf" srcId="{45106837-D23C-476A-980B-49A8899DA2D5}" destId="{2C09B479-544C-4CC9-AD1F-91276E340C5C}" srcOrd="2" destOrd="0" presId="urn:microsoft.com/office/officeart/2005/8/layout/pList2"/>
    <dgm:cxn modelId="{2092F4E4-9D70-42D1-8157-12827B8E1435}" type="presParOf" srcId="{C6EF21FD-63F9-4D64-8F28-15C6AC178514}" destId="{71F241C7-7A04-4168-8097-EEBB279FC3FF}" srcOrd="1" destOrd="0" presId="urn:microsoft.com/office/officeart/2005/8/layout/pList2"/>
    <dgm:cxn modelId="{58C3193F-2648-4906-B0C3-FF5AB5DBBFC7}" type="presParOf" srcId="{C6EF21FD-63F9-4D64-8F28-15C6AC178514}" destId="{1C541328-E1C1-44BD-AD95-57B55C393753}" srcOrd="2" destOrd="0" presId="urn:microsoft.com/office/officeart/2005/8/layout/pList2"/>
    <dgm:cxn modelId="{FFE14BA3-7894-487C-9802-7278250850D9}" type="presParOf" srcId="{1C541328-E1C1-44BD-AD95-57B55C393753}" destId="{01387A42-94C3-422B-9779-9E9B49C3033B}" srcOrd="0" destOrd="0" presId="urn:microsoft.com/office/officeart/2005/8/layout/pList2"/>
    <dgm:cxn modelId="{A8AC9251-584B-495F-92C1-97E6535ADD0D}" type="presParOf" srcId="{1C541328-E1C1-44BD-AD95-57B55C393753}" destId="{FCC0C4E8-A06B-49B2-A77C-F320836F9FE1}" srcOrd="1" destOrd="0" presId="urn:microsoft.com/office/officeart/2005/8/layout/pList2"/>
    <dgm:cxn modelId="{B436439A-2BAC-402E-B512-731C6E923536}" type="presParOf" srcId="{1C541328-E1C1-44BD-AD95-57B55C393753}" destId="{EC5256C2-6ABE-4246-986D-E8E7C8462FDA}" srcOrd="2" destOrd="0" presId="urn:microsoft.com/office/officeart/2005/8/layout/pList2"/>
    <dgm:cxn modelId="{B2D81A3B-B50E-44B6-9EF3-AA903C3EC0AC}" type="presParOf" srcId="{C6EF21FD-63F9-4D64-8F28-15C6AC178514}" destId="{D711F52C-FB49-4BB2-851D-21CCDCDC6F7D}" srcOrd="3" destOrd="0" presId="urn:microsoft.com/office/officeart/2005/8/layout/pList2"/>
    <dgm:cxn modelId="{B3E93CDE-D57E-497C-ACAE-77A1CC0F9DAE}" type="presParOf" srcId="{C6EF21FD-63F9-4D64-8F28-15C6AC178514}" destId="{2BFE3344-23F6-420E-BCCB-AAE083D551CE}" srcOrd="4" destOrd="0" presId="urn:microsoft.com/office/officeart/2005/8/layout/pList2"/>
    <dgm:cxn modelId="{BDA123F3-C731-4D35-8482-C5D5A01FE8B6}" type="presParOf" srcId="{2BFE3344-23F6-420E-BCCB-AAE083D551CE}" destId="{CE507F38-ADCF-4BCE-8AA1-1FCC223A20A6}" srcOrd="0" destOrd="0" presId="urn:microsoft.com/office/officeart/2005/8/layout/pList2"/>
    <dgm:cxn modelId="{D1734F0C-8016-4706-95A9-4FD618B55456}" type="presParOf" srcId="{2BFE3344-23F6-420E-BCCB-AAE083D551CE}" destId="{95809019-4E2D-46A8-A6BE-FC48E7CA1C39}" srcOrd="1" destOrd="0" presId="urn:microsoft.com/office/officeart/2005/8/layout/pList2"/>
    <dgm:cxn modelId="{0B6F210C-6F68-4327-8B9D-0BF60BAC589D}" type="presParOf" srcId="{2BFE3344-23F6-420E-BCCB-AAE083D551CE}" destId="{0F872CEB-8588-429D-A9BA-AC201FAE4AC8}"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583261-3017-486F-8D2E-AFED4A4EF24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7A5CD6F6-3307-4769-997D-A0A51384C559}">
      <dgm:prSet phldrT="[Text]" custT="1"/>
      <dgm:spPr/>
      <dgm:t>
        <a:bodyPr/>
        <a:lstStyle/>
        <a:p>
          <a:endParaRPr lang="en-US" sz="1800" dirty="0">
            <a:solidFill>
              <a:schemeClr val="bg1"/>
            </a:solidFill>
          </a:endParaRPr>
        </a:p>
        <a:p>
          <a:endParaRPr lang="en-US" sz="1800" dirty="0">
            <a:solidFill>
              <a:schemeClr val="bg1"/>
            </a:solidFill>
          </a:endParaRPr>
        </a:p>
        <a:p>
          <a:r>
            <a:rPr lang="en-US" sz="1800" b="1" dirty="0" err="1" smtClean="0">
              <a:solidFill>
                <a:schemeClr val="bg1"/>
              </a:solidFill>
            </a:rPr>
            <a:t>Stdlib.h</a:t>
          </a:r>
          <a:r>
            <a:rPr lang="en-US" sz="1800" b="1" dirty="0" smtClean="0">
              <a:solidFill>
                <a:schemeClr val="bg1"/>
              </a:solidFill>
            </a:rPr>
            <a:t>: </a:t>
          </a:r>
          <a:r>
            <a:rPr lang="en-US" sz="1800" dirty="0" smtClean="0">
              <a:solidFill>
                <a:schemeClr val="bg1"/>
              </a:solidFill>
            </a:rPr>
            <a:t>It stands for standard library and has various features like allocating memory, and process controls and conversions.</a:t>
          </a:r>
          <a:endParaRPr lang="en-US" sz="1800" b="1" dirty="0"/>
        </a:p>
        <a:p>
          <a:endParaRPr lang="en-US" sz="1800" dirty="0"/>
        </a:p>
        <a:p>
          <a:endParaRPr lang="en-US" sz="1600" dirty="0"/>
        </a:p>
      </dgm:t>
    </dgm:pt>
    <dgm:pt modelId="{9FD9DE15-AC73-4F90-8A84-6DBA99ECA806}" type="parTrans" cxnId="{59CDED53-E17A-45B7-B248-392469875CC1}">
      <dgm:prSet/>
      <dgm:spPr/>
      <dgm:t>
        <a:bodyPr/>
        <a:lstStyle/>
        <a:p>
          <a:endParaRPr lang="en-US"/>
        </a:p>
      </dgm:t>
    </dgm:pt>
    <dgm:pt modelId="{003CDD91-16C5-4BBF-92D4-1F6B68ED9FE7}" type="sibTrans" cxnId="{59CDED53-E17A-45B7-B248-392469875CC1}">
      <dgm:prSet/>
      <dgm:spPr/>
      <dgm:t>
        <a:bodyPr/>
        <a:lstStyle/>
        <a:p>
          <a:endParaRPr lang="en-US"/>
        </a:p>
      </dgm:t>
    </dgm:pt>
    <dgm:pt modelId="{5049A1BC-DE4C-453B-B3D7-B8CB996BE2AF}">
      <dgm:prSet phldrT="[Text]" custT="1"/>
      <dgm:spPr/>
      <dgm:t>
        <a:bodyPr/>
        <a:lstStyle/>
        <a:p>
          <a:r>
            <a:rPr lang="en-US" sz="1800" b="1" dirty="0" err="1" smtClean="0"/>
            <a:t>Windows.h</a:t>
          </a:r>
          <a:r>
            <a:rPr lang="en-US" sz="1800" b="1" dirty="0" smtClean="0"/>
            <a:t>: </a:t>
          </a:r>
          <a:r>
            <a:rPr lang="en-US" sz="1800" dirty="0" smtClean="0"/>
            <a:t>It is the basic Window’s library for win32 programming. Which increases the functionality of the program</a:t>
          </a:r>
          <a:r>
            <a:rPr lang="en-US" sz="2900" dirty="0" smtClean="0"/>
            <a:t>.</a:t>
          </a:r>
          <a:endParaRPr lang="en-US" sz="2900" dirty="0"/>
        </a:p>
      </dgm:t>
    </dgm:pt>
    <dgm:pt modelId="{CF416A06-E551-434A-B67A-A3EB04DBDD93}" type="parTrans" cxnId="{60B76C81-A369-4F74-B736-AD3E216C84C5}">
      <dgm:prSet/>
      <dgm:spPr/>
      <dgm:t>
        <a:bodyPr/>
        <a:lstStyle/>
        <a:p>
          <a:endParaRPr lang="en-US"/>
        </a:p>
      </dgm:t>
    </dgm:pt>
    <dgm:pt modelId="{37C70AC7-EE72-4129-86C9-C791DFC0193F}" type="sibTrans" cxnId="{60B76C81-A369-4F74-B736-AD3E216C84C5}">
      <dgm:prSet/>
      <dgm:spPr/>
      <dgm:t>
        <a:bodyPr/>
        <a:lstStyle/>
        <a:p>
          <a:endParaRPr lang="en-US"/>
        </a:p>
      </dgm:t>
    </dgm:pt>
    <dgm:pt modelId="{08B42F2F-D6B2-4EB6-ABA3-9B1E43F733EC}">
      <dgm:prSet phldrT="[Text]" custT="1"/>
      <dgm:spPr/>
      <dgm:t>
        <a:bodyPr/>
        <a:lstStyle/>
        <a:p>
          <a:r>
            <a:rPr lang="en-US" sz="1800" b="1" dirty="0" err="1" smtClean="0"/>
            <a:t>Cosio.h</a:t>
          </a:r>
          <a:r>
            <a:rPr lang="en-US" sz="1800" dirty="0" smtClean="0"/>
            <a:t>: The following library is associated with including different colors to the console screen and for attracting the audience!</a:t>
          </a:r>
          <a:endParaRPr lang="en-US" sz="1800" dirty="0"/>
        </a:p>
      </dgm:t>
    </dgm:pt>
    <dgm:pt modelId="{CEF8B879-B6E9-4BDB-87A5-5528E117CD97}" type="parTrans" cxnId="{281C3416-9D52-4B28-A300-0A644EC1E3E6}">
      <dgm:prSet/>
      <dgm:spPr/>
      <dgm:t>
        <a:bodyPr/>
        <a:lstStyle/>
        <a:p>
          <a:endParaRPr lang="en-US"/>
        </a:p>
      </dgm:t>
    </dgm:pt>
    <dgm:pt modelId="{4C60DA32-A778-4F50-9732-E4E9F7861B9E}" type="sibTrans" cxnId="{281C3416-9D52-4B28-A300-0A644EC1E3E6}">
      <dgm:prSet/>
      <dgm:spPr/>
      <dgm:t>
        <a:bodyPr/>
        <a:lstStyle/>
        <a:p>
          <a:endParaRPr lang="en-US"/>
        </a:p>
      </dgm:t>
    </dgm:pt>
    <dgm:pt modelId="{2DC7E9EB-2C8A-4D6E-AA9E-00772DC3B367}" type="pres">
      <dgm:prSet presAssocID="{8B583261-3017-486F-8D2E-AFED4A4EF24F}" presName="linear" presStyleCnt="0">
        <dgm:presLayoutVars>
          <dgm:dir/>
          <dgm:resizeHandles val="exact"/>
        </dgm:presLayoutVars>
      </dgm:prSet>
      <dgm:spPr/>
      <dgm:t>
        <a:bodyPr/>
        <a:lstStyle/>
        <a:p>
          <a:endParaRPr lang="en-GB"/>
        </a:p>
      </dgm:t>
    </dgm:pt>
    <dgm:pt modelId="{DF22B08C-2FBE-497C-8589-2E368FE11793}" type="pres">
      <dgm:prSet presAssocID="{7A5CD6F6-3307-4769-997D-A0A51384C559}" presName="comp" presStyleCnt="0"/>
      <dgm:spPr/>
    </dgm:pt>
    <dgm:pt modelId="{B192B56E-EF14-4D00-9134-9792912A23A3}" type="pres">
      <dgm:prSet presAssocID="{7A5CD6F6-3307-4769-997D-A0A51384C559}" presName="box" presStyleLbl="node1" presStyleIdx="0" presStyleCnt="3" custLinFactNeighborX="714" custLinFactNeighborY="-2503"/>
      <dgm:spPr/>
      <dgm:t>
        <a:bodyPr/>
        <a:lstStyle/>
        <a:p>
          <a:endParaRPr lang="en-GB"/>
        </a:p>
      </dgm:t>
    </dgm:pt>
    <dgm:pt modelId="{86BABA40-2F24-4625-BEAC-2929F55181C9}" type="pres">
      <dgm:prSet presAssocID="{7A5CD6F6-3307-4769-997D-A0A51384C559}" presName="img" presStyleLbl="fgImgPlace1" presStyleIdx="0" presStyleCnt="3" custLinFactNeighborX="-4534" custLinFactNeighborY="774"/>
      <dgm:spPr/>
      <dgm:t>
        <a:bodyPr/>
        <a:lstStyle/>
        <a:p>
          <a:endParaRPr lang="en-US"/>
        </a:p>
      </dgm:t>
    </dgm:pt>
    <dgm:pt modelId="{ABA99140-D4B9-4603-8AED-0DAD1FEBD0BA}" type="pres">
      <dgm:prSet presAssocID="{7A5CD6F6-3307-4769-997D-A0A51384C559}" presName="text" presStyleLbl="node1" presStyleIdx="0" presStyleCnt="3">
        <dgm:presLayoutVars>
          <dgm:bulletEnabled val="1"/>
        </dgm:presLayoutVars>
      </dgm:prSet>
      <dgm:spPr/>
      <dgm:t>
        <a:bodyPr/>
        <a:lstStyle/>
        <a:p>
          <a:endParaRPr lang="en-GB"/>
        </a:p>
      </dgm:t>
    </dgm:pt>
    <dgm:pt modelId="{A43E2C07-3602-4E82-BA02-29B5A6C98E15}" type="pres">
      <dgm:prSet presAssocID="{003CDD91-16C5-4BBF-92D4-1F6B68ED9FE7}" presName="spacer" presStyleCnt="0"/>
      <dgm:spPr/>
    </dgm:pt>
    <dgm:pt modelId="{3B57FCA3-0B70-4F0C-BB27-2675AFD36862}" type="pres">
      <dgm:prSet presAssocID="{5049A1BC-DE4C-453B-B3D7-B8CB996BE2AF}" presName="comp" presStyleCnt="0"/>
      <dgm:spPr/>
    </dgm:pt>
    <dgm:pt modelId="{97D5D3C9-4826-4C50-A04A-19DF7D9CE90B}" type="pres">
      <dgm:prSet presAssocID="{5049A1BC-DE4C-453B-B3D7-B8CB996BE2AF}" presName="box" presStyleLbl="node1" presStyleIdx="1" presStyleCnt="3"/>
      <dgm:spPr/>
      <dgm:t>
        <a:bodyPr/>
        <a:lstStyle/>
        <a:p>
          <a:endParaRPr lang="en-GB"/>
        </a:p>
      </dgm:t>
    </dgm:pt>
    <dgm:pt modelId="{8452C119-449E-4875-AF2A-3F4CC72D80C6}" type="pres">
      <dgm:prSet presAssocID="{5049A1BC-DE4C-453B-B3D7-B8CB996BE2AF}" presName="img" presStyleLbl="fgImgPlace1" presStyleIdx="1" presStyleCnt="3" custLinFactNeighborX="-1416" custLinFactNeighborY="938"/>
      <dgm:spPr/>
      <dgm:t>
        <a:bodyPr/>
        <a:lstStyle/>
        <a:p>
          <a:endParaRPr lang="en-US"/>
        </a:p>
      </dgm:t>
    </dgm:pt>
    <dgm:pt modelId="{C9F66CD5-A9B1-4163-AD6B-A7DB5F98284D}" type="pres">
      <dgm:prSet presAssocID="{5049A1BC-DE4C-453B-B3D7-B8CB996BE2AF}" presName="text" presStyleLbl="node1" presStyleIdx="1" presStyleCnt="3">
        <dgm:presLayoutVars>
          <dgm:bulletEnabled val="1"/>
        </dgm:presLayoutVars>
      </dgm:prSet>
      <dgm:spPr/>
      <dgm:t>
        <a:bodyPr/>
        <a:lstStyle/>
        <a:p>
          <a:endParaRPr lang="en-GB"/>
        </a:p>
      </dgm:t>
    </dgm:pt>
    <dgm:pt modelId="{E058C0B9-5721-45AF-97E9-E35DDF97A97B}" type="pres">
      <dgm:prSet presAssocID="{37C70AC7-EE72-4129-86C9-C791DFC0193F}" presName="spacer" presStyleCnt="0"/>
      <dgm:spPr/>
    </dgm:pt>
    <dgm:pt modelId="{4A126C93-C030-4F48-81B2-42CE86F00EC6}" type="pres">
      <dgm:prSet presAssocID="{08B42F2F-D6B2-4EB6-ABA3-9B1E43F733EC}" presName="comp" presStyleCnt="0"/>
      <dgm:spPr/>
    </dgm:pt>
    <dgm:pt modelId="{F361E0DE-5656-4C84-8BCC-2909417F1ECA}" type="pres">
      <dgm:prSet presAssocID="{08B42F2F-D6B2-4EB6-ABA3-9B1E43F733EC}" presName="box" presStyleLbl="node1" presStyleIdx="2" presStyleCnt="3" custLinFactNeighborY="-109"/>
      <dgm:spPr/>
      <dgm:t>
        <a:bodyPr/>
        <a:lstStyle/>
        <a:p>
          <a:endParaRPr lang="en-GB"/>
        </a:p>
      </dgm:t>
    </dgm:pt>
    <dgm:pt modelId="{BE6EAD33-CF59-49C4-AD76-5E02B8872149}" type="pres">
      <dgm:prSet presAssocID="{08B42F2F-D6B2-4EB6-ABA3-9B1E43F733EC}" presName="img" presStyleLbl="fgImgPlace1" presStyleIdx="2" presStyleCnt="3" custScaleX="101226" custScaleY="101480" custLinFactNeighborX="-863" custLinFactNeighborY="1103"/>
      <dgm:spPr/>
      <dgm:t>
        <a:bodyPr/>
        <a:lstStyle/>
        <a:p>
          <a:endParaRPr lang="en-US"/>
        </a:p>
      </dgm:t>
    </dgm:pt>
    <dgm:pt modelId="{8EC5462E-94D0-41A6-82A9-83DA24CD3811}" type="pres">
      <dgm:prSet presAssocID="{08B42F2F-D6B2-4EB6-ABA3-9B1E43F733EC}" presName="text" presStyleLbl="node1" presStyleIdx="2" presStyleCnt="3">
        <dgm:presLayoutVars>
          <dgm:bulletEnabled val="1"/>
        </dgm:presLayoutVars>
      </dgm:prSet>
      <dgm:spPr/>
      <dgm:t>
        <a:bodyPr/>
        <a:lstStyle/>
        <a:p>
          <a:endParaRPr lang="en-GB"/>
        </a:p>
      </dgm:t>
    </dgm:pt>
  </dgm:ptLst>
  <dgm:cxnLst>
    <dgm:cxn modelId="{CC1C2FEE-3B6E-4671-9DBC-09FB006864FB}" type="presOf" srcId="{08B42F2F-D6B2-4EB6-ABA3-9B1E43F733EC}" destId="{F361E0DE-5656-4C84-8BCC-2909417F1ECA}" srcOrd="0" destOrd="0" presId="urn:microsoft.com/office/officeart/2005/8/layout/vList4"/>
    <dgm:cxn modelId="{E7FF2500-0C59-4D3A-B4D7-C96DBFA02EBF}" type="presOf" srcId="{7A5CD6F6-3307-4769-997D-A0A51384C559}" destId="{B192B56E-EF14-4D00-9134-9792912A23A3}" srcOrd="0" destOrd="0" presId="urn:microsoft.com/office/officeart/2005/8/layout/vList4"/>
    <dgm:cxn modelId="{60B76C81-A369-4F74-B736-AD3E216C84C5}" srcId="{8B583261-3017-486F-8D2E-AFED4A4EF24F}" destId="{5049A1BC-DE4C-453B-B3D7-B8CB996BE2AF}" srcOrd="1" destOrd="0" parTransId="{CF416A06-E551-434A-B67A-A3EB04DBDD93}" sibTransId="{37C70AC7-EE72-4129-86C9-C791DFC0193F}"/>
    <dgm:cxn modelId="{281C3416-9D52-4B28-A300-0A644EC1E3E6}" srcId="{8B583261-3017-486F-8D2E-AFED4A4EF24F}" destId="{08B42F2F-D6B2-4EB6-ABA3-9B1E43F733EC}" srcOrd="2" destOrd="0" parTransId="{CEF8B879-B6E9-4BDB-87A5-5528E117CD97}" sibTransId="{4C60DA32-A778-4F50-9732-E4E9F7861B9E}"/>
    <dgm:cxn modelId="{59CDED53-E17A-45B7-B248-392469875CC1}" srcId="{8B583261-3017-486F-8D2E-AFED4A4EF24F}" destId="{7A5CD6F6-3307-4769-997D-A0A51384C559}" srcOrd="0" destOrd="0" parTransId="{9FD9DE15-AC73-4F90-8A84-6DBA99ECA806}" sibTransId="{003CDD91-16C5-4BBF-92D4-1F6B68ED9FE7}"/>
    <dgm:cxn modelId="{725DDDE9-762F-4DA1-AEFC-E7C85B3C3088}" type="presOf" srcId="{5049A1BC-DE4C-453B-B3D7-B8CB996BE2AF}" destId="{97D5D3C9-4826-4C50-A04A-19DF7D9CE90B}" srcOrd="0" destOrd="0" presId="urn:microsoft.com/office/officeart/2005/8/layout/vList4"/>
    <dgm:cxn modelId="{8C886142-BCC4-497C-BD97-BBB40C0BA24F}" type="presOf" srcId="{08B42F2F-D6B2-4EB6-ABA3-9B1E43F733EC}" destId="{8EC5462E-94D0-41A6-82A9-83DA24CD3811}" srcOrd="1" destOrd="0" presId="urn:microsoft.com/office/officeart/2005/8/layout/vList4"/>
    <dgm:cxn modelId="{7FD011F6-7400-4713-92EF-27C4817E1918}" type="presOf" srcId="{8B583261-3017-486F-8D2E-AFED4A4EF24F}" destId="{2DC7E9EB-2C8A-4D6E-AA9E-00772DC3B367}" srcOrd="0" destOrd="0" presId="urn:microsoft.com/office/officeart/2005/8/layout/vList4"/>
    <dgm:cxn modelId="{6F8C8295-3AA4-4FCF-9B01-3BAE573D86CF}" type="presOf" srcId="{7A5CD6F6-3307-4769-997D-A0A51384C559}" destId="{ABA99140-D4B9-4603-8AED-0DAD1FEBD0BA}" srcOrd="1" destOrd="0" presId="urn:microsoft.com/office/officeart/2005/8/layout/vList4"/>
    <dgm:cxn modelId="{A8EFAA77-D31F-413F-AAFB-76E17C79964D}" type="presOf" srcId="{5049A1BC-DE4C-453B-B3D7-B8CB996BE2AF}" destId="{C9F66CD5-A9B1-4163-AD6B-A7DB5F98284D}" srcOrd="1" destOrd="0" presId="urn:microsoft.com/office/officeart/2005/8/layout/vList4"/>
    <dgm:cxn modelId="{23E77DBC-185C-49D6-B417-D189ECA216D1}" type="presParOf" srcId="{2DC7E9EB-2C8A-4D6E-AA9E-00772DC3B367}" destId="{DF22B08C-2FBE-497C-8589-2E368FE11793}" srcOrd="0" destOrd="0" presId="urn:microsoft.com/office/officeart/2005/8/layout/vList4"/>
    <dgm:cxn modelId="{250F56C3-FF65-4BAB-9FC7-D7F4CA2CDFAB}" type="presParOf" srcId="{DF22B08C-2FBE-497C-8589-2E368FE11793}" destId="{B192B56E-EF14-4D00-9134-9792912A23A3}" srcOrd="0" destOrd="0" presId="urn:microsoft.com/office/officeart/2005/8/layout/vList4"/>
    <dgm:cxn modelId="{E553871C-0EDB-4C10-BD4C-B28F50F0A06B}" type="presParOf" srcId="{DF22B08C-2FBE-497C-8589-2E368FE11793}" destId="{86BABA40-2F24-4625-BEAC-2929F55181C9}" srcOrd="1" destOrd="0" presId="urn:microsoft.com/office/officeart/2005/8/layout/vList4"/>
    <dgm:cxn modelId="{3F019B27-754E-4621-9D24-8D9291CA2D3A}" type="presParOf" srcId="{DF22B08C-2FBE-497C-8589-2E368FE11793}" destId="{ABA99140-D4B9-4603-8AED-0DAD1FEBD0BA}" srcOrd="2" destOrd="0" presId="urn:microsoft.com/office/officeart/2005/8/layout/vList4"/>
    <dgm:cxn modelId="{DC7B2D6A-4646-40B6-9DFC-A448CE17FCDF}" type="presParOf" srcId="{2DC7E9EB-2C8A-4D6E-AA9E-00772DC3B367}" destId="{A43E2C07-3602-4E82-BA02-29B5A6C98E15}" srcOrd="1" destOrd="0" presId="urn:microsoft.com/office/officeart/2005/8/layout/vList4"/>
    <dgm:cxn modelId="{2DE017D1-5A27-42B4-832E-B853BCCBE653}" type="presParOf" srcId="{2DC7E9EB-2C8A-4D6E-AA9E-00772DC3B367}" destId="{3B57FCA3-0B70-4F0C-BB27-2675AFD36862}" srcOrd="2" destOrd="0" presId="urn:microsoft.com/office/officeart/2005/8/layout/vList4"/>
    <dgm:cxn modelId="{69307A80-7479-48CE-9A77-B44E8FF37D58}" type="presParOf" srcId="{3B57FCA3-0B70-4F0C-BB27-2675AFD36862}" destId="{97D5D3C9-4826-4C50-A04A-19DF7D9CE90B}" srcOrd="0" destOrd="0" presId="urn:microsoft.com/office/officeart/2005/8/layout/vList4"/>
    <dgm:cxn modelId="{D5FA793B-FB79-4F93-BCE3-714EC908907A}" type="presParOf" srcId="{3B57FCA3-0B70-4F0C-BB27-2675AFD36862}" destId="{8452C119-449E-4875-AF2A-3F4CC72D80C6}" srcOrd="1" destOrd="0" presId="urn:microsoft.com/office/officeart/2005/8/layout/vList4"/>
    <dgm:cxn modelId="{1FE71B6F-4494-4AFF-9930-862393D16B84}" type="presParOf" srcId="{3B57FCA3-0B70-4F0C-BB27-2675AFD36862}" destId="{C9F66CD5-A9B1-4163-AD6B-A7DB5F98284D}" srcOrd="2" destOrd="0" presId="urn:microsoft.com/office/officeart/2005/8/layout/vList4"/>
    <dgm:cxn modelId="{440BE969-A425-4C52-B44E-93CC90366E63}" type="presParOf" srcId="{2DC7E9EB-2C8A-4D6E-AA9E-00772DC3B367}" destId="{E058C0B9-5721-45AF-97E9-E35DDF97A97B}" srcOrd="3" destOrd="0" presId="urn:microsoft.com/office/officeart/2005/8/layout/vList4"/>
    <dgm:cxn modelId="{F0118EA2-4481-4478-8C5B-1AEFB47BADCB}" type="presParOf" srcId="{2DC7E9EB-2C8A-4D6E-AA9E-00772DC3B367}" destId="{4A126C93-C030-4F48-81B2-42CE86F00EC6}" srcOrd="4" destOrd="0" presId="urn:microsoft.com/office/officeart/2005/8/layout/vList4"/>
    <dgm:cxn modelId="{DAA42DC6-4023-426D-9B7D-F215429A1410}" type="presParOf" srcId="{4A126C93-C030-4F48-81B2-42CE86F00EC6}" destId="{F361E0DE-5656-4C84-8BCC-2909417F1ECA}" srcOrd="0" destOrd="0" presId="urn:microsoft.com/office/officeart/2005/8/layout/vList4"/>
    <dgm:cxn modelId="{2488780C-47E0-428B-86BD-F65DFD61A4E2}" type="presParOf" srcId="{4A126C93-C030-4F48-81B2-42CE86F00EC6}" destId="{BE6EAD33-CF59-49C4-AD76-5E02B8872149}" srcOrd="1" destOrd="0" presId="urn:microsoft.com/office/officeart/2005/8/layout/vList4"/>
    <dgm:cxn modelId="{9DAFD54E-8F41-48A5-A40E-801BED222CB7}" type="presParOf" srcId="{4A126C93-C030-4F48-81B2-42CE86F00EC6}" destId="{8EC5462E-94D0-41A6-82A9-83DA24CD381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354297-9D0B-4208-B915-3369BDD024A1}" type="doc">
      <dgm:prSet loTypeId="urn:microsoft.com/office/officeart/2008/layout/PictureStrips" loCatId="picture" qsTypeId="urn:microsoft.com/office/officeart/2005/8/quickstyle/simple1" qsCatId="simple" csTypeId="urn:microsoft.com/office/officeart/2005/8/colors/accent1_2" csCatId="accent1" phldr="1"/>
      <dgm:spPr/>
      <dgm:t>
        <a:bodyPr/>
        <a:lstStyle/>
        <a:p>
          <a:endParaRPr lang="en-US"/>
        </a:p>
      </dgm:t>
    </dgm:pt>
    <dgm:pt modelId="{CE924444-C83F-430D-9663-93C17CBAF09E}">
      <dgm:prSet phldrT="[Text]"/>
      <dgm:spPr/>
      <dgm:t>
        <a:bodyPr/>
        <a:lstStyle/>
        <a:p>
          <a:r>
            <a:rPr lang="en-US" dirty="0" smtClean="0"/>
            <a:t>We had a hard time adjusting colors and figuring out the various libraries that work for them and learning new functions for that was also tiresome but was fruitful in the end.</a:t>
          </a:r>
          <a:endParaRPr lang="en-US" b="1" dirty="0"/>
        </a:p>
      </dgm:t>
    </dgm:pt>
    <dgm:pt modelId="{6862540C-07D5-4660-AD1D-7781B72B7893}" type="parTrans" cxnId="{4DCDE834-1E4A-412A-A782-169357CC54E0}">
      <dgm:prSet/>
      <dgm:spPr/>
      <dgm:t>
        <a:bodyPr/>
        <a:lstStyle/>
        <a:p>
          <a:endParaRPr lang="en-US"/>
        </a:p>
      </dgm:t>
    </dgm:pt>
    <dgm:pt modelId="{77E89CD6-775E-4EF7-BE2F-C3456F6791BF}" type="sibTrans" cxnId="{4DCDE834-1E4A-412A-A782-169357CC54E0}">
      <dgm:prSet/>
      <dgm:spPr/>
      <dgm:t>
        <a:bodyPr/>
        <a:lstStyle/>
        <a:p>
          <a:endParaRPr lang="en-US"/>
        </a:p>
      </dgm:t>
    </dgm:pt>
    <dgm:pt modelId="{C1C4D090-30F8-464B-B8E7-AEC5A67F9971}">
      <dgm:prSet phldrT="[Text]"/>
      <dgm:spPr/>
      <dgm:t>
        <a:bodyPr/>
        <a:lstStyle/>
        <a:p>
          <a:r>
            <a:rPr lang="en-US" dirty="0" smtClean="0"/>
            <a:t>The missing brackets was one tough job! And to find matching if to the else. The accurate percentage display was also a little hard job.</a:t>
          </a:r>
          <a:endParaRPr lang="en-US" dirty="0"/>
        </a:p>
      </dgm:t>
    </dgm:pt>
    <dgm:pt modelId="{9B5F00E0-78D2-4A62-B5E9-30B03C863A1B}" type="parTrans" cxnId="{E6AF1E00-AF8A-46CD-B8E1-97B371B4A035}">
      <dgm:prSet/>
      <dgm:spPr/>
      <dgm:t>
        <a:bodyPr/>
        <a:lstStyle/>
        <a:p>
          <a:endParaRPr lang="en-US"/>
        </a:p>
      </dgm:t>
    </dgm:pt>
    <dgm:pt modelId="{25C0634D-E350-4BAC-A292-A04F874EDDBE}" type="sibTrans" cxnId="{E6AF1E00-AF8A-46CD-B8E1-97B371B4A035}">
      <dgm:prSet/>
      <dgm:spPr/>
      <dgm:t>
        <a:bodyPr/>
        <a:lstStyle/>
        <a:p>
          <a:endParaRPr lang="en-US"/>
        </a:p>
      </dgm:t>
    </dgm:pt>
    <dgm:pt modelId="{76349A3E-C23D-4368-B9B7-D8EBA783403B}" type="pres">
      <dgm:prSet presAssocID="{37354297-9D0B-4208-B915-3369BDD024A1}" presName="Name0" presStyleCnt="0">
        <dgm:presLayoutVars>
          <dgm:dir/>
          <dgm:resizeHandles val="exact"/>
        </dgm:presLayoutVars>
      </dgm:prSet>
      <dgm:spPr/>
      <dgm:t>
        <a:bodyPr/>
        <a:lstStyle/>
        <a:p>
          <a:endParaRPr lang="en-GB"/>
        </a:p>
      </dgm:t>
    </dgm:pt>
    <dgm:pt modelId="{E0BB5562-DF5C-477A-AAEE-F50EC60BEAE9}" type="pres">
      <dgm:prSet presAssocID="{CE924444-C83F-430D-9663-93C17CBAF09E}" presName="composite" presStyleCnt="0"/>
      <dgm:spPr/>
    </dgm:pt>
    <dgm:pt modelId="{A896596B-4551-42EC-A74F-FC559D68DF22}" type="pres">
      <dgm:prSet presAssocID="{CE924444-C83F-430D-9663-93C17CBAF09E}" presName="rect1" presStyleLbl="trAlignAcc1" presStyleIdx="0" presStyleCnt="2">
        <dgm:presLayoutVars>
          <dgm:bulletEnabled val="1"/>
        </dgm:presLayoutVars>
      </dgm:prSet>
      <dgm:spPr/>
      <dgm:t>
        <a:bodyPr/>
        <a:lstStyle/>
        <a:p>
          <a:endParaRPr lang="en-GB"/>
        </a:p>
      </dgm:t>
    </dgm:pt>
    <dgm:pt modelId="{42C555D7-AEC7-48BC-AA3F-6EBEBE0F892F}" type="pres">
      <dgm:prSet presAssocID="{CE924444-C83F-430D-9663-93C17CBAF09E}" presName="rect2" presStyleLbl="fgImgPlace1" presStyleIdx="0" presStyleCnt="2" custLinFactNeighborX="-2118" custLinFactNeighborY="-1412"/>
      <dgm:spPr/>
      <dgm:t>
        <a:bodyPr/>
        <a:lstStyle/>
        <a:p>
          <a:endParaRPr lang="en-US"/>
        </a:p>
      </dgm:t>
    </dgm:pt>
    <dgm:pt modelId="{875FF396-4325-4BAE-83B9-CFD2273F7155}" type="pres">
      <dgm:prSet presAssocID="{77E89CD6-775E-4EF7-BE2F-C3456F6791BF}" presName="sibTrans" presStyleCnt="0"/>
      <dgm:spPr/>
    </dgm:pt>
    <dgm:pt modelId="{F88886B1-727B-48EE-B347-7800CBEFF9BD}" type="pres">
      <dgm:prSet presAssocID="{C1C4D090-30F8-464B-B8E7-AEC5A67F9971}" presName="composite" presStyleCnt="0"/>
      <dgm:spPr/>
    </dgm:pt>
    <dgm:pt modelId="{06DA0708-BB91-44C7-A404-2585D2E3BA6C}" type="pres">
      <dgm:prSet presAssocID="{C1C4D090-30F8-464B-B8E7-AEC5A67F9971}" presName="rect1" presStyleLbl="trAlignAcc1" presStyleIdx="1" presStyleCnt="2" custLinFactNeighborX="-309" custLinFactNeighborY="-450">
        <dgm:presLayoutVars>
          <dgm:bulletEnabled val="1"/>
        </dgm:presLayoutVars>
      </dgm:prSet>
      <dgm:spPr/>
      <dgm:t>
        <a:bodyPr/>
        <a:lstStyle/>
        <a:p>
          <a:endParaRPr lang="en-GB"/>
        </a:p>
      </dgm:t>
    </dgm:pt>
    <dgm:pt modelId="{49530C9B-4DBF-41CD-B7E6-89E17C6A4F3B}" type="pres">
      <dgm:prSet presAssocID="{C1C4D090-30F8-464B-B8E7-AEC5A67F9971}" presName="rect2" presStyleLbl="fgImgPlace1" presStyleIdx="1" presStyleCnt="2" custLinFactNeighborX="-1297" custLinFactNeighborY="403"/>
      <dgm:spPr/>
      <dgm:t>
        <a:bodyPr/>
        <a:lstStyle/>
        <a:p>
          <a:endParaRPr lang="en-US"/>
        </a:p>
      </dgm:t>
    </dgm:pt>
  </dgm:ptLst>
  <dgm:cxnLst>
    <dgm:cxn modelId="{56618457-CA97-4D82-ABD5-23D720A8CCA6}" type="presOf" srcId="{37354297-9D0B-4208-B915-3369BDD024A1}" destId="{76349A3E-C23D-4368-B9B7-D8EBA783403B}" srcOrd="0" destOrd="0" presId="urn:microsoft.com/office/officeart/2008/layout/PictureStrips"/>
    <dgm:cxn modelId="{D8DBE1B5-E88B-44F9-AB5C-F9F0C191376C}" type="presOf" srcId="{CE924444-C83F-430D-9663-93C17CBAF09E}" destId="{A896596B-4551-42EC-A74F-FC559D68DF22}" srcOrd="0" destOrd="0" presId="urn:microsoft.com/office/officeart/2008/layout/PictureStrips"/>
    <dgm:cxn modelId="{E6AF1E00-AF8A-46CD-B8E1-97B371B4A035}" srcId="{37354297-9D0B-4208-B915-3369BDD024A1}" destId="{C1C4D090-30F8-464B-B8E7-AEC5A67F9971}" srcOrd="1" destOrd="0" parTransId="{9B5F00E0-78D2-4A62-B5E9-30B03C863A1B}" sibTransId="{25C0634D-E350-4BAC-A292-A04F874EDDBE}"/>
    <dgm:cxn modelId="{62828F66-9EFC-4C3A-87F2-785AF834BF49}" type="presOf" srcId="{C1C4D090-30F8-464B-B8E7-AEC5A67F9971}" destId="{06DA0708-BB91-44C7-A404-2585D2E3BA6C}" srcOrd="0" destOrd="0" presId="urn:microsoft.com/office/officeart/2008/layout/PictureStrips"/>
    <dgm:cxn modelId="{4DCDE834-1E4A-412A-A782-169357CC54E0}" srcId="{37354297-9D0B-4208-B915-3369BDD024A1}" destId="{CE924444-C83F-430D-9663-93C17CBAF09E}" srcOrd="0" destOrd="0" parTransId="{6862540C-07D5-4660-AD1D-7781B72B7893}" sibTransId="{77E89CD6-775E-4EF7-BE2F-C3456F6791BF}"/>
    <dgm:cxn modelId="{D29DB306-2F30-4567-A1B9-4CA6AAA338A8}" type="presParOf" srcId="{76349A3E-C23D-4368-B9B7-D8EBA783403B}" destId="{E0BB5562-DF5C-477A-AAEE-F50EC60BEAE9}" srcOrd="0" destOrd="0" presId="urn:microsoft.com/office/officeart/2008/layout/PictureStrips"/>
    <dgm:cxn modelId="{58694FE2-4A9D-44F4-9140-7E1E347809C9}" type="presParOf" srcId="{E0BB5562-DF5C-477A-AAEE-F50EC60BEAE9}" destId="{A896596B-4551-42EC-A74F-FC559D68DF22}" srcOrd="0" destOrd="0" presId="urn:microsoft.com/office/officeart/2008/layout/PictureStrips"/>
    <dgm:cxn modelId="{08C10B70-ED57-49AD-B7FA-7ED0CD2DDB7B}" type="presParOf" srcId="{E0BB5562-DF5C-477A-AAEE-F50EC60BEAE9}" destId="{42C555D7-AEC7-48BC-AA3F-6EBEBE0F892F}" srcOrd="1" destOrd="0" presId="urn:microsoft.com/office/officeart/2008/layout/PictureStrips"/>
    <dgm:cxn modelId="{7268A6AA-CE4E-4BEE-8593-C59BF38975FA}" type="presParOf" srcId="{76349A3E-C23D-4368-B9B7-D8EBA783403B}" destId="{875FF396-4325-4BAE-83B9-CFD2273F7155}" srcOrd="1" destOrd="0" presId="urn:microsoft.com/office/officeart/2008/layout/PictureStrips"/>
    <dgm:cxn modelId="{0AD5F522-1C3A-4B4F-93BA-01A64A33F1AA}" type="presParOf" srcId="{76349A3E-C23D-4368-B9B7-D8EBA783403B}" destId="{F88886B1-727B-48EE-B347-7800CBEFF9BD}" srcOrd="2" destOrd="0" presId="urn:microsoft.com/office/officeart/2008/layout/PictureStrips"/>
    <dgm:cxn modelId="{B21C3EE2-E8D9-4B4E-B52C-78C484D6EB16}" type="presParOf" srcId="{F88886B1-727B-48EE-B347-7800CBEFF9BD}" destId="{06DA0708-BB91-44C7-A404-2585D2E3BA6C}" srcOrd="0" destOrd="0" presId="urn:microsoft.com/office/officeart/2008/layout/PictureStrips"/>
    <dgm:cxn modelId="{70281D70-1F5C-462E-B25A-BBAB8FE328D2}" type="presParOf" srcId="{F88886B1-727B-48EE-B347-7800CBEFF9BD}" destId="{49530C9B-4DBF-41CD-B7E6-89E17C6A4F3B}"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16D240-5118-4F1B-8227-D3A46F514781}"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US"/>
        </a:p>
      </dgm:t>
    </dgm:pt>
    <dgm:pt modelId="{9BFA241C-651D-494C-AB57-729160DB1C8E}">
      <dgm:prSet phldrT="[Text]" custT="1"/>
      <dgm:spPr/>
      <dgm:t>
        <a:bodyPr/>
        <a:lstStyle/>
        <a:p>
          <a:r>
            <a:rPr lang="en-US" sz="1800" dirty="0" smtClean="0"/>
            <a:t>After multiple attempts and revising the syntax manifold we were able to resolve the issue. Careful administration of different functions is the key in finding those errors.</a:t>
          </a:r>
          <a:endParaRPr lang="en-US" sz="1800" dirty="0"/>
        </a:p>
      </dgm:t>
    </dgm:pt>
    <dgm:pt modelId="{C1BDE61B-0995-4A57-A7A3-CFC674D67C9F}" type="parTrans" cxnId="{103EA4BE-DD01-407B-872E-0AC95DC95C5C}">
      <dgm:prSet/>
      <dgm:spPr/>
      <dgm:t>
        <a:bodyPr/>
        <a:lstStyle/>
        <a:p>
          <a:endParaRPr lang="en-US"/>
        </a:p>
      </dgm:t>
    </dgm:pt>
    <dgm:pt modelId="{D0547F88-0C45-492B-938A-CDA8C033BFA4}" type="sibTrans" cxnId="{103EA4BE-DD01-407B-872E-0AC95DC95C5C}">
      <dgm:prSet/>
      <dgm:spPr/>
      <dgm:t>
        <a:bodyPr/>
        <a:lstStyle/>
        <a:p>
          <a:endParaRPr lang="en-US"/>
        </a:p>
      </dgm:t>
    </dgm:pt>
    <dgm:pt modelId="{FAB84EFD-9B97-4591-8E16-4894A9F36E33}">
      <dgm:prSet phldrT="[Text]" custT="1"/>
      <dgm:spPr/>
      <dgm:t>
        <a:bodyPr/>
        <a:lstStyle/>
        <a:p>
          <a:r>
            <a:rPr lang="en-US" sz="1800" dirty="0" smtClean="0"/>
            <a:t>Use</a:t>
          </a:r>
          <a:r>
            <a:rPr lang="en-US" sz="1800" baseline="0" dirty="0" smtClean="0"/>
            <a:t> of different educational websites like </a:t>
          </a:r>
          <a:r>
            <a:rPr lang="en-US" sz="1800" baseline="0" dirty="0" err="1" smtClean="0"/>
            <a:t>github</a:t>
          </a:r>
          <a:r>
            <a:rPr lang="en-US" sz="1800" baseline="0" dirty="0" smtClean="0"/>
            <a:t>, </a:t>
          </a:r>
          <a:r>
            <a:rPr lang="en-US" sz="1800" baseline="0" dirty="0" err="1" smtClean="0"/>
            <a:t>quora</a:t>
          </a:r>
          <a:r>
            <a:rPr lang="en-US" sz="1800" baseline="0" dirty="0" smtClean="0"/>
            <a:t> and online </a:t>
          </a:r>
          <a:r>
            <a:rPr lang="en-US" sz="1800" baseline="0" dirty="0" err="1" smtClean="0"/>
            <a:t>youtube</a:t>
          </a:r>
          <a:r>
            <a:rPr lang="en-US" sz="1800" baseline="0" dirty="0" smtClean="0"/>
            <a:t> tutorials for implementation o colors was the ultimate solution. Various test codes were ran to get the correct combinations.</a:t>
          </a:r>
          <a:endParaRPr lang="en-US" sz="1800" dirty="0"/>
        </a:p>
      </dgm:t>
    </dgm:pt>
    <dgm:pt modelId="{CEC31631-3861-4929-93BE-F240BBFF9745}" type="parTrans" cxnId="{B1C10DE9-4ABD-4FD7-8F4B-69396D6C441E}">
      <dgm:prSet/>
      <dgm:spPr/>
      <dgm:t>
        <a:bodyPr/>
        <a:lstStyle/>
        <a:p>
          <a:endParaRPr lang="en-US"/>
        </a:p>
      </dgm:t>
    </dgm:pt>
    <dgm:pt modelId="{681ED26D-42C4-4630-BA30-B1A262820506}" type="sibTrans" cxnId="{B1C10DE9-4ABD-4FD7-8F4B-69396D6C441E}">
      <dgm:prSet/>
      <dgm:spPr/>
      <dgm:t>
        <a:bodyPr/>
        <a:lstStyle/>
        <a:p>
          <a:endParaRPr lang="en-US"/>
        </a:p>
      </dgm:t>
    </dgm:pt>
    <dgm:pt modelId="{A7C3580A-BAAC-4ED2-9E64-FF84A3E3A33B}">
      <dgm:prSet phldrT="[Text]"/>
      <dgm:spPr/>
      <dgm:t>
        <a:bodyPr/>
        <a:lstStyle/>
        <a:p>
          <a:r>
            <a:rPr lang="en-US" b="0" dirty="0" smtClean="0"/>
            <a:t>Consulting various seniors and asking about there guidelines for effective coding experience and to know about there dilemmas so we can avoid them.</a:t>
          </a:r>
          <a:endParaRPr lang="en-US" b="0" dirty="0"/>
        </a:p>
      </dgm:t>
    </dgm:pt>
    <dgm:pt modelId="{5D672ADD-E680-4E82-BB71-89CEB99C89CD}" type="parTrans" cxnId="{BCF5A1EB-1371-44BB-8626-D19B24A75CCB}">
      <dgm:prSet/>
      <dgm:spPr/>
      <dgm:t>
        <a:bodyPr/>
        <a:lstStyle/>
        <a:p>
          <a:endParaRPr lang="en-US"/>
        </a:p>
      </dgm:t>
    </dgm:pt>
    <dgm:pt modelId="{A4720346-87BA-489B-9271-DA68021AA8E8}" type="sibTrans" cxnId="{BCF5A1EB-1371-44BB-8626-D19B24A75CCB}">
      <dgm:prSet/>
      <dgm:spPr/>
      <dgm:t>
        <a:bodyPr/>
        <a:lstStyle/>
        <a:p>
          <a:endParaRPr lang="en-US"/>
        </a:p>
      </dgm:t>
    </dgm:pt>
    <dgm:pt modelId="{FE89953F-27F1-4B09-B71D-3EC7392BB18F}" type="pres">
      <dgm:prSet presAssocID="{F416D240-5118-4F1B-8227-D3A46F514781}" presName="Name0" presStyleCnt="0">
        <dgm:presLayoutVars>
          <dgm:dir/>
          <dgm:resizeHandles val="exact"/>
        </dgm:presLayoutVars>
      </dgm:prSet>
      <dgm:spPr/>
      <dgm:t>
        <a:bodyPr/>
        <a:lstStyle/>
        <a:p>
          <a:endParaRPr lang="en-GB"/>
        </a:p>
      </dgm:t>
    </dgm:pt>
    <dgm:pt modelId="{C787F9B2-FB5F-4D9C-8589-114DB0CDDF82}" type="pres">
      <dgm:prSet presAssocID="{F416D240-5118-4F1B-8227-D3A46F514781}" presName="bkgdShp" presStyleLbl="alignAccFollowNode1" presStyleIdx="0" presStyleCnt="1"/>
      <dgm:spPr/>
    </dgm:pt>
    <dgm:pt modelId="{8183AB2A-4AE5-4172-90EA-4982C52B13FC}" type="pres">
      <dgm:prSet presAssocID="{F416D240-5118-4F1B-8227-D3A46F514781}" presName="linComp" presStyleCnt="0"/>
      <dgm:spPr/>
    </dgm:pt>
    <dgm:pt modelId="{82414C1F-A8C0-4A67-B399-B0D6BA337E4A}" type="pres">
      <dgm:prSet presAssocID="{9BFA241C-651D-494C-AB57-729160DB1C8E}" presName="compNode" presStyleCnt="0"/>
      <dgm:spPr/>
    </dgm:pt>
    <dgm:pt modelId="{FE26F295-1A62-4695-8A7B-2A38F1E439C5}" type="pres">
      <dgm:prSet presAssocID="{9BFA241C-651D-494C-AB57-729160DB1C8E}" presName="node" presStyleLbl="node1" presStyleIdx="0" presStyleCnt="3">
        <dgm:presLayoutVars>
          <dgm:bulletEnabled val="1"/>
        </dgm:presLayoutVars>
      </dgm:prSet>
      <dgm:spPr/>
      <dgm:t>
        <a:bodyPr/>
        <a:lstStyle/>
        <a:p>
          <a:endParaRPr lang="en-GB"/>
        </a:p>
      </dgm:t>
    </dgm:pt>
    <dgm:pt modelId="{F864B3A0-3E11-4ABA-B422-AEF175FA1941}" type="pres">
      <dgm:prSet presAssocID="{9BFA241C-651D-494C-AB57-729160DB1C8E}" presName="invisiNode" presStyleLbl="node1" presStyleIdx="0" presStyleCnt="3"/>
      <dgm:spPr/>
    </dgm:pt>
    <dgm:pt modelId="{71F461B4-6C3E-41D0-9D17-2AAA7D7B4ACD}" type="pres">
      <dgm:prSet presAssocID="{9BFA241C-651D-494C-AB57-729160DB1C8E}" presName="imagNode" presStyleLbl="fgImgPlace1" presStyleIdx="0" presStyleCnt="3"/>
      <dgm:spPr/>
      <dgm:t>
        <a:bodyPr/>
        <a:lstStyle/>
        <a:p>
          <a:endParaRPr lang="en-US"/>
        </a:p>
      </dgm:t>
    </dgm:pt>
    <dgm:pt modelId="{322B3390-47E8-43AE-89EA-3E43BF5714BB}" type="pres">
      <dgm:prSet presAssocID="{D0547F88-0C45-492B-938A-CDA8C033BFA4}" presName="sibTrans" presStyleLbl="sibTrans2D1" presStyleIdx="0" presStyleCnt="0"/>
      <dgm:spPr/>
      <dgm:t>
        <a:bodyPr/>
        <a:lstStyle/>
        <a:p>
          <a:endParaRPr lang="en-GB"/>
        </a:p>
      </dgm:t>
    </dgm:pt>
    <dgm:pt modelId="{46E3D024-1438-4103-B8D1-1D050F411663}" type="pres">
      <dgm:prSet presAssocID="{FAB84EFD-9B97-4591-8E16-4894A9F36E33}" presName="compNode" presStyleCnt="0"/>
      <dgm:spPr/>
    </dgm:pt>
    <dgm:pt modelId="{5ECB38D0-08BC-4377-AF05-5193094322E6}" type="pres">
      <dgm:prSet presAssocID="{FAB84EFD-9B97-4591-8E16-4894A9F36E33}" presName="node" presStyleLbl="node1" presStyleIdx="1" presStyleCnt="3">
        <dgm:presLayoutVars>
          <dgm:bulletEnabled val="1"/>
        </dgm:presLayoutVars>
      </dgm:prSet>
      <dgm:spPr/>
      <dgm:t>
        <a:bodyPr/>
        <a:lstStyle/>
        <a:p>
          <a:endParaRPr lang="en-GB"/>
        </a:p>
      </dgm:t>
    </dgm:pt>
    <dgm:pt modelId="{2AECC052-D9B0-412B-A078-E8195B28FFAF}" type="pres">
      <dgm:prSet presAssocID="{FAB84EFD-9B97-4591-8E16-4894A9F36E33}" presName="invisiNode" presStyleLbl="node1" presStyleIdx="1" presStyleCnt="3"/>
      <dgm:spPr/>
    </dgm:pt>
    <dgm:pt modelId="{7EA6B8A4-C3B9-4CB9-99FA-D3B09D657B61}" type="pres">
      <dgm:prSet presAssocID="{FAB84EFD-9B97-4591-8E16-4894A9F36E33}" presName="imagNode" presStyleLbl="fgImgPlace1" presStyleIdx="1" presStyleCnt="3" custLinFactNeighborX="1760" custLinFactNeighborY="639"/>
      <dgm:spPr/>
      <dgm:t>
        <a:bodyPr/>
        <a:lstStyle/>
        <a:p>
          <a:endParaRPr lang="en-US"/>
        </a:p>
      </dgm:t>
    </dgm:pt>
    <dgm:pt modelId="{3F81216B-83A8-436F-A794-C5B58127751A}" type="pres">
      <dgm:prSet presAssocID="{681ED26D-42C4-4630-BA30-B1A262820506}" presName="sibTrans" presStyleLbl="sibTrans2D1" presStyleIdx="0" presStyleCnt="0"/>
      <dgm:spPr/>
      <dgm:t>
        <a:bodyPr/>
        <a:lstStyle/>
        <a:p>
          <a:endParaRPr lang="en-GB"/>
        </a:p>
      </dgm:t>
    </dgm:pt>
    <dgm:pt modelId="{3D2CE70B-2446-41D5-95A8-645220ED8877}" type="pres">
      <dgm:prSet presAssocID="{A7C3580A-BAAC-4ED2-9E64-FF84A3E3A33B}" presName="compNode" presStyleCnt="0"/>
      <dgm:spPr/>
    </dgm:pt>
    <dgm:pt modelId="{BBC9234A-5C15-41DA-99D2-D2DCEB734FBA}" type="pres">
      <dgm:prSet presAssocID="{A7C3580A-BAAC-4ED2-9E64-FF84A3E3A33B}" presName="node" presStyleLbl="node1" presStyleIdx="2" presStyleCnt="3">
        <dgm:presLayoutVars>
          <dgm:bulletEnabled val="1"/>
        </dgm:presLayoutVars>
      </dgm:prSet>
      <dgm:spPr/>
      <dgm:t>
        <a:bodyPr/>
        <a:lstStyle/>
        <a:p>
          <a:endParaRPr lang="en-GB"/>
        </a:p>
      </dgm:t>
    </dgm:pt>
    <dgm:pt modelId="{F443319B-B36B-4C18-9761-37660665269D}" type="pres">
      <dgm:prSet presAssocID="{A7C3580A-BAAC-4ED2-9E64-FF84A3E3A33B}" presName="invisiNode" presStyleLbl="node1" presStyleIdx="2" presStyleCnt="3"/>
      <dgm:spPr/>
    </dgm:pt>
    <dgm:pt modelId="{3C2A8550-8256-44E0-B4FA-41FCD19A448A}" type="pres">
      <dgm:prSet presAssocID="{A7C3580A-BAAC-4ED2-9E64-FF84A3E3A33B}" presName="imagNode" presStyleLbl="fgImgPlace1" presStyleIdx="2" presStyleCnt="3"/>
      <dgm:spPr/>
      <dgm:t>
        <a:bodyPr/>
        <a:lstStyle/>
        <a:p>
          <a:endParaRPr lang="en-US"/>
        </a:p>
      </dgm:t>
    </dgm:pt>
  </dgm:ptLst>
  <dgm:cxnLst>
    <dgm:cxn modelId="{C1BA6AC8-65C6-4E90-8ED4-3CC1E2D1EC14}" type="presOf" srcId="{D0547F88-0C45-492B-938A-CDA8C033BFA4}" destId="{322B3390-47E8-43AE-89EA-3E43BF5714BB}" srcOrd="0" destOrd="0" presId="urn:microsoft.com/office/officeart/2005/8/layout/pList2"/>
    <dgm:cxn modelId="{FDDC58FA-CFA7-4A66-B7E6-F19BFB9ABF8C}" type="presOf" srcId="{F416D240-5118-4F1B-8227-D3A46F514781}" destId="{FE89953F-27F1-4B09-B71D-3EC7392BB18F}" srcOrd="0" destOrd="0" presId="urn:microsoft.com/office/officeart/2005/8/layout/pList2"/>
    <dgm:cxn modelId="{9853DEAD-9E51-4363-A37F-28683843101F}" type="presOf" srcId="{A7C3580A-BAAC-4ED2-9E64-FF84A3E3A33B}" destId="{BBC9234A-5C15-41DA-99D2-D2DCEB734FBA}" srcOrd="0" destOrd="0" presId="urn:microsoft.com/office/officeart/2005/8/layout/pList2"/>
    <dgm:cxn modelId="{9AD7B15C-E1E5-4C0E-BFEB-27B1ABBA6B7F}" type="presOf" srcId="{681ED26D-42C4-4630-BA30-B1A262820506}" destId="{3F81216B-83A8-436F-A794-C5B58127751A}" srcOrd="0" destOrd="0" presId="urn:microsoft.com/office/officeart/2005/8/layout/pList2"/>
    <dgm:cxn modelId="{103EA4BE-DD01-407B-872E-0AC95DC95C5C}" srcId="{F416D240-5118-4F1B-8227-D3A46F514781}" destId="{9BFA241C-651D-494C-AB57-729160DB1C8E}" srcOrd="0" destOrd="0" parTransId="{C1BDE61B-0995-4A57-A7A3-CFC674D67C9F}" sibTransId="{D0547F88-0C45-492B-938A-CDA8C033BFA4}"/>
    <dgm:cxn modelId="{C37BF24A-F3DF-4E53-9D83-DA30542C2297}" type="presOf" srcId="{9BFA241C-651D-494C-AB57-729160DB1C8E}" destId="{FE26F295-1A62-4695-8A7B-2A38F1E439C5}" srcOrd="0" destOrd="0" presId="urn:microsoft.com/office/officeart/2005/8/layout/pList2"/>
    <dgm:cxn modelId="{BCF5A1EB-1371-44BB-8626-D19B24A75CCB}" srcId="{F416D240-5118-4F1B-8227-D3A46F514781}" destId="{A7C3580A-BAAC-4ED2-9E64-FF84A3E3A33B}" srcOrd="2" destOrd="0" parTransId="{5D672ADD-E680-4E82-BB71-89CEB99C89CD}" sibTransId="{A4720346-87BA-489B-9271-DA68021AA8E8}"/>
    <dgm:cxn modelId="{B1C10DE9-4ABD-4FD7-8F4B-69396D6C441E}" srcId="{F416D240-5118-4F1B-8227-D3A46F514781}" destId="{FAB84EFD-9B97-4591-8E16-4894A9F36E33}" srcOrd="1" destOrd="0" parTransId="{CEC31631-3861-4929-93BE-F240BBFF9745}" sibTransId="{681ED26D-42C4-4630-BA30-B1A262820506}"/>
    <dgm:cxn modelId="{CC17D8A5-590B-4BAB-86FF-D6A70096EC1B}" type="presOf" srcId="{FAB84EFD-9B97-4591-8E16-4894A9F36E33}" destId="{5ECB38D0-08BC-4377-AF05-5193094322E6}" srcOrd="0" destOrd="0" presId="urn:microsoft.com/office/officeart/2005/8/layout/pList2"/>
    <dgm:cxn modelId="{F88CC94A-05A8-41BF-811B-5461F9B2F748}" type="presParOf" srcId="{FE89953F-27F1-4B09-B71D-3EC7392BB18F}" destId="{C787F9B2-FB5F-4D9C-8589-114DB0CDDF82}" srcOrd="0" destOrd="0" presId="urn:microsoft.com/office/officeart/2005/8/layout/pList2"/>
    <dgm:cxn modelId="{8B4717C3-8D01-4DDF-A6FB-F64F3E85F6A3}" type="presParOf" srcId="{FE89953F-27F1-4B09-B71D-3EC7392BB18F}" destId="{8183AB2A-4AE5-4172-90EA-4982C52B13FC}" srcOrd="1" destOrd="0" presId="urn:microsoft.com/office/officeart/2005/8/layout/pList2"/>
    <dgm:cxn modelId="{FB1EA27D-C3C3-422A-8F49-DAAB43F39C38}" type="presParOf" srcId="{8183AB2A-4AE5-4172-90EA-4982C52B13FC}" destId="{82414C1F-A8C0-4A67-B399-B0D6BA337E4A}" srcOrd="0" destOrd="0" presId="urn:microsoft.com/office/officeart/2005/8/layout/pList2"/>
    <dgm:cxn modelId="{296BB4E9-4B2A-4199-916C-7835DEF68417}" type="presParOf" srcId="{82414C1F-A8C0-4A67-B399-B0D6BA337E4A}" destId="{FE26F295-1A62-4695-8A7B-2A38F1E439C5}" srcOrd="0" destOrd="0" presId="urn:microsoft.com/office/officeart/2005/8/layout/pList2"/>
    <dgm:cxn modelId="{24520057-0839-4D09-9C0F-8D45C11621D3}" type="presParOf" srcId="{82414C1F-A8C0-4A67-B399-B0D6BA337E4A}" destId="{F864B3A0-3E11-4ABA-B422-AEF175FA1941}" srcOrd="1" destOrd="0" presId="urn:microsoft.com/office/officeart/2005/8/layout/pList2"/>
    <dgm:cxn modelId="{D0527841-4477-4BEE-AF5A-A333CA678749}" type="presParOf" srcId="{82414C1F-A8C0-4A67-B399-B0D6BA337E4A}" destId="{71F461B4-6C3E-41D0-9D17-2AAA7D7B4ACD}" srcOrd="2" destOrd="0" presId="urn:microsoft.com/office/officeart/2005/8/layout/pList2"/>
    <dgm:cxn modelId="{EA78D43F-D350-488C-9C3E-8C12263AAC81}" type="presParOf" srcId="{8183AB2A-4AE5-4172-90EA-4982C52B13FC}" destId="{322B3390-47E8-43AE-89EA-3E43BF5714BB}" srcOrd="1" destOrd="0" presId="urn:microsoft.com/office/officeart/2005/8/layout/pList2"/>
    <dgm:cxn modelId="{6BA3C96F-C5AD-4305-B8D3-48E5429680C2}" type="presParOf" srcId="{8183AB2A-4AE5-4172-90EA-4982C52B13FC}" destId="{46E3D024-1438-4103-B8D1-1D050F411663}" srcOrd="2" destOrd="0" presId="urn:microsoft.com/office/officeart/2005/8/layout/pList2"/>
    <dgm:cxn modelId="{313491A9-7509-4F7F-81A6-55A0FFB3C07F}" type="presParOf" srcId="{46E3D024-1438-4103-B8D1-1D050F411663}" destId="{5ECB38D0-08BC-4377-AF05-5193094322E6}" srcOrd="0" destOrd="0" presId="urn:microsoft.com/office/officeart/2005/8/layout/pList2"/>
    <dgm:cxn modelId="{CA20BE8F-4E6D-4579-BA73-98B87DF9BFBB}" type="presParOf" srcId="{46E3D024-1438-4103-B8D1-1D050F411663}" destId="{2AECC052-D9B0-412B-A078-E8195B28FFAF}" srcOrd="1" destOrd="0" presId="urn:microsoft.com/office/officeart/2005/8/layout/pList2"/>
    <dgm:cxn modelId="{4526A227-801A-4B61-914A-93A5E01F9FCC}" type="presParOf" srcId="{46E3D024-1438-4103-B8D1-1D050F411663}" destId="{7EA6B8A4-C3B9-4CB9-99FA-D3B09D657B61}" srcOrd="2" destOrd="0" presId="urn:microsoft.com/office/officeart/2005/8/layout/pList2"/>
    <dgm:cxn modelId="{5B905926-A66E-4007-8C43-E80FE16F1E32}" type="presParOf" srcId="{8183AB2A-4AE5-4172-90EA-4982C52B13FC}" destId="{3F81216B-83A8-436F-A794-C5B58127751A}" srcOrd="3" destOrd="0" presId="urn:microsoft.com/office/officeart/2005/8/layout/pList2"/>
    <dgm:cxn modelId="{F802A3F0-98E4-4680-A269-94543637D1EF}" type="presParOf" srcId="{8183AB2A-4AE5-4172-90EA-4982C52B13FC}" destId="{3D2CE70B-2446-41D5-95A8-645220ED8877}" srcOrd="4" destOrd="0" presId="urn:microsoft.com/office/officeart/2005/8/layout/pList2"/>
    <dgm:cxn modelId="{89DD2270-0886-4101-9F74-034C56E904A1}" type="presParOf" srcId="{3D2CE70B-2446-41D5-95A8-645220ED8877}" destId="{BBC9234A-5C15-41DA-99D2-D2DCEB734FBA}" srcOrd="0" destOrd="0" presId="urn:microsoft.com/office/officeart/2005/8/layout/pList2"/>
    <dgm:cxn modelId="{180DB26A-EC6C-4276-A92B-88A16E09BCDE}" type="presParOf" srcId="{3D2CE70B-2446-41D5-95A8-645220ED8877}" destId="{F443319B-B36B-4C18-9761-37660665269D}" srcOrd="1" destOrd="0" presId="urn:microsoft.com/office/officeart/2005/8/layout/pList2"/>
    <dgm:cxn modelId="{73E14E16-2173-44AF-94C4-4A8F7AB4E525}" type="presParOf" srcId="{3D2CE70B-2446-41D5-95A8-645220ED8877}" destId="{3C2A8550-8256-44E0-B4FA-41FCD19A448A}"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38A2C6-A319-44B0-BAC7-8C84BE0757F5}"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DA23E480-A42F-4943-B168-F67C615B4CE3}">
      <dgm:prSet phldrT="[Text]"/>
      <dgm:spPr/>
      <dgm:t>
        <a:bodyPr/>
        <a:lstStyle/>
        <a:p>
          <a:r>
            <a:rPr lang="en-US" dirty="0" smtClean="0"/>
            <a:t>We sat together as a group and performed all the activities from mutual consultation and suggestions. All the work was shared equally among all the three individuals and we did productive work and also enjoyed doing it this way.</a:t>
          </a:r>
          <a:endParaRPr lang="en-US" dirty="0"/>
        </a:p>
      </dgm:t>
    </dgm:pt>
    <dgm:pt modelId="{A11D323C-73B3-46B5-B69B-07BB4BE65AB3}" type="parTrans" cxnId="{255FE02C-B4B9-4892-BAB6-061E263CF437}">
      <dgm:prSet/>
      <dgm:spPr/>
      <dgm:t>
        <a:bodyPr/>
        <a:lstStyle/>
        <a:p>
          <a:endParaRPr lang="en-US"/>
        </a:p>
      </dgm:t>
    </dgm:pt>
    <dgm:pt modelId="{79347279-C642-4A60-8A37-77C1A1E79FA1}" type="sibTrans" cxnId="{255FE02C-B4B9-4892-BAB6-061E263CF437}">
      <dgm:prSet/>
      <dgm:spPr/>
      <dgm:t>
        <a:bodyPr/>
        <a:lstStyle/>
        <a:p>
          <a:endParaRPr lang="en-US"/>
        </a:p>
      </dgm:t>
    </dgm:pt>
    <dgm:pt modelId="{1561746F-2BE7-4C9C-8F9C-97BE40B2B144}">
      <dgm:prSet phldrT="[Text]"/>
      <dgm:spPr/>
      <dgm:t>
        <a:bodyPr/>
        <a:lstStyle/>
        <a:p>
          <a:r>
            <a:rPr lang="en-US" dirty="0" smtClean="0"/>
            <a:t>Sitting together enabled us to know and understand each other’s opinion better and also working with joint collaboration made us realize about different logical things we can work on together as a team. </a:t>
          </a:r>
          <a:endParaRPr lang="en-US" dirty="0"/>
        </a:p>
      </dgm:t>
    </dgm:pt>
    <dgm:pt modelId="{B060FFA9-6371-46CA-8C26-97A80266B462}" type="parTrans" cxnId="{0E6BC505-F4A2-422B-9C99-01EE1B14E5A2}">
      <dgm:prSet/>
      <dgm:spPr/>
      <dgm:t>
        <a:bodyPr/>
        <a:lstStyle/>
        <a:p>
          <a:endParaRPr lang="en-US"/>
        </a:p>
      </dgm:t>
    </dgm:pt>
    <dgm:pt modelId="{18B4901E-802D-4E05-94FF-27043F04C498}" type="sibTrans" cxnId="{0E6BC505-F4A2-422B-9C99-01EE1B14E5A2}">
      <dgm:prSet/>
      <dgm:spPr/>
      <dgm:t>
        <a:bodyPr/>
        <a:lstStyle/>
        <a:p>
          <a:endParaRPr lang="en-US"/>
        </a:p>
      </dgm:t>
    </dgm:pt>
    <dgm:pt modelId="{872D3392-E28C-4B02-8BBB-857184B3178C}" type="pres">
      <dgm:prSet presAssocID="{FD38A2C6-A319-44B0-BAC7-8C84BE0757F5}" presName="linear" presStyleCnt="0">
        <dgm:presLayoutVars>
          <dgm:dir/>
          <dgm:resizeHandles val="exact"/>
        </dgm:presLayoutVars>
      </dgm:prSet>
      <dgm:spPr/>
      <dgm:t>
        <a:bodyPr/>
        <a:lstStyle/>
        <a:p>
          <a:endParaRPr lang="en-GB"/>
        </a:p>
      </dgm:t>
    </dgm:pt>
    <dgm:pt modelId="{2C54A1A9-460C-4670-8C09-09A27460411F}" type="pres">
      <dgm:prSet presAssocID="{DA23E480-A42F-4943-B168-F67C615B4CE3}" presName="comp" presStyleCnt="0"/>
      <dgm:spPr/>
    </dgm:pt>
    <dgm:pt modelId="{DDB6D70D-B9B4-4A6B-A896-ABBFFDBDB23D}" type="pres">
      <dgm:prSet presAssocID="{DA23E480-A42F-4943-B168-F67C615B4CE3}" presName="box" presStyleLbl="node1" presStyleIdx="0" presStyleCnt="2" custLinFactNeighborY="-6372"/>
      <dgm:spPr/>
      <dgm:t>
        <a:bodyPr/>
        <a:lstStyle/>
        <a:p>
          <a:endParaRPr lang="en-GB"/>
        </a:p>
      </dgm:t>
    </dgm:pt>
    <dgm:pt modelId="{06EBA227-CA3F-4CAA-9FD1-482C5CA9D890}" type="pres">
      <dgm:prSet presAssocID="{DA23E480-A42F-4943-B168-F67C615B4CE3}" presName="img" presStyleLbl="fgImgPlace1" presStyleIdx="0" presStyleCnt="2" custScaleX="103007" custScaleY="64532" custLinFactNeighborX="-6973" custLinFactNeighborY="2276"/>
      <dgm:spPr/>
      <dgm:t>
        <a:bodyPr/>
        <a:lstStyle/>
        <a:p>
          <a:endParaRPr lang="en-GB"/>
        </a:p>
      </dgm:t>
    </dgm:pt>
    <dgm:pt modelId="{E5AADF30-65D4-4B2C-9E5E-6E47B398F48D}" type="pres">
      <dgm:prSet presAssocID="{DA23E480-A42F-4943-B168-F67C615B4CE3}" presName="text" presStyleLbl="node1" presStyleIdx="0" presStyleCnt="2">
        <dgm:presLayoutVars>
          <dgm:bulletEnabled val="1"/>
        </dgm:presLayoutVars>
      </dgm:prSet>
      <dgm:spPr/>
      <dgm:t>
        <a:bodyPr/>
        <a:lstStyle/>
        <a:p>
          <a:endParaRPr lang="en-GB"/>
        </a:p>
      </dgm:t>
    </dgm:pt>
    <dgm:pt modelId="{BCDC2243-C96A-4526-BD52-7EEA8E95CDE2}" type="pres">
      <dgm:prSet presAssocID="{79347279-C642-4A60-8A37-77C1A1E79FA1}" presName="spacer" presStyleCnt="0"/>
      <dgm:spPr/>
    </dgm:pt>
    <dgm:pt modelId="{5F14C865-7296-4E6B-8AA0-DEF46327CFB6}" type="pres">
      <dgm:prSet presAssocID="{1561746F-2BE7-4C9C-8F9C-97BE40B2B144}" presName="comp" presStyleCnt="0"/>
      <dgm:spPr/>
    </dgm:pt>
    <dgm:pt modelId="{24C6ED45-1CC6-45F4-8F48-0FA52BDE7EB7}" type="pres">
      <dgm:prSet presAssocID="{1561746F-2BE7-4C9C-8F9C-97BE40B2B144}" presName="box" presStyleLbl="node1" presStyleIdx="1" presStyleCnt="2" custLinFactNeighborY="-6143"/>
      <dgm:spPr/>
      <dgm:t>
        <a:bodyPr/>
        <a:lstStyle/>
        <a:p>
          <a:endParaRPr lang="en-GB"/>
        </a:p>
      </dgm:t>
    </dgm:pt>
    <dgm:pt modelId="{C807040D-619E-44E9-8782-EAFE3B8BB772}" type="pres">
      <dgm:prSet presAssocID="{1561746F-2BE7-4C9C-8F9C-97BE40B2B144}" presName="img" presStyleLbl="fgImgPlace1" presStyleIdx="1" presStyleCnt="2" custScaleX="103007" custScaleY="64532" custLinFactNeighborX="-6505" custLinFactNeighborY="-3696"/>
      <dgm:spPr/>
      <dgm:t>
        <a:bodyPr/>
        <a:lstStyle/>
        <a:p>
          <a:endParaRPr lang="en-GB"/>
        </a:p>
      </dgm:t>
    </dgm:pt>
    <dgm:pt modelId="{F20B80E1-7BB8-4939-A5C1-9B2DFFC59766}" type="pres">
      <dgm:prSet presAssocID="{1561746F-2BE7-4C9C-8F9C-97BE40B2B144}" presName="text" presStyleLbl="node1" presStyleIdx="1" presStyleCnt="2">
        <dgm:presLayoutVars>
          <dgm:bulletEnabled val="1"/>
        </dgm:presLayoutVars>
      </dgm:prSet>
      <dgm:spPr/>
      <dgm:t>
        <a:bodyPr/>
        <a:lstStyle/>
        <a:p>
          <a:endParaRPr lang="en-GB"/>
        </a:p>
      </dgm:t>
    </dgm:pt>
  </dgm:ptLst>
  <dgm:cxnLst>
    <dgm:cxn modelId="{0E6BC505-F4A2-422B-9C99-01EE1B14E5A2}" srcId="{FD38A2C6-A319-44B0-BAC7-8C84BE0757F5}" destId="{1561746F-2BE7-4C9C-8F9C-97BE40B2B144}" srcOrd="1" destOrd="0" parTransId="{B060FFA9-6371-46CA-8C26-97A80266B462}" sibTransId="{18B4901E-802D-4E05-94FF-27043F04C498}"/>
    <dgm:cxn modelId="{8C506782-4F47-4BB1-A68D-D74931A3589C}" type="presOf" srcId="{DA23E480-A42F-4943-B168-F67C615B4CE3}" destId="{DDB6D70D-B9B4-4A6B-A896-ABBFFDBDB23D}" srcOrd="0" destOrd="0" presId="urn:microsoft.com/office/officeart/2005/8/layout/vList4"/>
    <dgm:cxn modelId="{8A80AACC-A7E4-438C-BB7D-0B72FF9A7750}" type="presOf" srcId="{1561746F-2BE7-4C9C-8F9C-97BE40B2B144}" destId="{24C6ED45-1CC6-45F4-8F48-0FA52BDE7EB7}" srcOrd="0" destOrd="0" presId="urn:microsoft.com/office/officeart/2005/8/layout/vList4"/>
    <dgm:cxn modelId="{255FE02C-B4B9-4892-BAB6-061E263CF437}" srcId="{FD38A2C6-A319-44B0-BAC7-8C84BE0757F5}" destId="{DA23E480-A42F-4943-B168-F67C615B4CE3}" srcOrd="0" destOrd="0" parTransId="{A11D323C-73B3-46B5-B69B-07BB4BE65AB3}" sibTransId="{79347279-C642-4A60-8A37-77C1A1E79FA1}"/>
    <dgm:cxn modelId="{D8B71A48-1D19-4C66-B02F-32EF72C0C025}" type="presOf" srcId="{1561746F-2BE7-4C9C-8F9C-97BE40B2B144}" destId="{F20B80E1-7BB8-4939-A5C1-9B2DFFC59766}" srcOrd="1" destOrd="0" presId="urn:microsoft.com/office/officeart/2005/8/layout/vList4"/>
    <dgm:cxn modelId="{15E7666E-8B8E-42F1-BE3C-28BCB66818CF}" type="presOf" srcId="{DA23E480-A42F-4943-B168-F67C615B4CE3}" destId="{E5AADF30-65D4-4B2C-9E5E-6E47B398F48D}" srcOrd="1" destOrd="0" presId="urn:microsoft.com/office/officeart/2005/8/layout/vList4"/>
    <dgm:cxn modelId="{3CA040DE-40E7-4557-AFD5-890153FDD3DF}" type="presOf" srcId="{FD38A2C6-A319-44B0-BAC7-8C84BE0757F5}" destId="{872D3392-E28C-4B02-8BBB-857184B3178C}" srcOrd="0" destOrd="0" presId="urn:microsoft.com/office/officeart/2005/8/layout/vList4"/>
    <dgm:cxn modelId="{9C9F525B-BAFC-4C8E-B6E3-818E2469B3F3}" type="presParOf" srcId="{872D3392-E28C-4B02-8BBB-857184B3178C}" destId="{2C54A1A9-460C-4670-8C09-09A27460411F}" srcOrd="0" destOrd="0" presId="urn:microsoft.com/office/officeart/2005/8/layout/vList4"/>
    <dgm:cxn modelId="{3C1BF870-89B0-4569-B810-96D5904DF37A}" type="presParOf" srcId="{2C54A1A9-460C-4670-8C09-09A27460411F}" destId="{DDB6D70D-B9B4-4A6B-A896-ABBFFDBDB23D}" srcOrd="0" destOrd="0" presId="urn:microsoft.com/office/officeart/2005/8/layout/vList4"/>
    <dgm:cxn modelId="{073C2288-64E5-46A3-A5CA-490F7CFA2A8B}" type="presParOf" srcId="{2C54A1A9-460C-4670-8C09-09A27460411F}" destId="{06EBA227-CA3F-4CAA-9FD1-482C5CA9D890}" srcOrd="1" destOrd="0" presId="urn:microsoft.com/office/officeart/2005/8/layout/vList4"/>
    <dgm:cxn modelId="{F7DF3CD5-07CC-4366-B478-530C67F996A9}" type="presParOf" srcId="{2C54A1A9-460C-4670-8C09-09A27460411F}" destId="{E5AADF30-65D4-4B2C-9E5E-6E47B398F48D}" srcOrd="2" destOrd="0" presId="urn:microsoft.com/office/officeart/2005/8/layout/vList4"/>
    <dgm:cxn modelId="{706DB1C5-366D-4154-872B-F2BC28F9687C}" type="presParOf" srcId="{872D3392-E28C-4B02-8BBB-857184B3178C}" destId="{BCDC2243-C96A-4526-BD52-7EEA8E95CDE2}" srcOrd="1" destOrd="0" presId="urn:microsoft.com/office/officeart/2005/8/layout/vList4"/>
    <dgm:cxn modelId="{105FFDF9-9145-40B9-BF4B-AE1FC6942705}" type="presParOf" srcId="{872D3392-E28C-4B02-8BBB-857184B3178C}" destId="{5F14C865-7296-4E6B-8AA0-DEF46327CFB6}" srcOrd="2" destOrd="0" presId="urn:microsoft.com/office/officeart/2005/8/layout/vList4"/>
    <dgm:cxn modelId="{38DAE84D-67B0-4780-A56B-003405890418}" type="presParOf" srcId="{5F14C865-7296-4E6B-8AA0-DEF46327CFB6}" destId="{24C6ED45-1CC6-45F4-8F48-0FA52BDE7EB7}" srcOrd="0" destOrd="0" presId="urn:microsoft.com/office/officeart/2005/8/layout/vList4"/>
    <dgm:cxn modelId="{CEB323DA-C327-4485-A759-2362A0B420F8}" type="presParOf" srcId="{5F14C865-7296-4E6B-8AA0-DEF46327CFB6}" destId="{C807040D-619E-44E9-8782-EAFE3B8BB772}" srcOrd="1" destOrd="0" presId="urn:microsoft.com/office/officeart/2005/8/layout/vList4"/>
    <dgm:cxn modelId="{DB859C59-0881-46A2-80D7-04C457335E4E}" type="presParOf" srcId="{5F14C865-7296-4E6B-8AA0-DEF46327CFB6}" destId="{F20B80E1-7BB8-4939-A5C1-9B2DFFC59766}"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94D56-9231-464A-B3DA-F90F53D85C36}">
      <dsp:nvSpPr>
        <dsp:cNvPr id="0" name=""/>
        <dsp:cNvSpPr/>
      </dsp:nvSpPr>
      <dsp:spPr>
        <a:xfrm>
          <a:off x="2342" y="1230149"/>
          <a:ext cx="3717453" cy="25613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FE88D2-4C91-4C50-ABFE-E81C346E48DB}">
      <dsp:nvSpPr>
        <dsp:cNvPr id="0" name=""/>
        <dsp:cNvSpPr/>
      </dsp:nvSpPr>
      <dsp:spPr>
        <a:xfrm>
          <a:off x="2342" y="3791474"/>
          <a:ext cx="3717453" cy="137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l" defTabSz="755650">
            <a:lnSpc>
              <a:spcPct val="90000"/>
            </a:lnSpc>
            <a:spcBef>
              <a:spcPct val="0"/>
            </a:spcBef>
            <a:spcAft>
              <a:spcPct val="35000"/>
            </a:spcAft>
          </a:pPr>
          <a:r>
            <a:rPr lang="en-GB" sz="1700" kern="1200" dirty="0" smtClean="0"/>
            <a:t>IF-ELSE</a:t>
          </a:r>
          <a:endParaRPr lang="en-GB" sz="1700" kern="1200" dirty="0"/>
        </a:p>
        <a:p>
          <a:pPr marL="114300" lvl="1" indent="-114300" algn="l" defTabSz="622300">
            <a:lnSpc>
              <a:spcPct val="90000"/>
            </a:lnSpc>
            <a:spcBef>
              <a:spcPct val="0"/>
            </a:spcBef>
            <a:spcAft>
              <a:spcPct val="15000"/>
            </a:spcAft>
            <a:buChar char="••"/>
          </a:pPr>
          <a:r>
            <a:rPr lang="en-GB" sz="1400" kern="1200" dirty="0" smtClean="0"/>
            <a:t>Use of IF-</a:t>
          </a:r>
          <a:r>
            <a:rPr lang="en-GB" sz="1400" kern="1200" dirty="0" err="1" smtClean="0"/>
            <a:t>ElSE</a:t>
          </a:r>
          <a:r>
            <a:rPr lang="en-GB" sz="1400" kern="1200" dirty="0" smtClean="0"/>
            <a:t> for condition assignment. In order to choose between different options. And decision making between different answers of the quiz questions</a:t>
          </a:r>
          <a:endParaRPr lang="en-GB" sz="1400" kern="1200" dirty="0"/>
        </a:p>
      </dsp:txBody>
      <dsp:txXfrm>
        <a:off x="2342" y="3791474"/>
        <a:ext cx="3717453" cy="1379175"/>
      </dsp:txXfrm>
    </dsp:sp>
    <dsp:sp modelId="{71032946-B787-4339-8D1B-69B3B492D1F4}">
      <dsp:nvSpPr>
        <dsp:cNvPr id="0" name=""/>
        <dsp:cNvSpPr/>
      </dsp:nvSpPr>
      <dsp:spPr>
        <a:xfrm>
          <a:off x="4091697" y="1230149"/>
          <a:ext cx="3717453" cy="25613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EF93C6-1041-48D3-8250-981FAB465E3E}">
      <dsp:nvSpPr>
        <dsp:cNvPr id="0" name=""/>
        <dsp:cNvSpPr/>
      </dsp:nvSpPr>
      <dsp:spPr>
        <a:xfrm>
          <a:off x="4091697" y="3791474"/>
          <a:ext cx="3717453" cy="137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l" defTabSz="755650">
            <a:lnSpc>
              <a:spcPct val="90000"/>
            </a:lnSpc>
            <a:spcBef>
              <a:spcPct val="0"/>
            </a:spcBef>
            <a:spcAft>
              <a:spcPct val="35000"/>
            </a:spcAft>
          </a:pPr>
          <a:r>
            <a:rPr lang="en-GB" sz="1700" kern="1200" dirty="0" smtClean="0"/>
            <a:t>Loops</a:t>
          </a:r>
          <a:endParaRPr lang="en-GB" sz="1700" kern="1200" dirty="0"/>
        </a:p>
        <a:p>
          <a:pPr marL="114300" lvl="1" indent="-114300" algn="l" defTabSz="622300">
            <a:lnSpc>
              <a:spcPct val="90000"/>
            </a:lnSpc>
            <a:spcBef>
              <a:spcPct val="0"/>
            </a:spcBef>
            <a:spcAft>
              <a:spcPct val="15000"/>
            </a:spcAft>
            <a:buChar char="••"/>
          </a:pPr>
          <a:r>
            <a:rPr lang="en-GB" sz="1400" kern="1200" dirty="0" smtClean="0"/>
            <a:t>Use of loops for repeating the function over and again. Instead of writing it all for effective coding technique</a:t>
          </a:r>
          <a:endParaRPr lang="en-GB" sz="1400" kern="1200" dirty="0"/>
        </a:p>
        <a:p>
          <a:pPr marL="114300" lvl="1" indent="-114300" algn="l" defTabSz="622300">
            <a:lnSpc>
              <a:spcPct val="90000"/>
            </a:lnSpc>
            <a:spcBef>
              <a:spcPct val="0"/>
            </a:spcBef>
            <a:spcAft>
              <a:spcPct val="15000"/>
            </a:spcAft>
            <a:buChar char="••"/>
          </a:pPr>
          <a:endParaRPr lang="en-GB" sz="1400" kern="1200" dirty="0"/>
        </a:p>
      </dsp:txBody>
      <dsp:txXfrm>
        <a:off x="4091697" y="3791474"/>
        <a:ext cx="3717453" cy="1379175"/>
      </dsp:txXfrm>
    </dsp:sp>
    <dsp:sp modelId="{624A2104-D908-4E09-91D4-76BDEEFBD489}">
      <dsp:nvSpPr>
        <dsp:cNvPr id="0" name=""/>
        <dsp:cNvSpPr/>
      </dsp:nvSpPr>
      <dsp:spPr>
        <a:xfrm>
          <a:off x="8183394" y="1284500"/>
          <a:ext cx="3717453" cy="25613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60D032-FD75-4F58-A723-533ADBD2EE43}">
      <dsp:nvSpPr>
        <dsp:cNvPr id="0" name=""/>
        <dsp:cNvSpPr/>
      </dsp:nvSpPr>
      <dsp:spPr>
        <a:xfrm>
          <a:off x="8181052" y="3791474"/>
          <a:ext cx="3717453" cy="137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l" defTabSz="755650">
            <a:lnSpc>
              <a:spcPct val="90000"/>
            </a:lnSpc>
            <a:spcBef>
              <a:spcPct val="0"/>
            </a:spcBef>
            <a:spcAft>
              <a:spcPct val="35000"/>
            </a:spcAft>
          </a:pPr>
          <a:r>
            <a:rPr lang="en-GB" sz="1700" kern="1200" dirty="0" smtClean="0"/>
            <a:t>Compound Assignment</a:t>
          </a:r>
          <a:endParaRPr lang="en-GB" sz="1700" kern="1200" dirty="0"/>
        </a:p>
        <a:p>
          <a:pPr marL="114300" lvl="1" indent="-114300" algn="l" defTabSz="622300">
            <a:lnSpc>
              <a:spcPct val="90000"/>
            </a:lnSpc>
            <a:spcBef>
              <a:spcPct val="0"/>
            </a:spcBef>
            <a:spcAft>
              <a:spcPct val="15000"/>
            </a:spcAft>
            <a:buChar char="••"/>
          </a:pPr>
          <a:r>
            <a:rPr lang="en-GB" sz="1400" kern="1200" dirty="0" smtClean="0"/>
            <a:t>Use of compound assignment is another technique in which we used mathematical operations- another feature of C language</a:t>
          </a:r>
          <a:endParaRPr lang="en-GB" sz="1400" kern="1200" dirty="0"/>
        </a:p>
      </dsp:txBody>
      <dsp:txXfrm>
        <a:off x="8181052" y="3791474"/>
        <a:ext cx="3717453" cy="13791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F255B-80F3-4F43-B20F-26861C197FDE}">
      <dsp:nvSpPr>
        <dsp:cNvPr id="0" name=""/>
        <dsp:cNvSpPr/>
      </dsp:nvSpPr>
      <dsp:spPr>
        <a:xfrm>
          <a:off x="6220037" y="1465"/>
          <a:ext cx="3460819" cy="19495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dirty="0" smtClean="0"/>
            <a:t>C language is a case-sensitive language. However, our program is on the contrarily. You can user both upper case and lower case letters and it will work anyway!</a:t>
          </a:r>
          <a:endParaRPr lang="en-GB" sz="1800" kern="1200" dirty="0"/>
        </a:p>
      </dsp:txBody>
      <dsp:txXfrm>
        <a:off x="6220037" y="1465"/>
        <a:ext cx="3460819" cy="1949548"/>
      </dsp:txXfrm>
    </dsp:sp>
    <dsp:sp modelId="{35AD0A6B-9811-48ED-86AA-5FF6FDE7A154}">
      <dsp:nvSpPr>
        <dsp:cNvPr id="0" name=""/>
        <dsp:cNvSpPr/>
      </dsp:nvSpPr>
      <dsp:spPr>
        <a:xfrm>
          <a:off x="3161083" y="2401"/>
          <a:ext cx="2952209" cy="19495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BCEE97-97B6-40D9-BC6F-209B95F4F3AD}">
      <dsp:nvSpPr>
        <dsp:cNvPr id="0" name=""/>
        <dsp:cNvSpPr/>
      </dsp:nvSpPr>
      <dsp:spPr>
        <a:xfrm>
          <a:off x="3204214" y="2272690"/>
          <a:ext cx="4310452" cy="19495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b="1" kern="1200" dirty="0" smtClean="0"/>
            <a:t>Use of strings. Enable a user to get input in a form of long sentences and displays them as such. Our code enables us to do so. And takes user’s in following manner.</a:t>
          </a:r>
          <a:endParaRPr lang="en-GB" sz="1800" b="1" kern="1200" dirty="0"/>
        </a:p>
      </dsp:txBody>
      <dsp:txXfrm>
        <a:off x="3204214" y="2272690"/>
        <a:ext cx="4310452" cy="1949548"/>
      </dsp:txXfrm>
    </dsp:sp>
    <dsp:sp modelId="{F58E97B9-C048-4254-9298-B01260DE6229}">
      <dsp:nvSpPr>
        <dsp:cNvPr id="0" name=""/>
        <dsp:cNvSpPr/>
      </dsp:nvSpPr>
      <dsp:spPr>
        <a:xfrm>
          <a:off x="7707672" y="2272690"/>
          <a:ext cx="1930053" cy="19495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B2D6FC-8B86-493A-A4F0-5C85B5A595BC}">
      <dsp:nvSpPr>
        <dsp:cNvPr id="0" name=""/>
        <dsp:cNvSpPr/>
      </dsp:nvSpPr>
      <dsp:spPr>
        <a:xfrm>
          <a:off x="5373102" y="4543914"/>
          <a:ext cx="4310452" cy="19495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i="0" kern="1200" dirty="0" smtClean="0"/>
            <a:t>We display the input on a colourful console screen. To attract the audience. And for better visual display.</a:t>
          </a:r>
          <a:endParaRPr lang="en-GB" sz="1800" i="0" kern="1200" dirty="0"/>
        </a:p>
      </dsp:txBody>
      <dsp:txXfrm>
        <a:off x="5373102" y="4543914"/>
        <a:ext cx="4310452" cy="1949548"/>
      </dsp:txXfrm>
    </dsp:sp>
    <dsp:sp modelId="{88AB7361-C2B0-48BF-BD21-3F7326C230F3}">
      <dsp:nvSpPr>
        <dsp:cNvPr id="0" name=""/>
        <dsp:cNvSpPr/>
      </dsp:nvSpPr>
      <dsp:spPr>
        <a:xfrm>
          <a:off x="3158385" y="4516601"/>
          <a:ext cx="2113369" cy="19495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AF708-12EB-4F11-9E0C-B044FFB1F63F}">
      <dsp:nvSpPr>
        <dsp:cNvPr id="0" name=""/>
        <dsp:cNvSpPr/>
      </dsp:nvSpPr>
      <dsp:spPr>
        <a:xfrm>
          <a:off x="0" y="0"/>
          <a:ext cx="8128000" cy="2438400"/>
        </a:xfrm>
        <a:prstGeom prst="roundRect">
          <a:avLst>
            <a:gd name="adj" fmla="val 1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09B479-544C-4CC9-AD1F-91276E340C5C}">
      <dsp:nvSpPr>
        <dsp:cNvPr id="0" name=""/>
        <dsp:cNvSpPr/>
      </dsp:nvSpPr>
      <dsp:spPr>
        <a:xfrm>
          <a:off x="243839" y="325120"/>
          <a:ext cx="2387600" cy="1788160"/>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89D9A2-5B43-428B-8CEA-2F9606960B0A}">
      <dsp:nvSpPr>
        <dsp:cNvPr id="0" name=""/>
        <dsp:cNvSpPr/>
      </dsp:nvSpPr>
      <dsp:spPr>
        <a:xfrm rot="10800000">
          <a:off x="243839" y="2438400"/>
          <a:ext cx="2387600" cy="2980266"/>
        </a:xfrm>
        <a:prstGeom prst="round2SameRect">
          <a:avLst>
            <a:gd name="adj1" fmla="val 10500"/>
            <a:gd name="adj2" fmla="val 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The code is specifically built to increase the entertainment purpose. It is creative in a way that pseudoscience has never been related with astrology or C language  before</a:t>
          </a:r>
          <a:endParaRPr lang="en-US" sz="1600" kern="1200" dirty="0"/>
        </a:p>
      </dsp:txBody>
      <dsp:txXfrm rot="10800000">
        <a:off x="317266" y="2438400"/>
        <a:ext cx="2240746" cy="2906839"/>
      </dsp:txXfrm>
    </dsp:sp>
    <dsp:sp modelId="{EC5256C2-6ABE-4246-986D-E8E7C8462FDA}">
      <dsp:nvSpPr>
        <dsp:cNvPr id="0" name=""/>
        <dsp:cNvSpPr/>
      </dsp:nvSpPr>
      <dsp:spPr>
        <a:xfrm>
          <a:off x="2870199" y="361687"/>
          <a:ext cx="2387600" cy="1788160"/>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387A42-94C3-422B-9779-9E9B49C3033B}">
      <dsp:nvSpPr>
        <dsp:cNvPr id="0" name=""/>
        <dsp:cNvSpPr/>
      </dsp:nvSpPr>
      <dsp:spPr>
        <a:xfrm rot="10800000">
          <a:off x="2874020" y="2438400"/>
          <a:ext cx="2387600" cy="2980266"/>
        </a:xfrm>
        <a:prstGeom prst="round2SameRect">
          <a:avLst>
            <a:gd name="adj1" fmla="val 10500"/>
            <a:gd name="adj2" fmla="val 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The creativity of our code is also increased multiple times as we are using a colorful console screen and also by adding humor to it mainly for the entertainment purpose</a:t>
          </a:r>
          <a:endParaRPr lang="en-US" sz="1600" b="1" kern="1200" dirty="0"/>
        </a:p>
      </dsp:txBody>
      <dsp:txXfrm rot="10800000">
        <a:off x="2947447" y="2438400"/>
        <a:ext cx="2240746" cy="2906839"/>
      </dsp:txXfrm>
    </dsp:sp>
    <dsp:sp modelId="{0F872CEB-8588-429D-A9BA-AC201FAE4AC8}">
      <dsp:nvSpPr>
        <dsp:cNvPr id="0" name=""/>
        <dsp:cNvSpPr/>
      </dsp:nvSpPr>
      <dsp:spPr>
        <a:xfrm>
          <a:off x="5496559" y="366560"/>
          <a:ext cx="2387600" cy="1737358"/>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507F38-ADCF-4BCE-8AA1-1FCC223A20A6}">
      <dsp:nvSpPr>
        <dsp:cNvPr id="0" name=""/>
        <dsp:cNvSpPr/>
      </dsp:nvSpPr>
      <dsp:spPr>
        <a:xfrm rot="10800000">
          <a:off x="5496559" y="2438400"/>
          <a:ext cx="2387600" cy="2980266"/>
        </a:xfrm>
        <a:prstGeom prst="round2SameRect">
          <a:avLst>
            <a:gd name="adj1" fmla="val 10500"/>
            <a:gd name="adj2" fmla="val 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Innovation of our idea.</a:t>
          </a:r>
        </a:p>
        <a:p>
          <a:pPr lvl="0" algn="ctr" defTabSz="711200">
            <a:lnSpc>
              <a:spcPct val="90000"/>
            </a:lnSpc>
            <a:spcBef>
              <a:spcPct val="0"/>
            </a:spcBef>
            <a:spcAft>
              <a:spcPct val="35000"/>
            </a:spcAft>
          </a:pPr>
          <a:r>
            <a:rPr lang="en-US" sz="1600" kern="1200" dirty="0" smtClean="0"/>
            <a:t>It is pretty new in a manner that C language has never been used before to make an astrology quiz. It’s novelty lies in the fact that it is simple yet efficient. </a:t>
          </a:r>
          <a:endParaRPr lang="en-US" sz="1600" kern="1200" dirty="0"/>
        </a:p>
      </dsp:txBody>
      <dsp:txXfrm rot="10800000">
        <a:off x="5569986" y="2438400"/>
        <a:ext cx="2240746" cy="2906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2B56E-EF14-4D00-9134-9792912A23A3}">
      <dsp:nvSpPr>
        <dsp:cNvPr id="0" name=""/>
        <dsp:cNvSpPr/>
      </dsp:nvSpPr>
      <dsp:spPr>
        <a:xfrm>
          <a:off x="0" y="0"/>
          <a:ext cx="9962147" cy="181806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a:solidFill>
              <a:schemeClr val="bg1"/>
            </a:solidFill>
          </a:endParaRPr>
        </a:p>
        <a:p>
          <a:pPr lvl="0" algn="l" defTabSz="800100">
            <a:lnSpc>
              <a:spcPct val="90000"/>
            </a:lnSpc>
            <a:spcBef>
              <a:spcPct val="0"/>
            </a:spcBef>
            <a:spcAft>
              <a:spcPct val="35000"/>
            </a:spcAft>
          </a:pPr>
          <a:endParaRPr lang="en-US" sz="1800" kern="1200" dirty="0">
            <a:solidFill>
              <a:schemeClr val="bg1"/>
            </a:solidFill>
          </a:endParaRPr>
        </a:p>
        <a:p>
          <a:pPr lvl="0" algn="l" defTabSz="800100">
            <a:lnSpc>
              <a:spcPct val="90000"/>
            </a:lnSpc>
            <a:spcBef>
              <a:spcPct val="0"/>
            </a:spcBef>
            <a:spcAft>
              <a:spcPct val="35000"/>
            </a:spcAft>
          </a:pPr>
          <a:r>
            <a:rPr lang="en-US" sz="1800" b="1" kern="1200" dirty="0" err="1" smtClean="0">
              <a:solidFill>
                <a:schemeClr val="bg1"/>
              </a:solidFill>
            </a:rPr>
            <a:t>Stdlib.h</a:t>
          </a:r>
          <a:r>
            <a:rPr lang="en-US" sz="1800" b="1" kern="1200" dirty="0" smtClean="0">
              <a:solidFill>
                <a:schemeClr val="bg1"/>
              </a:solidFill>
            </a:rPr>
            <a:t>: </a:t>
          </a:r>
          <a:r>
            <a:rPr lang="en-US" sz="1800" kern="1200" dirty="0" smtClean="0">
              <a:solidFill>
                <a:schemeClr val="bg1"/>
              </a:solidFill>
            </a:rPr>
            <a:t>It stands for standard library and has various features like allocating memory, and process controls and conversions.</a:t>
          </a:r>
          <a:endParaRPr lang="en-US" sz="1800" b="1" kern="1200" dirty="0"/>
        </a:p>
        <a:p>
          <a:pPr lvl="0" algn="l" defTabSz="800100">
            <a:lnSpc>
              <a:spcPct val="90000"/>
            </a:lnSpc>
            <a:spcBef>
              <a:spcPct val="0"/>
            </a:spcBef>
            <a:spcAft>
              <a:spcPct val="35000"/>
            </a:spcAft>
          </a:pPr>
          <a:endParaRPr lang="en-US" sz="1800" kern="1200" dirty="0"/>
        </a:p>
        <a:p>
          <a:pPr lvl="0" algn="l" defTabSz="800100">
            <a:lnSpc>
              <a:spcPct val="90000"/>
            </a:lnSpc>
            <a:spcBef>
              <a:spcPct val="0"/>
            </a:spcBef>
            <a:spcAft>
              <a:spcPct val="35000"/>
            </a:spcAft>
          </a:pPr>
          <a:endParaRPr lang="en-US" sz="1600" kern="1200" dirty="0"/>
        </a:p>
      </dsp:txBody>
      <dsp:txXfrm>
        <a:off x="2174236" y="0"/>
        <a:ext cx="7787910" cy="1818069"/>
      </dsp:txXfrm>
    </dsp:sp>
    <dsp:sp modelId="{86BABA40-2F24-4625-BEAC-2929F55181C9}">
      <dsp:nvSpPr>
        <dsp:cNvPr id="0" name=""/>
        <dsp:cNvSpPr/>
      </dsp:nvSpPr>
      <dsp:spPr>
        <a:xfrm>
          <a:off x="91470" y="193064"/>
          <a:ext cx="1992429" cy="1454455"/>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D5D3C9-4826-4C50-A04A-19DF7D9CE90B}">
      <dsp:nvSpPr>
        <dsp:cNvPr id="0" name=""/>
        <dsp:cNvSpPr/>
      </dsp:nvSpPr>
      <dsp:spPr>
        <a:xfrm>
          <a:off x="0" y="1999876"/>
          <a:ext cx="9962147" cy="181806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err="1" smtClean="0"/>
            <a:t>Windows.h</a:t>
          </a:r>
          <a:r>
            <a:rPr lang="en-US" sz="1800" b="1" kern="1200" dirty="0" smtClean="0"/>
            <a:t>: </a:t>
          </a:r>
          <a:r>
            <a:rPr lang="en-US" sz="1800" kern="1200" dirty="0" smtClean="0"/>
            <a:t>It is the basic Window’s library for win32 programming. Which increases the functionality of the program</a:t>
          </a:r>
          <a:r>
            <a:rPr lang="en-US" sz="2900" kern="1200" dirty="0" smtClean="0"/>
            <a:t>.</a:t>
          </a:r>
          <a:endParaRPr lang="en-US" sz="2900" kern="1200" dirty="0"/>
        </a:p>
      </dsp:txBody>
      <dsp:txXfrm>
        <a:off x="2174236" y="1999876"/>
        <a:ext cx="7787910" cy="1818069"/>
      </dsp:txXfrm>
    </dsp:sp>
    <dsp:sp modelId="{8452C119-449E-4875-AF2A-3F4CC72D80C6}">
      <dsp:nvSpPr>
        <dsp:cNvPr id="0" name=""/>
        <dsp:cNvSpPr/>
      </dsp:nvSpPr>
      <dsp:spPr>
        <a:xfrm>
          <a:off x="153594" y="2195326"/>
          <a:ext cx="1992429" cy="1454455"/>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61E0DE-5656-4C84-8BCC-2909417F1ECA}">
      <dsp:nvSpPr>
        <dsp:cNvPr id="0" name=""/>
        <dsp:cNvSpPr/>
      </dsp:nvSpPr>
      <dsp:spPr>
        <a:xfrm>
          <a:off x="0" y="3997770"/>
          <a:ext cx="9962147" cy="181806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err="1" smtClean="0"/>
            <a:t>Cosio.h</a:t>
          </a:r>
          <a:r>
            <a:rPr lang="en-US" sz="1800" kern="1200" dirty="0" smtClean="0"/>
            <a:t>: The following library is associated with including different colors to the console screen and for attracting the audience!</a:t>
          </a:r>
          <a:endParaRPr lang="en-US" sz="1800" kern="1200" dirty="0"/>
        </a:p>
      </dsp:txBody>
      <dsp:txXfrm>
        <a:off x="2174236" y="3997770"/>
        <a:ext cx="7787910" cy="1818069"/>
      </dsp:txXfrm>
    </dsp:sp>
    <dsp:sp modelId="{BE6EAD33-CF59-49C4-AD76-5E02B8872149}">
      <dsp:nvSpPr>
        <dsp:cNvPr id="0" name=""/>
        <dsp:cNvSpPr/>
      </dsp:nvSpPr>
      <dsp:spPr>
        <a:xfrm>
          <a:off x="152398" y="4186839"/>
          <a:ext cx="2016856" cy="1475981"/>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6596B-4551-42EC-A74F-FC559D68DF22}">
      <dsp:nvSpPr>
        <dsp:cNvPr id="0" name=""/>
        <dsp:cNvSpPr/>
      </dsp:nvSpPr>
      <dsp:spPr>
        <a:xfrm>
          <a:off x="1408685" y="497678"/>
          <a:ext cx="8459794" cy="2643685"/>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90656"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We had a hard time adjusting colors and figuring out the various libraries that work for them and learning new functions for that was also tiresome but was fruitful in the end.</a:t>
          </a:r>
          <a:endParaRPr lang="en-US" sz="2900" b="1" kern="1200" dirty="0"/>
        </a:p>
      </dsp:txBody>
      <dsp:txXfrm>
        <a:off x="1408685" y="497678"/>
        <a:ext cx="8459794" cy="2643685"/>
      </dsp:txXfrm>
    </dsp:sp>
    <dsp:sp modelId="{42C555D7-AEC7-48BC-AA3F-6EBEBE0F892F}">
      <dsp:nvSpPr>
        <dsp:cNvPr id="0" name=""/>
        <dsp:cNvSpPr/>
      </dsp:nvSpPr>
      <dsp:spPr>
        <a:xfrm>
          <a:off x="1016998" y="76617"/>
          <a:ext cx="1850580" cy="2775870"/>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DA0708-BB91-44C7-A404-2585D2E3BA6C}">
      <dsp:nvSpPr>
        <dsp:cNvPr id="0" name=""/>
        <dsp:cNvSpPr/>
      </dsp:nvSpPr>
      <dsp:spPr>
        <a:xfrm>
          <a:off x="1382544" y="3813888"/>
          <a:ext cx="8459794" cy="2643685"/>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90656"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The missing brackets was one tough job! And to find matching if to the else. The accurate percentage display was also a little hard job.</a:t>
          </a:r>
          <a:endParaRPr lang="en-US" sz="2900" kern="1200" dirty="0"/>
        </a:p>
      </dsp:txBody>
      <dsp:txXfrm>
        <a:off x="1382544" y="3813888"/>
        <a:ext cx="8459794" cy="2643685"/>
      </dsp:txXfrm>
    </dsp:sp>
    <dsp:sp modelId="{49530C9B-4DBF-41CD-B7E6-89E17C6A4F3B}">
      <dsp:nvSpPr>
        <dsp:cNvPr id="0" name=""/>
        <dsp:cNvSpPr/>
      </dsp:nvSpPr>
      <dsp:spPr>
        <a:xfrm>
          <a:off x="1032192" y="3455106"/>
          <a:ext cx="1850580" cy="2775870"/>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7F9B2-FB5F-4D9C-8589-114DB0CDDF82}">
      <dsp:nvSpPr>
        <dsp:cNvPr id="0" name=""/>
        <dsp:cNvSpPr/>
      </dsp:nvSpPr>
      <dsp:spPr>
        <a:xfrm>
          <a:off x="0" y="0"/>
          <a:ext cx="10106526" cy="2786513"/>
        </a:xfrm>
        <a:prstGeom prst="roundRect">
          <a:avLst>
            <a:gd name="adj" fmla="val 1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F461B4-6C3E-41D0-9D17-2AAA7D7B4ACD}">
      <dsp:nvSpPr>
        <dsp:cNvPr id="0" name=""/>
        <dsp:cNvSpPr/>
      </dsp:nvSpPr>
      <dsp:spPr>
        <a:xfrm>
          <a:off x="303195" y="371535"/>
          <a:ext cx="2968792" cy="2043443"/>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26F295-1A62-4695-8A7B-2A38F1E439C5}">
      <dsp:nvSpPr>
        <dsp:cNvPr id="0" name=""/>
        <dsp:cNvSpPr/>
      </dsp:nvSpPr>
      <dsp:spPr>
        <a:xfrm rot="10800000">
          <a:off x="303195" y="2786513"/>
          <a:ext cx="2968792" cy="3405738"/>
        </a:xfrm>
        <a:prstGeom prst="round2SameRect">
          <a:avLst>
            <a:gd name="adj1" fmla="val 10500"/>
            <a:gd name="adj2" fmla="val 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kern="1200" dirty="0" smtClean="0"/>
            <a:t>After multiple attempts and revising the syntax manifold we were able to resolve the issue. Careful administration of different functions is the key in finding those errors.</a:t>
          </a:r>
          <a:endParaRPr lang="en-US" sz="1800" kern="1200" dirty="0"/>
        </a:p>
      </dsp:txBody>
      <dsp:txXfrm rot="10800000">
        <a:off x="394496" y="2786513"/>
        <a:ext cx="2786190" cy="3314437"/>
      </dsp:txXfrm>
    </dsp:sp>
    <dsp:sp modelId="{7EA6B8A4-C3B9-4CB9-99FA-D3B09D657B61}">
      <dsp:nvSpPr>
        <dsp:cNvPr id="0" name=""/>
        <dsp:cNvSpPr/>
      </dsp:nvSpPr>
      <dsp:spPr>
        <a:xfrm>
          <a:off x="3621117" y="384592"/>
          <a:ext cx="2968792" cy="2043443"/>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CB38D0-08BC-4377-AF05-5193094322E6}">
      <dsp:nvSpPr>
        <dsp:cNvPr id="0" name=""/>
        <dsp:cNvSpPr/>
      </dsp:nvSpPr>
      <dsp:spPr>
        <a:xfrm rot="10800000">
          <a:off x="3568866" y="2786513"/>
          <a:ext cx="2968792" cy="3405738"/>
        </a:xfrm>
        <a:prstGeom prst="round2SameRect">
          <a:avLst>
            <a:gd name="adj1" fmla="val 10500"/>
            <a:gd name="adj2" fmla="val 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kern="1200" dirty="0" smtClean="0"/>
            <a:t>Use</a:t>
          </a:r>
          <a:r>
            <a:rPr lang="en-US" sz="1800" kern="1200" baseline="0" dirty="0" smtClean="0"/>
            <a:t> of different educational websites like </a:t>
          </a:r>
          <a:r>
            <a:rPr lang="en-US" sz="1800" kern="1200" baseline="0" dirty="0" err="1" smtClean="0"/>
            <a:t>github</a:t>
          </a:r>
          <a:r>
            <a:rPr lang="en-US" sz="1800" kern="1200" baseline="0" dirty="0" smtClean="0"/>
            <a:t>, </a:t>
          </a:r>
          <a:r>
            <a:rPr lang="en-US" sz="1800" kern="1200" baseline="0" dirty="0" err="1" smtClean="0"/>
            <a:t>quora</a:t>
          </a:r>
          <a:r>
            <a:rPr lang="en-US" sz="1800" kern="1200" baseline="0" dirty="0" smtClean="0"/>
            <a:t> and online </a:t>
          </a:r>
          <a:r>
            <a:rPr lang="en-US" sz="1800" kern="1200" baseline="0" dirty="0" err="1" smtClean="0"/>
            <a:t>youtube</a:t>
          </a:r>
          <a:r>
            <a:rPr lang="en-US" sz="1800" kern="1200" baseline="0" dirty="0" smtClean="0"/>
            <a:t> tutorials for implementation o colors was the ultimate solution. Various test codes were ran to get the correct combinations.</a:t>
          </a:r>
          <a:endParaRPr lang="en-US" sz="1800" kern="1200" dirty="0"/>
        </a:p>
      </dsp:txBody>
      <dsp:txXfrm rot="10800000">
        <a:off x="3660167" y="2786513"/>
        <a:ext cx="2786190" cy="3314437"/>
      </dsp:txXfrm>
    </dsp:sp>
    <dsp:sp modelId="{3C2A8550-8256-44E0-B4FA-41FCD19A448A}">
      <dsp:nvSpPr>
        <dsp:cNvPr id="0" name=""/>
        <dsp:cNvSpPr/>
      </dsp:nvSpPr>
      <dsp:spPr>
        <a:xfrm>
          <a:off x="6834538" y="371535"/>
          <a:ext cx="2968792" cy="2043443"/>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C9234A-5C15-41DA-99D2-D2DCEB734FBA}">
      <dsp:nvSpPr>
        <dsp:cNvPr id="0" name=""/>
        <dsp:cNvSpPr/>
      </dsp:nvSpPr>
      <dsp:spPr>
        <a:xfrm rot="10800000">
          <a:off x="6834538" y="2786513"/>
          <a:ext cx="2968792" cy="3405738"/>
        </a:xfrm>
        <a:prstGeom prst="round2SameRect">
          <a:avLst>
            <a:gd name="adj1" fmla="val 10500"/>
            <a:gd name="adj2" fmla="val 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t" anchorCtr="0">
          <a:noAutofit/>
        </a:bodyPr>
        <a:lstStyle/>
        <a:p>
          <a:pPr lvl="0" algn="ctr" defTabSz="933450">
            <a:lnSpc>
              <a:spcPct val="90000"/>
            </a:lnSpc>
            <a:spcBef>
              <a:spcPct val="0"/>
            </a:spcBef>
            <a:spcAft>
              <a:spcPct val="35000"/>
            </a:spcAft>
          </a:pPr>
          <a:r>
            <a:rPr lang="en-US" sz="2100" b="0" kern="1200" dirty="0" smtClean="0"/>
            <a:t>Consulting various seniors and asking about there guidelines for effective coding experience and to know about there dilemmas so we can avoid them.</a:t>
          </a:r>
          <a:endParaRPr lang="en-US" sz="2100" b="0" kern="1200" dirty="0"/>
        </a:p>
      </dsp:txBody>
      <dsp:txXfrm rot="10800000">
        <a:off x="6925839" y="2786513"/>
        <a:ext cx="2786190" cy="33144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6D70D-B9B4-4A6B-A896-ABBFFDBDB23D}">
      <dsp:nvSpPr>
        <dsp:cNvPr id="0" name=""/>
        <dsp:cNvSpPr/>
      </dsp:nvSpPr>
      <dsp:spPr>
        <a:xfrm>
          <a:off x="0" y="0"/>
          <a:ext cx="9785727" cy="29985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We sat together as a group and performed all the activities from mutual consultation and suggestions. All the work was shared equally among all the three individuals and we did productive work and also enjoyed doing it this way.</a:t>
          </a:r>
          <a:endParaRPr lang="en-US" sz="2900" kern="1200" dirty="0"/>
        </a:p>
      </dsp:txBody>
      <dsp:txXfrm>
        <a:off x="2256997" y="0"/>
        <a:ext cx="7528729" cy="2998525"/>
      </dsp:txXfrm>
    </dsp:sp>
    <dsp:sp modelId="{06EBA227-CA3F-4CAA-9FD1-482C5CA9D890}">
      <dsp:nvSpPr>
        <dsp:cNvPr id="0" name=""/>
        <dsp:cNvSpPr/>
      </dsp:nvSpPr>
      <dsp:spPr>
        <a:xfrm>
          <a:off x="133955" y="779856"/>
          <a:ext cx="2015996" cy="1548006"/>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C6ED45-1CC6-45F4-8F48-0FA52BDE7EB7}">
      <dsp:nvSpPr>
        <dsp:cNvPr id="0" name=""/>
        <dsp:cNvSpPr/>
      </dsp:nvSpPr>
      <dsp:spPr>
        <a:xfrm>
          <a:off x="0" y="3114178"/>
          <a:ext cx="9785727" cy="29985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Sitting together enabled us to know and understand each other’s opinion better and also working with joint collaboration made us realize about different logical things we can work on together as a team. </a:t>
          </a:r>
          <a:endParaRPr lang="en-US" sz="2900" kern="1200" dirty="0"/>
        </a:p>
      </dsp:txBody>
      <dsp:txXfrm>
        <a:off x="2256997" y="3114178"/>
        <a:ext cx="7528729" cy="2998525"/>
      </dsp:txXfrm>
    </dsp:sp>
    <dsp:sp modelId="{C807040D-619E-44E9-8782-EAFE3B8BB772}">
      <dsp:nvSpPr>
        <dsp:cNvPr id="0" name=""/>
        <dsp:cNvSpPr/>
      </dsp:nvSpPr>
      <dsp:spPr>
        <a:xfrm>
          <a:off x="143114" y="3934976"/>
          <a:ext cx="2015996" cy="1548006"/>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99E32-6D0A-4B0A-A37E-581DF4D1BFC3}" type="datetimeFigureOut">
              <a:rPr lang="en-GB" smtClean="0"/>
              <a:pPr/>
              <a:t>19/12/2019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49C73-D3E5-4800-AF03-1B9E5113BAB2}" type="slidenum">
              <a:rPr lang="en-GB" smtClean="0"/>
              <a:pPr/>
              <a:t>‹#›</a:t>
            </a:fld>
            <a:endParaRPr lang="en-GB"/>
          </a:p>
        </p:txBody>
      </p:sp>
    </p:spTree>
    <p:extLst>
      <p:ext uri="{BB962C8B-B14F-4D97-AF65-F5344CB8AC3E}">
        <p14:creationId xmlns:p14="http://schemas.microsoft.com/office/powerpoint/2010/main" val="256472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249C73-D3E5-4800-AF03-1B9E5113BAB2}" type="slidenum">
              <a:rPr lang="en-GB" smtClean="0"/>
              <a:pPr/>
              <a:t>3</a:t>
            </a:fld>
            <a:endParaRPr lang="en-GB"/>
          </a:p>
        </p:txBody>
      </p:sp>
    </p:spTree>
    <p:extLst>
      <p:ext uri="{BB962C8B-B14F-4D97-AF65-F5344CB8AC3E}">
        <p14:creationId xmlns:p14="http://schemas.microsoft.com/office/powerpoint/2010/main" val="423054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C249C73-D3E5-4800-AF03-1B9E5113BAB2}" type="slidenum">
              <a:rPr lang="en-GB" smtClean="0"/>
              <a:pPr/>
              <a:t>16</a:t>
            </a:fld>
            <a:endParaRPr lang="en-GB"/>
          </a:p>
        </p:txBody>
      </p:sp>
    </p:spTree>
    <p:extLst>
      <p:ext uri="{BB962C8B-B14F-4D97-AF65-F5344CB8AC3E}">
        <p14:creationId xmlns:p14="http://schemas.microsoft.com/office/powerpoint/2010/main" val="3557987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D8EFAE1E-A20E-4ACC-A341-E7841081C37E}" type="datetimeFigureOut">
              <a:rPr lang="en-GB" smtClean="0"/>
              <a:pPr/>
              <a:t>19/12/2019</a:t>
            </a:fld>
            <a:endParaRPr lang="en-GB"/>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61748F7-4EAD-4659-B251-DCC12F20A5C8}" type="slidenum">
              <a:rPr lang="en-GB" smtClean="0"/>
              <a:pPr/>
              <a:t>‹#›</a:t>
            </a:fld>
            <a:endParaRPr lang="en-GB"/>
          </a:p>
        </p:txBody>
      </p:sp>
    </p:spTree>
    <p:extLst>
      <p:ext uri="{BB962C8B-B14F-4D97-AF65-F5344CB8AC3E}">
        <p14:creationId xmlns:p14="http://schemas.microsoft.com/office/powerpoint/2010/main" val="379993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33584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3925045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5" name="Footer Placeholder 4"/>
          <p:cNvSpPr>
            <a:spLocks noGrp="1"/>
          </p:cNvSpPr>
          <p:nvPr>
            <p:ph type="ftr" sz="quarter" idx="11"/>
          </p:nvPr>
        </p:nvSpPr>
        <p:spPr/>
        <p:txBody>
          <a:bodyPr/>
          <a:lstStyle/>
          <a:p>
            <a:endParaRPr lang="en-GB"/>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2314001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5" name="Footer Placeholder 4"/>
          <p:cNvSpPr>
            <a:spLocks noGrp="1"/>
          </p:cNvSpPr>
          <p:nvPr>
            <p:ph type="ftr" sz="quarter" idx="11"/>
          </p:nvPr>
        </p:nvSpPr>
        <p:spPr/>
        <p:txBody>
          <a:bodyPr/>
          <a:lstStyle/>
          <a:p>
            <a:endParaRPr lang="en-GB"/>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243483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3483976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2982487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3656449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209645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347594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5" name="Footer Placeholder 4"/>
          <p:cNvSpPr>
            <a:spLocks noGrp="1"/>
          </p:cNvSpPr>
          <p:nvPr>
            <p:ph type="ftr" sz="quarter" idx="11"/>
          </p:nvPr>
        </p:nvSpPr>
        <p:spPr/>
        <p:txBody>
          <a:bodyPr/>
          <a:lstStyle/>
          <a:p>
            <a:endParaRPr lang="en-GB"/>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154160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170713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335195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154588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231130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6" name="Footer Placeholder 5"/>
          <p:cNvSpPr>
            <a:spLocks noGrp="1"/>
          </p:cNvSpPr>
          <p:nvPr>
            <p:ph type="ftr" sz="quarter" idx="11"/>
          </p:nvPr>
        </p:nvSpPr>
        <p:spPr/>
        <p:txBody>
          <a:bodyPr/>
          <a:lstStyle/>
          <a:p>
            <a:endParaRPr lang="en-GB"/>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129232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FAE1E-A20E-4ACC-A341-E7841081C37E}" type="datetimeFigureOut">
              <a:rPr lang="en-GB" smtClean="0"/>
              <a:pPr/>
              <a:t>19/12/2019</a:t>
            </a:fld>
            <a:endParaRPr lang="en-GB"/>
          </a:p>
        </p:txBody>
      </p:sp>
      <p:sp>
        <p:nvSpPr>
          <p:cNvPr id="6" name="Footer Placeholder 5"/>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1748F7-4EAD-4659-B251-DCC12F20A5C8}" type="slidenum">
              <a:rPr lang="en-GB" smtClean="0"/>
              <a:pPr/>
              <a:t>‹#›</a:t>
            </a:fld>
            <a:endParaRPr lang="en-GB"/>
          </a:p>
        </p:txBody>
      </p:sp>
    </p:spTree>
    <p:extLst>
      <p:ext uri="{BB962C8B-B14F-4D97-AF65-F5344CB8AC3E}">
        <p14:creationId xmlns:p14="http://schemas.microsoft.com/office/powerpoint/2010/main" val="168513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D8EFAE1E-A20E-4ACC-A341-E7841081C37E}" type="datetimeFigureOut">
              <a:rPr lang="en-GB" smtClean="0"/>
              <a:pPr/>
              <a:t>19/12/2019</a:t>
            </a:fld>
            <a:endParaRPr lang="en-GB"/>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GB"/>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E61748F7-4EAD-4659-B251-DCC12F20A5C8}" type="slidenum">
              <a:rPr lang="en-GB" smtClean="0"/>
              <a:pPr/>
              <a:t>‹#›</a:t>
            </a:fld>
            <a:endParaRPr lang="en-GB"/>
          </a:p>
        </p:txBody>
      </p:sp>
    </p:spTree>
    <p:extLst>
      <p:ext uri="{BB962C8B-B14F-4D97-AF65-F5344CB8AC3E}">
        <p14:creationId xmlns:p14="http://schemas.microsoft.com/office/powerpoint/2010/main" val="310840014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5.xml"/><Relationship Id="rId7" Type="http://schemas.openxmlformats.org/officeDocument/2006/relationships/image" Target="../media/image22.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6.xml"/><Relationship Id="rId7" Type="http://schemas.openxmlformats.org/officeDocument/2006/relationships/image" Target="../media/image26.jp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29.jpg"/><Relationship Id="rId4" Type="http://schemas.openxmlformats.org/officeDocument/2006/relationships/diagramQuickStyle" Target="../diagrams/quickStyle6.xml"/><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33.jp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jpg"/></Relationships>
</file>

<file path=ppt/slides/_rels/slide1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7.jpg"/><Relationship Id="rId5" Type="http://schemas.openxmlformats.org/officeDocument/2006/relationships/diagramQuickStyle" Target="../diagrams/quickStyle1.xml"/><Relationship Id="rId10" Type="http://schemas.openxmlformats.org/officeDocument/2006/relationships/image" Target="../media/image6.jpeg"/><Relationship Id="rId4" Type="http://schemas.openxmlformats.org/officeDocument/2006/relationships/diagramLayout" Target="../diagrams/layout1.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8.jp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diagramLayout" Target="../diagrams/layout3.xml"/><Relationship Id="rId7" Type="http://schemas.openxmlformats.org/officeDocument/2006/relationships/image" Target="../media/image12.jp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4.xml"/><Relationship Id="rId7" Type="http://schemas.openxmlformats.org/officeDocument/2006/relationships/image" Target="../media/image18.jpe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493060" y="106503"/>
            <a:ext cx="6463955" cy="1569660"/>
          </a:xfrm>
          <a:prstGeom prst="rect">
            <a:avLst/>
          </a:prstGeom>
          <a:noFill/>
        </p:spPr>
        <p:txBody>
          <a:bodyPr wrap="square" lIns="91440" tIns="45720" rIns="91440" bIns="45720">
            <a:spAutoFit/>
          </a:bodyPr>
          <a:lstStyle/>
          <a:p>
            <a:pPr algn="ctr"/>
            <a:r>
              <a:rPr lang="en-US" sz="4800" b="1" cap="none" spc="0" dirty="0" smtClean="0">
                <a:ln w="0"/>
                <a:solidFill>
                  <a:schemeClr val="accent1"/>
                </a:solidFill>
                <a:effectLst>
                  <a:outerShdw blurRad="38100" dist="25400" dir="5400000" algn="ctr" rotWithShape="0">
                    <a:srgbClr val="6E747A">
                      <a:alpha val="43000"/>
                    </a:srgbClr>
                  </a:outerShdw>
                </a:effectLst>
              </a:rPr>
              <a:t>Zodiac Personality Test</a:t>
            </a:r>
            <a:endParaRPr lang="en-US" sz="4800" b="1" cap="none" spc="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8709386" y="4399503"/>
            <a:ext cx="3379451" cy="2308324"/>
          </a:xfrm>
          <a:prstGeom prst="rect">
            <a:avLst/>
          </a:prstGeom>
          <a:noFill/>
        </p:spPr>
        <p:txBody>
          <a:bodyPr wrap="none" lIns="91440" tIns="45720" rIns="91440" bIns="45720">
            <a:spAutoFit/>
          </a:bodyPr>
          <a:lstStyle/>
          <a:p>
            <a:r>
              <a:rPr lang="en-US" sz="3600" dirty="0">
                <a:ln w="0"/>
                <a:solidFill>
                  <a:schemeClr val="accent1"/>
                </a:solidFill>
                <a:effectLst>
                  <a:outerShdw blurRad="38100" dist="25400" dir="5400000" algn="ctr" rotWithShape="0">
                    <a:srgbClr val="6E747A">
                      <a:alpha val="43000"/>
                    </a:srgbClr>
                  </a:outerShdw>
                </a:effectLst>
              </a:rPr>
              <a:t>Presented by:</a:t>
            </a:r>
          </a:p>
          <a:p>
            <a:r>
              <a:rPr lang="en-US" sz="3600" dirty="0" smtClean="0">
                <a:ln w="0"/>
                <a:solidFill>
                  <a:schemeClr val="accent1"/>
                </a:solidFill>
                <a:effectLst>
                  <a:outerShdw blurRad="38100" dist="25400" dir="5400000" algn="ctr" rotWithShape="0">
                    <a:srgbClr val="6E747A">
                      <a:alpha val="43000"/>
                    </a:srgbClr>
                  </a:outerShdw>
                </a:effectLst>
              </a:rPr>
              <a:t>*Noor Tahir</a:t>
            </a:r>
          </a:p>
          <a:p>
            <a:r>
              <a:rPr lang="en-US" sz="3600" b="0" cap="none" spc="0" dirty="0" smtClean="0">
                <a:ln w="0"/>
                <a:solidFill>
                  <a:schemeClr val="accent1"/>
                </a:solidFill>
                <a:effectLst>
                  <a:outerShdw blurRad="38100" dist="25400" dir="5400000" algn="ctr" rotWithShape="0">
                    <a:srgbClr val="6E747A">
                      <a:alpha val="43000"/>
                    </a:srgbClr>
                  </a:outerShdw>
                </a:effectLst>
              </a:rPr>
              <a:t>*</a:t>
            </a:r>
            <a:r>
              <a:rPr lang="en-US" sz="3600" b="0" cap="none" spc="0" dirty="0" err="1" smtClean="0">
                <a:ln w="0"/>
                <a:solidFill>
                  <a:schemeClr val="accent1"/>
                </a:solidFill>
                <a:effectLst>
                  <a:outerShdw blurRad="38100" dist="25400" dir="5400000" algn="ctr" rotWithShape="0">
                    <a:srgbClr val="6E747A">
                      <a:alpha val="43000"/>
                    </a:srgbClr>
                  </a:outerShdw>
                </a:effectLst>
              </a:rPr>
              <a:t>Daniya</a:t>
            </a:r>
            <a:r>
              <a:rPr lang="en-US" sz="3600" b="0" cap="none" spc="0" dirty="0" smtClean="0">
                <a:ln w="0"/>
                <a:solidFill>
                  <a:schemeClr val="accent1"/>
                </a:solidFill>
                <a:effectLst>
                  <a:outerShdw blurRad="38100" dist="25400" dir="5400000" algn="ctr" rotWithShape="0">
                    <a:srgbClr val="6E747A">
                      <a:alpha val="43000"/>
                    </a:srgbClr>
                  </a:outerShdw>
                </a:effectLst>
              </a:rPr>
              <a:t> Imran</a:t>
            </a:r>
          </a:p>
          <a:p>
            <a:r>
              <a:rPr lang="en-US" sz="3600" dirty="0" smtClean="0">
                <a:ln w="0"/>
                <a:solidFill>
                  <a:schemeClr val="accent1"/>
                </a:solidFill>
                <a:effectLst>
                  <a:outerShdw blurRad="38100" dist="25400" dir="5400000" algn="ctr" rotWithShape="0">
                    <a:srgbClr val="6E747A">
                      <a:alpha val="43000"/>
                    </a:srgbClr>
                  </a:outerShdw>
                </a:effectLst>
              </a:rPr>
              <a:t>*Fatima Iqbal</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507" y="1285875"/>
            <a:ext cx="4055444" cy="5421952"/>
          </a:xfrm>
          <a:prstGeom prst="rect">
            <a:avLst/>
          </a:prstGeom>
        </p:spPr>
      </p:pic>
    </p:spTree>
    <p:extLst>
      <p:ext uri="{BB962C8B-B14F-4D97-AF65-F5344CB8AC3E}">
        <p14:creationId xmlns:p14="http://schemas.microsoft.com/office/powerpoint/2010/main" val="95558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905" y="1329603"/>
            <a:ext cx="12200189" cy="830997"/>
          </a:xfrm>
          <a:prstGeom prst="rect">
            <a:avLst/>
          </a:prstGeom>
          <a:noFill/>
        </p:spPr>
        <p:txBody>
          <a:bodyPr wrap="square" lIns="91440" tIns="45720" rIns="91440" bIns="45720">
            <a:spAutoFit/>
          </a:bodyPr>
          <a:lstStyle/>
          <a:p>
            <a:pPr algn="ctr"/>
            <a:r>
              <a:rPr lang="en-US" sz="4800" b="1" dirty="0" smtClean="0">
                <a:ln w="0"/>
                <a:solidFill>
                  <a:schemeClr val="accent1"/>
                </a:solidFill>
                <a:effectLst>
                  <a:outerShdw blurRad="38100" dist="25400" dir="5400000" algn="ctr" rotWithShape="0">
                    <a:srgbClr val="6E747A">
                      <a:alpha val="43000"/>
                    </a:srgbClr>
                  </a:outerShdw>
                </a:effectLst>
              </a:rPr>
              <a:t>Problems faced during our work</a:t>
            </a:r>
            <a:endParaRPr lang="en-US" sz="4800" b="1" cap="none" spc="0" dirty="0">
              <a:ln w="0"/>
              <a:solidFill>
                <a:schemeClr val="accent1"/>
              </a:solidFill>
              <a:effectLst>
                <a:outerShdw blurRad="38100" dist="25400" dir="5400000" algn="ctr" rotWithShape="0">
                  <a:srgbClr val="6E747A">
                    <a:alpha val="43000"/>
                  </a:srgbClr>
                </a:outerShdw>
              </a:effectLst>
            </a:endParaRPr>
          </a:p>
        </p:txBody>
      </p:sp>
      <p:sp>
        <p:nvSpPr>
          <p:cNvPr id="3" name="AutoShape 2" descr="blob:https://web.whatsapp.com/b64b609e-4f3f-4080-a436-299c1252308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668" y="2406650"/>
            <a:ext cx="7270582" cy="3981087"/>
          </a:xfrm>
          <a:prstGeom prst="rect">
            <a:avLst/>
          </a:prstGeom>
        </p:spPr>
      </p:pic>
    </p:spTree>
    <p:extLst>
      <p:ext uri="{BB962C8B-B14F-4D97-AF65-F5344CB8AC3E}">
        <p14:creationId xmlns:p14="http://schemas.microsoft.com/office/powerpoint/2010/main" val="279943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CFE914A-7324-4D87-BFB8-CDB272DF8EC8}"/>
              </a:ext>
            </a:extLst>
          </p:cNvPr>
          <p:cNvGraphicFramePr/>
          <p:nvPr>
            <p:extLst>
              <p:ext uri="{D42A27DB-BD31-4B8C-83A1-F6EECF244321}">
                <p14:modId xmlns:p14="http://schemas.microsoft.com/office/powerpoint/2010/main" val="1732545252"/>
              </p:ext>
            </p:extLst>
          </p:nvPr>
        </p:nvGraphicFramePr>
        <p:xfrm>
          <a:off x="-962527" y="0"/>
          <a:ext cx="10924674" cy="6585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blob:file:///b6a34b23-d7d1-4aa1-86c7-7c2038d84973">
            <a:extLst>
              <a:ext uri="{FF2B5EF4-FFF2-40B4-BE49-F238E27FC236}">
                <a16:creationId xmlns:a16="http://schemas.microsoft.com/office/drawing/2014/main" id="{8AD72A20-6D29-41D9-9E9A-086F1F392B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41" y="0"/>
            <a:ext cx="1828800" cy="2745735"/>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89305" y="4261308"/>
            <a:ext cx="3449350" cy="1969675"/>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968" y="3474721"/>
            <a:ext cx="1835154" cy="2756262"/>
          </a:xfrm>
          <a:prstGeom prst="rect">
            <a:avLst/>
          </a:prstGeom>
        </p:spPr>
      </p:pic>
    </p:spTree>
    <p:extLst>
      <p:ext uri="{BB962C8B-B14F-4D97-AF65-F5344CB8AC3E}">
        <p14:creationId xmlns:p14="http://schemas.microsoft.com/office/powerpoint/2010/main" val="186119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42C555D7-AEC7-48BC-AA3F-6EBEBE0F892F}"/>
                                            </p:graphicEl>
                                          </p:spTgt>
                                        </p:tgtEl>
                                        <p:attrNameLst>
                                          <p:attrName>style.visibility</p:attrName>
                                        </p:attrNameLst>
                                      </p:cBhvr>
                                      <p:to>
                                        <p:strVal val="visible"/>
                                      </p:to>
                                    </p:set>
                                    <p:animEffect transition="in" filter="fade">
                                      <p:cBhvr>
                                        <p:cTn id="7" dur="500"/>
                                        <p:tgtEl>
                                          <p:spTgt spid="2">
                                            <p:graphicEl>
                                              <a:dgm id="{42C555D7-AEC7-48BC-AA3F-6EBEBE0F892F}"/>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graphicEl>
                                              <a:dgm id="{A896596B-4551-42EC-A74F-FC559D68DF22}"/>
                                            </p:graphicEl>
                                          </p:spTgt>
                                        </p:tgtEl>
                                        <p:attrNameLst>
                                          <p:attrName>style.visibility</p:attrName>
                                        </p:attrNameLst>
                                      </p:cBhvr>
                                      <p:to>
                                        <p:strVal val="visible"/>
                                      </p:to>
                                    </p:set>
                                    <p:animEffect transition="in" filter="fade">
                                      <p:cBhvr>
                                        <p:cTn id="10" dur="500"/>
                                        <p:tgtEl>
                                          <p:spTgt spid="2">
                                            <p:graphicEl>
                                              <a:dgm id="{A896596B-4551-42EC-A74F-FC559D68DF2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graphicEl>
                                              <a:dgm id="{49530C9B-4DBF-41CD-B7E6-89E17C6A4F3B}"/>
                                            </p:graphicEl>
                                          </p:spTgt>
                                        </p:tgtEl>
                                        <p:attrNameLst>
                                          <p:attrName>style.visibility</p:attrName>
                                        </p:attrNameLst>
                                      </p:cBhvr>
                                      <p:to>
                                        <p:strVal val="visible"/>
                                      </p:to>
                                    </p:set>
                                    <p:animEffect transition="in" filter="fade">
                                      <p:cBhvr>
                                        <p:cTn id="15" dur="500"/>
                                        <p:tgtEl>
                                          <p:spTgt spid="2">
                                            <p:graphicEl>
                                              <a:dgm id="{49530C9B-4DBF-41CD-B7E6-89E17C6A4F3B}"/>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graphicEl>
                                              <a:dgm id="{06DA0708-BB91-44C7-A404-2585D2E3BA6C}"/>
                                            </p:graphicEl>
                                          </p:spTgt>
                                        </p:tgtEl>
                                        <p:attrNameLst>
                                          <p:attrName>style.visibility</p:attrName>
                                        </p:attrNameLst>
                                      </p:cBhvr>
                                      <p:to>
                                        <p:strVal val="visible"/>
                                      </p:to>
                                    </p:set>
                                    <p:animEffect transition="in" filter="fade">
                                      <p:cBhvr>
                                        <p:cTn id="18" dur="500"/>
                                        <p:tgtEl>
                                          <p:spTgt spid="2">
                                            <p:graphicEl>
                                              <a:dgm id="{06DA0708-BB91-44C7-A404-2585D2E3BA6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5815" y="1466081"/>
            <a:ext cx="11093101" cy="830997"/>
          </a:xfrm>
          <a:prstGeom prst="rect">
            <a:avLst/>
          </a:prstGeom>
          <a:noFill/>
        </p:spPr>
        <p:txBody>
          <a:bodyPr wrap="none" lIns="91440" tIns="45720" rIns="91440" bIns="45720">
            <a:spAutoFit/>
          </a:bodyPr>
          <a:lstStyle/>
          <a:p>
            <a:pPr algn="ctr"/>
            <a:r>
              <a:rPr lang="en-US" sz="4800" b="1" cap="none" spc="0" dirty="0" smtClean="0">
                <a:ln w="0"/>
                <a:solidFill>
                  <a:schemeClr val="accent1"/>
                </a:solidFill>
                <a:effectLst>
                  <a:outerShdw blurRad="38100" dist="25400" dir="5400000" algn="ctr" rotWithShape="0">
                    <a:srgbClr val="6E747A">
                      <a:alpha val="43000"/>
                    </a:srgbClr>
                  </a:outerShdw>
                </a:effectLst>
              </a:rPr>
              <a:t>How did we resolve those problems?</a:t>
            </a:r>
            <a:endParaRPr lang="en-US" sz="4800" b="1" cap="none" spc="0" dirty="0">
              <a:ln w="0"/>
              <a:solidFill>
                <a:schemeClr val="accent1"/>
              </a:solidFill>
              <a:effectLst>
                <a:outerShdw blurRad="38100" dist="25400" dir="5400000" algn="ctr" rotWithShape="0">
                  <a:srgbClr val="6E747A">
                    <a:alpha val="43000"/>
                  </a:srgbClr>
                </a:outerShdw>
              </a:effectLst>
            </a:endParaRPr>
          </a:p>
        </p:txBody>
      </p:sp>
      <p:sp>
        <p:nvSpPr>
          <p:cNvPr id="2" name="AutoShape 2" descr="blob:https://web.whatsapp.com/5318adfb-a895-41fa-b728-4a951caa159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406" y="2560727"/>
            <a:ext cx="5505450" cy="3800475"/>
          </a:xfrm>
          <a:prstGeom prst="rect">
            <a:avLst/>
          </a:prstGeom>
          <a:ln>
            <a:noFill/>
          </a:ln>
          <a:effectLst>
            <a:softEdge rad="112500"/>
          </a:effectLst>
        </p:spPr>
      </p:pic>
    </p:spTree>
    <p:extLst>
      <p:ext uri="{BB962C8B-B14F-4D97-AF65-F5344CB8AC3E}">
        <p14:creationId xmlns:p14="http://schemas.microsoft.com/office/powerpoint/2010/main" val="276054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CE79D4F-4605-4890-8395-3550BFE38BE8}"/>
              </a:ext>
            </a:extLst>
          </p:cNvPr>
          <p:cNvGraphicFramePr/>
          <p:nvPr>
            <p:extLst>
              <p:ext uri="{D42A27DB-BD31-4B8C-83A1-F6EECF244321}">
                <p14:modId xmlns:p14="http://schemas.microsoft.com/office/powerpoint/2010/main" val="1985685141"/>
              </p:ext>
            </p:extLst>
          </p:nvPr>
        </p:nvGraphicFramePr>
        <p:xfrm>
          <a:off x="288758" y="497306"/>
          <a:ext cx="10106526" cy="6192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512" y="927463"/>
            <a:ext cx="2936965" cy="19333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09753" y="927463"/>
            <a:ext cx="2801658" cy="18271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44150" y="3429952"/>
            <a:ext cx="1847850" cy="2466975"/>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170" y="927463"/>
            <a:ext cx="2784355" cy="18271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7880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C787F9B2-FB5F-4D9C-8589-114DB0CDDF82}"/>
                                            </p:graphicEl>
                                          </p:spTgt>
                                        </p:tgtEl>
                                        <p:attrNameLst>
                                          <p:attrName>style.visibility</p:attrName>
                                        </p:attrNameLst>
                                      </p:cBhvr>
                                      <p:to>
                                        <p:strVal val="visible"/>
                                      </p:to>
                                    </p:set>
                                    <p:animEffect transition="in" filter="fade">
                                      <p:cBhvr>
                                        <p:cTn id="7" dur="500"/>
                                        <p:tgtEl>
                                          <p:spTgt spid="3">
                                            <p:graphicEl>
                                              <a:dgm id="{C787F9B2-FB5F-4D9C-8589-114DB0CDDF8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71F461B4-6C3E-41D0-9D17-2AAA7D7B4ACD}"/>
                                            </p:graphicEl>
                                          </p:spTgt>
                                        </p:tgtEl>
                                        <p:attrNameLst>
                                          <p:attrName>style.visibility</p:attrName>
                                        </p:attrNameLst>
                                      </p:cBhvr>
                                      <p:to>
                                        <p:strVal val="visible"/>
                                      </p:to>
                                    </p:set>
                                    <p:animEffect transition="in" filter="fade">
                                      <p:cBhvr>
                                        <p:cTn id="12" dur="500"/>
                                        <p:tgtEl>
                                          <p:spTgt spid="3">
                                            <p:graphicEl>
                                              <a:dgm id="{71F461B4-6C3E-41D0-9D17-2AAA7D7B4ACD}"/>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graphicEl>
                                              <a:dgm id="{FE26F295-1A62-4695-8A7B-2A38F1E439C5}"/>
                                            </p:graphicEl>
                                          </p:spTgt>
                                        </p:tgtEl>
                                        <p:attrNameLst>
                                          <p:attrName>style.visibility</p:attrName>
                                        </p:attrNameLst>
                                      </p:cBhvr>
                                      <p:to>
                                        <p:strVal val="visible"/>
                                      </p:to>
                                    </p:set>
                                    <p:animEffect transition="in" filter="fade">
                                      <p:cBhvr>
                                        <p:cTn id="15" dur="500"/>
                                        <p:tgtEl>
                                          <p:spTgt spid="3">
                                            <p:graphicEl>
                                              <a:dgm id="{FE26F295-1A62-4695-8A7B-2A38F1E439C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graphicEl>
                                              <a:dgm id="{7EA6B8A4-C3B9-4CB9-99FA-D3B09D657B61}"/>
                                            </p:graphicEl>
                                          </p:spTgt>
                                        </p:tgtEl>
                                        <p:attrNameLst>
                                          <p:attrName>style.visibility</p:attrName>
                                        </p:attrNameLst>
                                      </p:cBhvr>
                                      <p:to>
                                        <p:strVal val="visible"/>
                                      </p:to>
                                    </p:set>
                                    <p:animEffect transition="in" filter="fade">
                                      <p:cBhvr>
                                        <p:cTn id="20" dur="500"/>
                                        <p:tgtEl>
                                          <p:spTgt spid="3">
                                            <p:graphicEl>
                                              <a:dgm id="{7EA6B8A4-C3B9-4CB9-99FA-D3B09D657B61}"/>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graphicEl>
                                              <a:dgm id="{5ECB38D0-08BC-4377-AF05-5193094322E6}"/>
                                            </p:graphicEl>
                                          </p:spTgt>
                                        </p:tgtEl>
                                        <p:attrNameLst>
                                          <p:attrName>style.visibility</p:attrName>
                                        </p:attrNameLst>
                                      </p:cBhvr>
                                      <p:to>
                                        <p:strVal val="visible"/>
                                      </p:to>
                                    </p:set>
                                    <p:animEffect transition="in" filter="fade">
                                      <p:cBhvr>
                                        <p:cTn id="23" dur="500"/>
                                        <p:tgtEl>
                                          <p:spTgt spid="3">
                                            <p:graphicEl>
                                              <a:dgm id="{5ECB38D0-08BC-4377-AF05-5193094322E6}"/>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graphicEl>
                                              <a:dgm id="{3C2A8550-8256-44E0-B4FA-41FCD19A448A}"/>
                                            </p:graphicEl>
                                          </p:spTgt>
                                        </p:tgtEl>
                                        <p:attrNameLst>
                                          <p:attrName>style.visibility</p:attrName>
                                        </p:attrNameLst>
                                      </p:cBhvr>
                                      <p:to>
                                        <p:strVal val="visible"/>
                                      </p:to>
                                    </p:set>
                                    <p:animEffect transition="in" filter="fade">
                                      <p:cBhvr>
                                        <p:cTn id="28" dur="500"/>
                                        <p:tgtEl>
                                          <p:spTgt spid="3">
                                            <p:graphicEl>
                                              <a:dgm id="{3C2A8550-8256-44E0-B4FA-41FCD19A448A}"/>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graphicEl>
                                              <a:dgm id="{BBC9234A-5C15-41DA-99D2-D2DCEB734FBA}"/>
                                            </p:graphicEl>
                                          </p:spTgt>
                                        </p:tgtEl>
                                        <p:attrNameLst>
                                          <p:attrName>style.visibility</p:attrName>
                                        </p:attrNameLst>
                                      </p:cBhvr>
                                      <p:to>
                                        <p:strVal val="visible"/>
                                      </p:to>
                                    </p:set>
                                    <p:animEffect transition="in" filter="fade">
                                      <p:cBhvr>
                                        <p:cTn id="31" dur="500"/>
                                        <p:tgtEl>
                                          <p:spTgt spid="3">
                                            <p:graphicEl>
                                              <a:dgm id="{BBC9234A-5C15-41DA-99D2-D2DCEB734FB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596" y="-294129"/>
            <a:ext cx="3098709" cy="2011680"/>
          </a:xfrm>
          <a:prstGeom prst="rect">
            <a:avLst/>
          </a:prstGeom>
        </p:spPr>
      </p:pic>
      <p:sp>
        <p:nvSpPr>
          <p:cNvPr id="3" name="TextBox 2"/>
          <p:cNvSpPr txBox="1"/>
          <p:nvPr/>
        </p:nvSpPr>
        <p:spPr>
          <a:xfrm>
            <a:off x="516916" y="388546"/>
            <a:ext cx="7482625" cy="646331"/>
          </a:xfrm>
          <a:prstGeom prst="rect">
            <a:avLst/>
          </a:prstGeom>
          <a:noFill/>
        </p:spPr>
        <p:txBody>
          <a:bodyPr wrap="square" rtlCol="0">
            <a:spAutoFit/>
          </a:bodyPr>
          <a:lstStyle/>
          <a:p>
            <a:r>
              <a:rPr lang="en-GB"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Goal of our project:</a:t>
            </a:r>
            <a:endParaRPr lang="en-GB"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808673" y="1265926"/>
            <a:ext cx="10564178" cy="5324535"/>
          </a:xfrm>
          <a:prstGeom prst="rect">
            <a:avLst/>
          </a:prstGeom>
          <a:solidFill>
            <a:schemeClr val="accent1"/>
          </a:solidFill>
          <a:effectLst>
            <a:outerShdw blurRad="50800" dist="50800" dir="5400000" algn="ctr" rotWithShape="0">
              <a:schemeClr val="bg1"/>
            </a:outerShdw>
          </a:effectLst>
        </p:spPr>
        <p:txBody>
          <a:bodyPr wrap="square" rtlCol="0">
            <a:spAutoFit/>
          </a:bodyPr>
          <a:lstStyle/>
          <a:p>
            <a:pPr marL="285750" lvl="0" indent="-285750">
              <a:buFont typeface="Arial" panose="020B0604020202020204" pitchFamily="34" charset="0"/>
              <a:buChar char="•"/>
            </a:pPr>
            <a:r>
              <a:rPr lang="en-US" sz="2000" dirty="0" smtClean="0">
                <a:solidFill>
                  <a:schemeClr val="bg1"/>
                </a:solidFill>
              </a:rPr>
              <a:t>To </a:t>
            </a:r>
            <a:r>
              <a:rPr lang="en-US" sz="2000" dirty="0">
                <a:solidFill>
                  <a:schemeClr val="bg1"/>
                </a:solidFill>
              </a:rPr>
              <a:t>regale the user </a:t>
            </a:r>
            <a:r>
              <a:rPr lang="en-US" dirty="0">
                <a:solidFill>
                  <a:schemeClr val="bg1"/>
                </a:solidFill>
              </a:rPr>
              <a:t>and</a:t>
            </a:r>
            <a:r>
              <a:rPr lang="en-US" sz="2000" dirty="0">
                <a:solidFill>
                  <a:schemeClr val="bg1"/>
                </a:solidFill>
              </a:rPr>
              <a:t> make him/her have some recreation</a:t>
            </a:r>
            <a:r>
              <a:rPr lang="en-US" sz="2000" dirty="0" smtClean="0">
                <a:solidFill>
                  <a:schemeClr val="bg1"/>
                </a:solidFill>
              </a:rPr>
              <a:t>.</a:t>
            </a:r>
          </a:p>
          <a:p>
            <a:pPr lvl="0"/>
            <a:endParaRPr lang="en-US" sz="2000" dirty="0">
              <a:solidFill>
                <a:schemeClr val="bg1"/>
              </a:solidFill>
            </a:endParaRPr>
          </a:p>
          <a:p>
            <a:pPr marL="285750" lvl="0" indent="-285750">
              <a:buFont typeface="Arial" panose="020B0604020202020204" pitchFamily="34" charset="0"/>
              <a:buChar char="•"/>
            </a:pPr>
            <a:r>
              <a:rPr lang="en-US" sz="2000" dirty="0">
                <a:solidFill>
                  <a:schemeClr val="bg1"/>
                </a:solidFill>
              </a:rPr>
              <a:t>To help the user comprehend his/her astrological abilities in a more effective manner</a:t>
            </a:r>
            <a:r>
              <a:rPr lang="en-US" sz="2000" dirty="0" smtClean="0">
                <a:solidFill>
                  <a:schemeClr val="bg1"/>
                </a:solidFill>
              </a:rPr>
              <a:t>.</a:t>
            </a:r>
          </a:p>
          <a:p>
            <a:pPr lvl="0" algn="ctr"/>
            <a:endParaRPr lang="en-US" sz="2000" dirty="0">
              <a:solidFill>
                <a:schemeClr val="bg1"/>
              </a:solidFill>
            </a:endParaRPr>
          </a:p>
          <a:p>
            <a:pPr marL="285750" lvl="0" indent="-285750">
              <a:buFont typeface="Arial" panose="020B0604020202020204" pitchFamily="34" charset="0"/>
              <a:buChar char="•"/>
            </a:pPr>
            <a:r>
              <a:rPr lang="en-US" sz="2000" dirty="0">
                <a:solidFill>
                  <a:schemeClr val="bg1"/>
                </a:solidFill>
              </a:rPr>
              <a:t>To deny the notion that astrology has the ability to define a human’s capabilities, potential and skill set</a:t>
            </a:r>
            <a:r>
              <a:rPr lang="en-US" sz="2000" dirty="0" smtClean="0">
                <a:solidFill>
                  <a:schemeClr val="bg1"/>
                </a:solidFill>
              </a:rPr>
              <a:t>.</a:t>
            </a:r>
          </a:p>
          <a:p>
            <a:pPr lvl="0"/>
            <a:endParaRPr lang="en-US" sz="2000" dirty="0">
              <a:solidFill>
                <a:schemeClr val="bg1"/>
              </a:solidFill>
            </a:endParaRPr>
          </a:p>
          <a:p>
            <a:pPr marL="285750" lvl="0" indent="-285750">
              <a:buFont typeface="Arial" panose="020B0604020202020204" pitchFamily="34" charset="0"/>
              <a:buChar char="•"/>
            </a:pPr>
            <a:r>
              <a:rPr lang="en-US" sz="2000" dirty="0">
                <a:solidFill>
                  <a:schemeClr val="bg1"/>
                </a:solidFill>
              </a:rPr>
              <a:t>To increase the captivity of positivity. </a:t>
            </a:r>
            <a:endParaRPr lang="en-US" sz="2000" dirty="0" smtClean="0">
              <a:solidFill>
                <a:schemeClr val="bg1"/>
              </a:solidFill>
            </a:endParaRPr>
          </a:p>
          <a:p>
            <a:pPr lvl="0"/>
            <a:endParaRPr lang="en-US" sz="2000" dirty="0">
              <a:solidFill>
                <a:schemeClr val="bg1"/>
              </a:solidFill>
            </a:endParaRPr>
          </a:p>
          <a:p>
            <a:pPr marL="285750" lvl="0" indent="-285750">
              <a:buFont typeface="Arial" panose="020B0604020202020204" pitchFamily="34" charset="0"/>
              <a:buChar char="•"/>
            </a:pPr>
            <a:r>
              <a:rPr lang="en-US" sz="2000" dirty="0">
                <a:solidFill>
                  <a:schemeClr val="bg1"/>
                </a:solidFill>
              </a:rPr>
              <a:t>To widen the vision of the audience regarding the stars and horoscopy and also making them comprehend the interrelation of science and astrology</a:t>
            </a:r>
            <a:r>
              <a:rPr lang="en-US" sz="2000" dirty="0" smtClean="0">
                <a:solidFill>
                  <a:schemeClr val="bg1"/>
                </a:solidFill>
              </a:rPr>
              <a:t>.</a:t>
            </a:r>
          </a:p>
          <a:p>
            <a:pPr lvl="0"/>
            <a:endParaRPr lang="en-US" sz="2000" dirty="0">
              <a:solidFill>
                <a:schemeClr val="bg1"/>
              </a:solidFill>
            </a:endParaRPr>
          </a:p>
          <a:p>
            <a:pPr marL="285750" lvl="0" indent="-285750">
              <a:buFont typeface="Arial" panose="020B0604020202020204" pitchFamily="34" charset="0"/>
              <a:buChar char="•"/>
            </a:pPr>
            <a:r>
              <a:rPr lang="en-US" sz="2000" dirty="0">
                <a:solidFill>
                  <a:schemeClr val="bg1"/>
                </a:solidFill>
              </a:rPr>
              <a:t>To make the users imagine themselves in different scenarios hence, improving their imaginative powers and make them understand their personality in a better manner.</a:t>
            </a:r>
          </a:p>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239593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3691" y="1298192"/>
            <a:ext cx="8284639" cy="830997"/>
          </a:xfrm>
          <a:prstGeom prst="rect">
            <a:avLst/>
          </a:prstGeom>
          <a:noFill/>
        </p:spPr>
        <p:txBody>
          <a:bodyPr wrap="none" lIns="91440" tIns="45720" rIns="91440" bIns="45720">
            <a:spAutoFit/>
          </a:bodyPr>
          <a:lstStyle/>
          <a:p>
            <a:pPr algn="ctr"/>
            <a:r>
              <a:rPr lang="en-US" sz="4800" b="1" cap="none" spc="0" dirty="0" smtClean="0">
                <a:ln w="0"/>
                <a:solidFill>
                  <a:schemeClr val="accent1"/>
                </a:solidFill>
                <a:effectLst>
                  <a:outerShdw blurRad="38100" dist="25400" dir="5400000" algn="ctr" rotWithShape="0">
                    <a:srgbClr val="6E747A">
                      <a:alpha val="43000"/>
                    </a:srgbClr>
                  </a:outerShdw>
                </a:effectLst>
              </a:rPr>
              <a:t>Individual work assignment</a:t>
            </a:r>
            <a:endParaRPr lang="en-US" sz="4800" b="1"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094" y="2129189"/>
            <a:ext cx="4497569" cy="4679791"/>
          </a:xfrm>
          <a:prstGeom prst="rect">
            <a:avLst/>
          </a:prstGeom>
        </p:spPr>
      </p:pic>
    </p:spTree>
    <p:extLst>
      <p:ext uri="{BB962C8B-B14F-4D97-AF65-F5344CB8AC3E}">
        <p14:creationId xmlns:p14="http://schemas.microsoft.com/office/powerpoint/2010/main" val="372505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3312A2E-A9FB-49E3-A781-1BA65685A7FE}"/>
              </a:ext>
            </a:extLst>
          </p:cNvPr>
          <p:cNvGraphicFramePr/>
          <p:nvPr>
            <p:extLst>
              <p:ext uri="{D42A27DB-BD31-4B8C-83A1-F6EECF244321}">
                <p14:modId xmlns:p14="http://schemas.microsoft.com/office/powerpoint/2010/main" val="1536040260"/>
              </p:ext>
            </p:extLst>
          </p:nvPr>
        </p:nvGraphicFramePr>
        <p:xfrm>
          <a:off x="231730" y="436728"/>
          <a:ext cx="9785727" cy="6298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EAB617EF-4990-429D-9098-4C6CB2FC87DB}"/>
              </a:ext>
            </a:extLst>
          </p:cNvPr>
          <p:cNvSpPr/>
          <p:nvPr/>
        </p:nvSpPr>
        <p:spPr>
          <a:xfrm>
            <a:off x="10276764" y="1815152"/>
            <a:ext cx="1649128" cy="2862322"/>
          </a:xfrm>
          <a:prstGeom prst="rect">
            <a:avLst/>
          </a:prstGeom>
        </p:spPr>
        <p:txBody>
          <a:bodyPr wrap="square">
            <a:spAutoFit/>
          </a:bodyPr>
          <a:lstStyle/>
          <a:p>
            <a:r>
              <a:rPr lang="en-US" sz="2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Group work yields productivity and also increases the thinking capabilities and horizons</a:t>
            </a:r>
            <a:endParaRPr lang="en-U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8956" y="1254034"/>
            <a:ext cx="2005421" cy="15022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2134" y="4435035"/>
            <a:ext cx="1922243" cy="13256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6804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06EBA227-CA3F-4CAA-9FD1-482C5CA9D890}"/>
                                            </p:graphicEl>
                                          </p:spTgt>
                                        </p:tgtEl>
                                        <p:attrNameLst>
                                          <p:attrName>style.visibility</p:attrName>
                                        </p:attrNameLst>
                                      </p:cBhvr>
                                      <p:to>
                                        <p:strVal val="visible"/>
                                      </p:to>
                                    </p:set>
                                    <p:animEffect transition="in" filter="fade">
                                      <p:cBhvr>
                                        <p:cTn id="12" dur="500"/>
                                        <p:tgtEl>
                                          <p:spTgt spid="3">
                                            <p:graphicEl>
                                              <a:dgm id="{06EBA227-CA3F-4CAA-9FD1-482C5CA9D890}"/>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graphicEl>
                                              <a:dgm id="{DDB6D70D-B9B4-4A6B-A896-ABBFFDBDB23D}"/>
                                            </p:graphicEl>
                                          </p:spTgt>
                                        </p:tgtEl>
                                        <p:attrNameLst>
                                          <p:attrName>style.visibility</p:attrName>
                                        </p:attrNameLst>
                                      </p:cBhvr>
                                      <p:to>
                                        <p:strVal val="visible"/>
                                      </p:to>
                                    </p:set>
                                    <p:animEffect transition="in" filter="fade">
                                      <p:cBhvr>
                                        <p:cTn id="15" dur="500"/>
                                        <p:tgtEl>
                                          <p:spTgt spid="3">
                                            <p:graphicEl>
                                              <a:dgm id="{DDB6D70D-B9B4-4A6B-A896-ABBFFDBDB23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graphicEl>
                                              <a:dgm id="{C807040D-619E-44E9-8782-EAFE3B8BB772}"/>
                                            </p:graphicEl>
                                          </p:spTgt>
                                        </p:tgtEl>
                                        <p:attrNameLst>
                                          <p:attrName>style.visibility</p:attrName>
                                        </p:attrNameLst>
                                      </p:cBhvr>
                                      <p:to>
                                        <p:strVal val="visible"/>
                                      </p:to>
                                    </p:set>
                                    <p:animEffect transition="in" filter="fade">
                                      <p:cBhvr>
                                        <p:cTn id="20" dur="500"/>
                                        <p:tgtEl>
                                          <p:spTgt spid="3">
                                            <p:graphicEl>
                                              <a:dgm id="{C807040D-619E-44E9-8782-EAFE3B8BB772}"/>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graphicEl>
                                              <a:dgm id="{24C6ED45-1CC6-45F4-8F48-0FA52BDE7EB7}"/>
                                            </p:graphicEl>
                                          </p:spTgt>
                                        </p:tgtEl>
                                        <p:attrNameLst>
                                          <p:attrName>style.visibility</p:attrName>
                                        </p:attrNameLst>
                                      </p:cBhvr>
                                      <p:to>
                                        <p:strVal val="visible"/>
                                      </p:to>
                                    </p:set>
                                    <p:animEffect transition="in" filter="fade">
                                      <p:cBhvr>
                                        <p:cTn id="23" dur="500"/>
                                        <p:tgtEl>
                                          <p:spTgt spid="3">
                                            <p:graphicEl>
                                              <a:dgm id="{24C6ED45-1CC6-45F4-8F48-0FA52BDE7EB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9052" y="998835"/>
            <a:ext cx="3518913" cy="830997"/>
          </a:xfrm>
          <a:prstGeom prst="rect">
            <a:avLst/>
          </a:prstGeom>
          <a:noFill/>
        </p:spPr>
        <p:txBody>
          <a:bodyPr wrap="none" lIns="91440" tIns="45720" rIns="91440" bIns="45720">
            <a:spAutoFit/>
          </a:bodyPr>
          <a:lstStyle/>
          <a:p>
            <a:pPr algn="ctr"/>
            <a:r>
              <a:rPr lang="en-US" sz="4800" b="1" cap="none" spc="0" dirty="0" smtClean="0">
                <a:ln w="0"/>
                <a:solidFill>
                  <a:schemeClr val="accent1"/>
                </a:solidFill>
                <a:effectLst>
                  <a:outerShdw blurRad="38100" dist="25400" dir="5400000" algn="ctr" rotWithShape="0">
                    <a:srgbClr val="6E747A">
                      <a:alpha val="43000"/>
                    </a:srgbClr>
                  </a:outerShdw>
                </a:effectLst>
              </a:rPr>
              <a:t>Conclusion</a:t>
            </a:r>
            <a:endParaRPr lang="en-US" sz="4800" b="1"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5" y="2173469"/>
            <a:ext cx="7143750" cy="3895725"/>
          </a:xfrm>
          <a:prstGeom prst="rect">
            <a:avLst/>
          </a:prstGeom>
        </p:spPr>
      </p:pic>
    </p:spTree>
    <p:extLst>
      <p:ext uri="{BB962C8B-B14F-4D97-AF65-F5344CB8AC3E}">
        <p14:creationId xmlns:p14="http://schemas.microsoft.com/office/powerpoint/2010/main" val="361564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63773" y="448250"/>
            <a:ext cx="9720000" cy="2988000"/>
            <a:chOff x="0" y="3506688"/>
            <a:chExt cx="10048974" cy="1593949"/>
          </a:xfrm>
        </p:grpSpPr>
        <p:sp>
          <p:nvSpPr>
            <p:cNvPr id="15" name="Rounded Rectangle 14"/>
            <p:cNvSpPr/>
            <p:nvPr/>
          </p:nvSpPr>
          <p:spPr>
            <a:xfrm>
              <a:off x="0" y="3506688"/>
              <a:ext cx="10048974" cy="159394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p:cNvSpPr/>
            <p:nvPr/>
          </p:nvSpPr>
          <p:spPr>
            <a:xfrm>
              <a:off x="2169189" y="3506688"/>
              <a:ext cx="7879784" cy="15939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342900" lvl="0" indent="-342900" algn="l" defTabSz="711200">
                <a:lnSpc>
                  <a:spcPct val="90000"/>
                </a:lnSpc>
                <a:spcBef>
                  <a:spcPct val="0"/>
                </a:spcBef>
                <a:spcAft>
                  <a:spcPct val="35000"/>
                </a:spcAft>
                <a:buFont typeface="Arial" panose="020B0604020202020204" pitchFamily="34" charset="0"/>
                <a:buChar char="•"/>
              </a:pPr>
              <a:r>
                <a:rPr lang="en-US" sz="2000" kern="1200" dirty="0" smtClean="0"/>
                <a:t>The whole project enabled us to improve and hone our capabilities </a:t>
              </a:r>
              <a:r>
                <a:rPr lang="en-US" sz="2000" dirty="0" smtClean="0"/>
                <a:t>at a massive rate.</a:t>
              </a:r>
            </a:p>
            <a:p>
              <a:pPr marL="342900" lvl="0" indent="-342900" algn="l" defTabSz="711200">
                <a:lnSpc>
                  <a:spcPct val="90000"/>
                </a:lnSpc>
                <a:spcBef>
                  <a:spcPct val="0"/>
                </a:spcBef>
                <a:spcAft>
                  <a:spcPct val="35000"/>
                </a:spcAft>
                <a:buFont typeface="Arial" panose="020B0604020202020204" pitchFamily="34" charset="0"/>
                <a:buChar char="•"/>
              </a:pPr>
              <a:r>
                <a:rPr lang="en-US" sz="2000" dirty="0" smtClean="0"/>
                <a:t>Use of new coding techniques increased our self-learning attitude and research behavior</a:t>
              </a:r>
            </a:p>
            <a:p>
              <a:pPr marL="342900" lvl="0" indent="-342900" algn="l" defTabSz="711200">
                <a:lnSpc>
                  <a:spcPct val="90000"/>
                </a:lnSpc>
                <a:spcBef>
                  <a:spcPct val="0"/>
                </a:spcBef>
                <a:spcAft>
                  <a:spcPct val="35000"/>
                </a:spcAft>
                <a:buFont typeface="Arial" panose="020B0604020202020204" pitchFamily="34" charset="0"/>
                <a:buChar char="•"/>
              </a:pPr>
              <a:r>
                <a:rPr lang="en-US" sz="2000" dirty="0" smtClean="0"/>
                <a:t>Group work enabled us to understand each other’s opinions and respect them</a:t>
              </a:r>
            </a:p>
            <a:p>
              <a:pPr marL="342900" lvl="0" indent="-342900" algn="l" defTabSz="711200">
                <a:lnSpc>
                  <a:spcPct val="90000"/>
                </a:lnSpc>
                <a:spcBef>
                  <a:spcPct val="0"/>
                </a:spcBef>
                <a:spcAft>
                  <a:spcPct val="35000"/>
                </a:spcAft>
                <a:buFont typeface="Arial" panose="020B0604020202020204" pitchFamily="34" charset="0"/>
                <a:buChar char="•"/>
              </a:pPr>
              <a:endParaRPr lang="en-US" sz="2000" kern="1200" dirty="0"/>
            </a:p>
          </p:txBody>
        </p:sp>
      </p:grpSp>
      <p:grpSp>
        <p:nvGrpSpPr>
          <p:cNvPr id="11" name="Group 10"/>
          <p:cNvGrpSpPr/>
          <p:nvPr/>
        </p:nvGrpSpPr>
        <p:grpSpPr>
          <a:xfrm>
            <a:off x="163772" y="3658894"/>
            <a:ext cx="9720000" cy="2988000"/>
            <a:chOff x="0" y="5260032"/>
            <a:chExt cx="10048974" cy="1593949"/>
          </a:xfrm>
        </p:grpSpPr>
        <p:sp>
          <p:nvSpPr>
            <p:cNvPr id="13" name="Rounded Rectangle 12"/>
            <p:cNvSpPr/>
            <p:nvPr/>
          </p:nvSpPr>
          <p:spPr>
            <a:xfrm>
              <a:off x="0" y="5260032"/>
              <a:ext cx="10048974" cy="159394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7"/>
            <p:cNvSpPr/>
            <p:nvPr/>
          </p:nvSpPr>
          <p:spPr>
            <a:xfrm>
              <a:off x="2169189" y="5260032"/>
              <a:ext cx="7879784" cy="15939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342900" lvl="0" indent="-342900" algn="l" defTabSz="711200">
                <a:lnSpc>
                  <a:spcPct val="90000"/>
                </a:lnSpc>
                <a:spcBef>
                  <a:spcPct val="0"/>
                </a:spcBef>
                <a:spcAft>
                  <a:spcPct val="35000"/>
                </a:spcAft>
                <a:buFont typeface="Arial" panose="020B0604020202020204" pitchFamily="34" charset="0"/>
                <a:buChar char="•"/>
              </a:pPr>
              <a:r>
                <a:rPr lang="en-US" sz="2400" kern="1200" dirty="0" smtClean="0"/>
                <a:t>The research on pseudoscience increased our knowledge in not only programming but also horoscopy and other art related context</a:t>
              </a:r>
            </a:p>
            <a:p>
              <a:pPr marL="342900" lvl="0" indent="-342900" algn="l" defTabSz="711200">
                <a:lnSpc>
                  <a:spcPct val="90000"/>
                </a:lnSpc>
                <a:spcBef>
                  <a:spcPct val="0"/>
                </a:spcBef>
                <a:spcAft>
                  <a:spcPct val="35000"/>
                </a:spcAft>
                <a:buFont typeface="Arial" panose="020B0604020202020204" pitchFamily="34" charset="0"/>
                <a:buChar char="•"/>
              </a:pPr>
              <a:r>
                <a:rPr lang="en-US" sz="2400" dirty="0" smtClean="0"/>
                <a:t>Strong practice of if-else statement used for practical exhibition was a productive thing of this following project.</a:t>
              </a:r>
              <a:endParaRPr lang="en-US" sz="2400" kern="1200" dirty="0"/>
            </a:p>
          </p:txBody>
        </p:sp>
      </p:gr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804" y="896065"/>
            <a:ext cx="2038143" cy="178182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11" y="4154376"/>
            <a:ext cx="1997036" cy="19970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8875" y="2744495"/>
            <a:ext cx="2143125" cy="2143125"/>
          </a:xfrm>
          <a:prstGeom prst="rect">
            <a:avLst/>
          </a:prstGeom>
        </p:spPr>
      </p:pic>
    </p:spTree>
    <p:extLst>
      <p:ext uri="{BB962C8B-B14F-4D97-AF65-F5344CB8AC3E}">
        <p14:creationId xmlns:p14="http://schemas.microsoft.com/office/powerpoint/2010/main" val="50606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36c54910-ac17-4f77-aa95-9624e54414de"/>
          <p:cNvSpPr>
            <a:spLocks noChangeAspect="1" noChangeArrowheads="1"/>
          </p:cNvSpPr>
          <p:nvPr/>
        </p:nvSpPr>
        <p:spPr bwMode="auto">
          <a:xfrm>
            <a:off x="236257" y="1344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Button">
              <a:avLst/>
            </a:prstTxWarp>
          </a:bodyPr>
          <a:lstStyle/>
          <a:p>
            <a:endParaRPr lang="en-GB" sz="480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958210" y="1066546"/>
            <a:ext cx="9480177" cy="830997"/>
          </a:xfrm>
          <a:prstGeom prst="rect">
            <a:avLst/>
          </a:prstGeom>
          <a:noFill/>
        </p:spPr>
        <p:txBody>
          <a:bodyPr wrap="square" rtlCol="0">
            <a:prstTxWarp prst="textButton">
              <a:avLst/>
            </a:prstTxWarp>
            <a:spAutoFit/>
          </a:bodyPr>
          <a:lstStyle/>
          <a:p>
            <a:pPr algn="ctr"/>
            <a:r>
              <a:rPr lang="en-GB" sz="5400" dirty="0" smtClean="0">
                <a:ln w="0"/>
                <a:solidFill>
                  <a:schemeClr val="accent1"/>
                </a:solidFill>
                <a:effectLst>
                  <a:outerShdw blurRad="38100" dist="25400" dir="5400000" algn="ctr" rotWithShape="0">
                    <a:srgbClr val="6E747A">
                      <a:alpha val="43000"/>
                    </a:srgbClr>
                  </a:outerShdw>
                </a:effectLst>
              </a:rPr>
              <a:t>Thanks a lot to you all</a:t>
            </a:r>
            <a:endParaRPr lang="en-GB" sz="5400" dirty="0">
              <a:ln w="0"/>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4088" y="2477807"/>
            <a:ext cx="7389759" cy="2982468"/>
          </a:xfrm>
          <a:prstGeom prst="rect">
            <a:avLst/>
          </a:prstGeom>
        </p:spPr>
      </p:pic>
    </p:spTree>
    <p:extLst>
      <p:ext uri="{BB962C8B-B14F-4D97-AF65-F5344CB8AC3E}">
        <p14:creationId xmlns:p14="http://schemas.microsoft.com/office/powerpoint/2010/main" val="19620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833" y="1071563"/>
            <a:ext cx="5479330" cy="5635098"/>
          </a:xfrm>
          <a:prstGeom prst="rect">
            <a:avLst/>
          </a:prstGeom>
        </p:spPr>
      </p:pic>
      <p:sp>
        <p:nvSpPr>
          <p:cNvPr id="2" name="Rectangle 1"/>
          <p:cNvSpPr/>
          <p:nvPr/>
        </p:nvSpPr>
        <p:spPr>
          <a:xfrm>
            <a:off x="4227512" y="454868"/>
            <a:ext cx="3765775" cy="830997"/>
          </a:xfrm>
          <a:prstGeom prst="rect">
            <a:avLst/>
          </a:prstGeom>
          <a:noFill/>
        </p:spPr>
        <p:txBody>
          <a:bodyPr wrap="none" lIns="91440" tIns="45720" rIns="91440" bIns="45720">
            <a:spAutoFit/>
          </a:bodyPr>
          <a:lstStyle/>
          <a:p>
            <a:pPr algn="ctr"/>
            <a:r>
              <a:rPr lang="en-US" sz="4800" b="1" cap="none" spc="0" dirty="0" smtClean="0">
                <a:ln w="0"/>
                <a:solidFill>
                  <a:schemeClr val="accent1"/>
                </a:solidFill>
                <a:effectLst>
                  <a:outerShdw blurRad="38100" dist="25400" dir="5400000" algn="ctr" rotWithShape="0">
                    <a:srgbClr val="6E747A">
                      <a:alpha val="43000"/>
                    </a:srgbClr>
                  </a:outerShdw>
                </a:effectLst>
              </a:rPr>
              <a:t>Introduction</a:t>
            </a:r>
            <a:endParaRPr lang="en-US" sz="4800" b="1"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5872163" y="1628773"/>
            <a:ext cx="5514974" cy="2862322"/>
          </a:xfrm>
          <a:prstGeom prst="rect">
            <a:avLst/>
          </a:prstGeom>
          <a:solidFill>
            <a:srgbClr val="1CADE4"/>
          </a:solidFill>
        </p:spPr>
        <p:txBody>
          <a:bodyPr wrap="square" rtlCol="0">
            <a:spAutoFit/>
          </a:bodyPr>
          <a:lstStyle/>
          <a:p>
            <a:pPr marL="285750" indent="-285750">
              <a:buFont typeface="Arial" panose="020B0604020202020204" pitchFamily="34" charset="0"/>
              <a:buChar char="•"/>
            </a:pPr>
            <a:r>
              <a:rPr lang="en-US" dirty="0" smtClean="0">
                <a:solidFill>
                  <a:schemeClr val="bg1"/>
                </a:solidFill>
              </a:rPr>
              <a:t>Our code Describes The basic Personality Traits of All the Horoscopic signs </a:t>
            </a:r>
          </a:p>
          <a:p>
            <a:pPr marL="285750" indent="-285750">
              <a:buFont typeface="Arial" panose="020B0604020202020204" pitchFamily="34" charset="0"/>
              <a:buChar char="•"/>
            </a:pPr>
            <a:r>
              <a:rPr lang="en-US" dirty="0" smtClean="0">
                <a:solidFill>
                  <a:schemeClr val="bg1"/>
                </a:solidFill>
              </a:rPr>
              <a:t>The main purpose is to evaluate the user’s characteristic qualities in an entertaining and fun manner.</a:t>
            </a:r>
          </a:p>
          <a:p>
            <a:pPr marL="285750" indent="-285750">
              <a:buFont typeface="Arial" panose="020B0604020202020204" pitchFamily="34" charset="0"/>
              <a:buChar char="•"/>
            </a:pPr>
            <a:r>
              <a:rPr lang="en-US" dirty="0" smtClean="0">
                <a:solidFill>
                  <a:schemeClr val="bg1"/>
                </a:solidFill>
              </a:rPr>
              <a:t>This lies in the domain of pseudoscience.</a:t>
            </a:r>
          </a:p>
          <a:p>
            <a:pPr marL="285750" indent="-285750">
              <a:buFont typeface="Arial" panose="020B0604020202020204" pitchFamily="34" charset="0"/>
              <a:buChar char="•"/>
            </a:pPr>
            <a:r>
              <a:rPr lang="en-US" dirty="0" smtClean="0">
                <a:solidFill>
                  <a:schemeClr val="bg1"/>
                </a:solidFill>
              </a:rPr>
              <a:t>User enters data and the following quiz evaluates one’s horoscopic percentage</a:t>
            </a:r>
          </a:p>
          <a:p>
            <a:pPr marL="285750" indent="-285750">
              <a:buFont typeface="Arial" panose="020B0604020202020204" pitchFamily="34" charset="0"/>
              <a:buChar char="•"/>
            </a:pPr>
            <a:r>
              <a:rPr lang="en-US" dirty="0">
                <a:solidFill>
                  <a:schemeClr val="bg1"/>
                </a:solidFill>
              </a:rPr>
              <a:t>The code is merely meant for entertainment and regalement purposes. </a:t>
            </a:r>
          </a:p>
        </p:txBody>
      </p:sp>
      <p:sp>
        <p:nvSpPr>
          <p:cNvPr id="6" name="TextBox 5"/>
          <p:cNvSpPr txBox="1"/>
          <p:nvPr/>
        </p:nvSpPr>
        <p:spPr>
          <a:xfrm>
            <a:off x="5872163" y="4834003"/>
            <a:ext cx="5600700" cy="1477328"/>
          </a:xfrm>
          <a:prstGeom prst="rect">
            <a:avLst/>
          </a:prstGeom>
          <a:solidFill>
            <a:srgbClr val="1CADE4"/>
          </a:solidFill>
        </p:spPr>
        <p:txBody>
          <a:bodyPr wrap="square" rtlCol="0">
            <a:spAutoFit/>
          </a:bodyPr>
          <a:lstStyle/>
          <a:p>
            <a:pPr marL="285750" indent="-285750">
              <a:buFont typeface="Arial" panose="020B0604020202020204" pitchFamily="34" charset="0"/>
              <a:buChar char="•"/>
            </a:pPr>
            <a:r>
              <a:rPr lang="en-US" dirty="0" smtClean="0">
                <a:solidFill>
                  <a:schemeClr val="bg1"/>
                </a:solidFill>
              </a:rPr>
              <a:t>The questions in this quiz are non-factual and does not define a person’s abilities</a:t>
            </a:r>
          </a:p>
          <a:p>
            <a:pPr marL="285750" indent="-285750">
              <a:buFont typeface="Arial" panose="020B0604020202020204" pitchFamily="34" charset="0"/>
              <a:buChar char="•"/>
            </a:pPr>
            <a:r>
              <a:rPr lang="en-US" dirty="0" smtClean="0">
                <a:solidFill>
                  <a:schemeClr val="bg1"/>
                </a:solidFill>
              </a:rPr>
              <a:t>The use of programming associated with pseudoscience is something new and not researched on much.</a:t>
            </a:r>
            <a:endParaRPr lang="en-US" dirty="0">
              <a:solidFill>
                <a:schemeClr val="bg1"/>
              </a:solidFill>
            </a:endParaRPr>
          </a:p>
        </p:txBody>
      </p:sp>
    </p:spTree>
    <p:extLst>
      <p:ext uri="{BB962C8B-B14F-4D97-AF65-F5344CB8AC3E}">
        <p14:creationId xmlns:p14="http://schemas.microsoft.com/office/powerpoint/2010/main" val="376236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444360212"/>
              </p:ext>
            </p:extLst>
          </p:nvPr>
        </p:nvGraphicFramePr>
        <p:xfrm>
          <a:off x="122830" y="1187355"/>
          <a:ext cx="11900848" cy="6400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122830" y="0"/>
            <a:ext cx="7931980"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Implementation Details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80334" y="209132"/>
            <a:ext cx="1292983" cy="969738"/>
          </a:xfrm>
          <a:prstGeom prst="rect">
            <a:avLst/>
          </a:prstGeom>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2843" y="2795588"/>
            <a:ext cx="3606208" cy="1913877"/>
          </a:xfrm>
          <a:prstGeom prst="rect">
            <a:avLst/>
          </a:prstGeom>
        </p:spPr>
      </p:pic>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21819" y="2526033"/>
            <a:ext cx="2321944" cy="2310193"/>
          </a:xfrm>
          <a:prstGeom prst="rect">
            <a:avLst/>
          </a:prstGeom>
        </p:spPr>
      </p:pic>
      <p:sp>
        <p:nvSpPr>
          <p:cNvPr id="10" name="TextBox 9"/>
          <p:cNvSpPr txBox="1"/>
          <p:nvPr/>
        </p:nvSpPr>
        <p:spPr>
          <a:xfrm>
            <a:off x="4754054" y="4189895"/>
            <a:ext cx="2857500" cy="646331"/>
          </a:xfrm>
          <a:prstGeom prst="rect">
            <a:avLst/>
          </a:prstGeom>
          <a:noFill/>
        </p:spPr>
        <p:txBody>
          <a:bodyPr wrap="square" rtlCol="0">
            <a:spAutoFit/>
          </a:bodyPr>
          <a:lstStyle/>
          <a:p>
            <a:pPr algn="ct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Loops</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02598" y="2607199"/>
            <a:ext cx="3371955" cy="2290653"/>
          </a:xfrm>
          <a:prstGeom prst="rect">
            <a:avLst/>
          </a:prstGeom>
        </p:spPr>
      </p:pic>
      <p:sp>
        <p:nvSpPr>
          <p:cNvPr id="12" name="TextBox 11"/>
          <p:cNvSpPr txBox="1"/>
          <p:nvPr/>
        </p:nvSpPr>
        <p:spPr>
          <a:xfrm>
            <a:off x="8750324" y="3337026"/>
            <a:ext cx="2876502" cy="707886"/>
          </a:xfrm>
          <a:prstGeom prst="rect">
            <a:avLst/>
          </a:prstGeom>
          <a:noFill/>
        </p:spPr>
        <p:txBody>
          <a:bodyPr wrap="square" rtlCol="0">
            <a:spAutoFit/>
          </a:bodyPr>
          <a:lstStyle/>
          <a:p>
            <a:pPr algn="ctr"/>
            <a:r>
              <a:rPr lang="en-US" sz="2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Compound Assignment</a:t>
            </a:r>
            <a:endParaRPr lang="en-U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80684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88C94D56-9231-464A-B3DA-F90F53D85C36}"/>
                                            </p:graphicEl>
                                          </p:spTgt>
                                        </p:tgtEl>
                                        <p:attrNameLst>
                                          <p:attrName>style.visibility</p:attrName>
                                        </p:attrNameLst>
                                      </p:cBhvr>
                                      <p:to>
                                        <p:strVal val="visible"/>
                                      </p:to>
                                    </p:set>
                                    <p:animEffect transition="in" filter="fade">
                                      <p:cBhvr>
                                        <p:cTn id="7" dur="500"/>
                                        <p:tgtEl>
                                          <p:spTgt spid="2">
                                            <p:graphicEl>
                                              <a:dgm id="{88C94D56-9231-464A-B3DA-F90F53D85C3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graphicEl>
                                              <a:dgm id="{11FE88D2-4C91-4C50-ABFE-E81C346E48DB}"/>
                                            </p:graphicEl>
                                          </p:spTgt>
                                        </p:tgtEl>
                                        <p:attrNameLst>
                                          <p:attrName>style.visibility</p:attrName>
                                        </p:attrNameLst>
                                      </p:cBhvr>
                                      <p:to>
                                        <p:strVal val="visible"/>
                                      </p:to>
                                    </p:set>
                                    <p:animEffect transition="in" filter="fade">
                                      <p:cBhvr>
                                        <p:cTn id="10" dur="500"/>
                                        <p:tgtEl>
                                          <p:spTgt spid="2">
                                            <p:graphicEl>
                                              <a:dgm id="{11FE88D2-4C91-4C50-ABFE-E81C346E48DB}"/>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graphicEl>
                                              <a:dgm id="{71032946-B787-4339-8D1B-69B3B492D1F4}"/>
                                            </p:graphicEl>
                                          </p:spTgt>
                                        </p:tgtEl>
                                        <p:attrNameLst>
                                          <p:attrName>style.visibility</p:attrName>
                                        </p:attrNameLst>
                                      </p:cBhvr>
                                      <p:to>
                                        <p:strVal val="visible"/>
                                      </p:to>
                                    </p:set>
                                    <p:animEffect transition="in" filter="fade">
                                      <p:cBhvr>
                                        <p:cTn id="15" dur="500"/>
                                        <p:tgtEl>
                                          <p:spTgt spid="2">
                                            <p:graphicEl>
                                              <a:dgm id="{71032946-B787-4339-8D1B-69B3B492D1F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graphicEl>
                                              <a:dgm id="{46EF93C6-1041-48D3-8250-981FAB465E3E}"/>
                                            </p:graphicEl>
                                          </p:spTgt>
                                        </p:tgtEl>
                                        <p:attrNameLst>
                                          <p:attrName>style.visibility</p:attrName>
                                        </p:attrNameLst>
                                      </p:cBhvr>
                                      <p:to>
                                        <p:strVal val="visible"/>
                                      </p:to>
                                    </p:set>
                                    <p:animEffect transition="in" filter="fade">
                                      <p:cBhvr>
                                        <p:cTn id="18" dur="500"/>
                                        <p:tgtEl>
                                          <p:spTgt spid="2">
                                            <p:graphicEl>
                                              <a:dgm id="{46EF93C6-1041-48D3-8250-981FAB465E3E}"/>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graphicEl>
                                              <a:dgm id="{624A2104-D908-4E09-91D4-76BDEEFBD489}"/>
                                            </p:graphicEl>
                                          </p:spTgt>
                                        </p:tgtEl>
                                        <p:attrNameLst>
                                          <p:attrName>style.visibility</p:attrName>
                                        </p:attrNameLst>
                                      </p:cBhvr>
                                      <p:to>
                                        <p:strVal val="visible"/>
                                      </p:to>
                                    </p:set>
                                    <p:animEffect transition="in" filter="fade">
                                      <p:cBhvr>
                                        <p:cTn id="23" dur="500"/>
                                        <p:tgtEl>
                                          <p:spTgt spid="2">
                                            <p:graphicEl>
                                              <a:dgm id="{624A2104-D908-4E09-91D4-76BDEEFBD489}"/>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graphicEl>
                                              <a:dgm id="{5360D032-FD75-4F58-A723-533ADBD2EE43}"/>
                                            </p:graphicEl>
                                          </p:spTgt>
                                        </p:tgtEl>
                                        <p:attrNameLst>
                                          <p:attrName>style.visibility</p:attrName>
                                        </p:attrNameLst>
                                      </p:cBhvr>
                                      <p:to>
                                        <p:strVal val="visible"/>
                                      </p:to>
                                    </p:set>
                                    <p:animEffect transition="in" filter="fade">
                                      <p:cBhvr>
                                        <p:cTn id="26" dur="500"/>
                                        <p:tgtEl>
                                          <p:spTgt spid="2">
                                            <p:graphicEl>
                                              <a:dgm id="{5360D032-FD75-4F58-A723-533ADBD2EE4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35726565"/>
              </p:ext>
            </p:extLst>
          </p:nvPr>
        </p:nvGraphicFramePr>
        <p:xfrm>
          <a:off x="-2702858" y="121024"/>
          <a:ext cx="12841940" cy="6494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7368988" y="1098194"/>
            <a:ext cx="4316505" cy="3539430"/>
          </a:xfrm>
          <a:prstGeom prst="rect">
            <a:avLst/>
          </a:prstGeom>
          <a:noFill/>
        </p:spPr>
        <p:txBody>
          <a:bodyPr wrap="square" lIns="91440" tIns="45720" rIns="91440" bIns="45720">
            <a:spAutoFit/>
          </a:bodyPr>
          <a:lstStyle/>
          <a:p>
            <a:pPr algn="ctr"/>
            <a:r>
              <a:rPr lang="en-US" sz="2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Our program is built in a way that it not case- sensitive unlike C language ! and uses techniques of strings to input user’s name and displays them in orderly manner!</a:t>
            </a:r>
            <a:endParaRPr lang="en-US"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7"/>
          <p:cNvSpPr/>
          <p:nvPr/>
        </p:nvSpPr>
        <p:spPr>
          <a:xfrm>
            <a:off x="7368988" y="4545124"/>
            <a:ext cx="4316505" cy="1815882"/>
          </a:xfrm>
          <a:prstGeom prst="rect">
            <a:avLst/>
          </a:prstGeom>
          <a:noFill/>
        </p:spPr>
        <p:txBody>
          <a:bodyPr wrap="square" lIns="91440" tIns="45720" rIns="91440" bIns="45720">
            <a:spAutoFit/>
          </a:bodyPr>
          <a:lstStyle/>
          <a:p>
            <a:pPr algn="ctr"/>
            <a:r>
              <a:rPr lang="en-US" sz="2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Our visual display is all colorful to attract the audience and make it interesting!</a:t>
            </a:r>
            <a:endParaRPr lang="en-US"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8495" y="307443"/>
            <a:ext cx="1735045" cy="1581501"/>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8494" y="2867909"/>
            <a:ext cx="2111722" cy="1007129"/>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072" y="4637624"/>
            <a:ext cx="2139763" cy="1978329"/>
          </a:xfrm>
          <a:prstGeom prst="rect">
            <a:avLst/>
          </a:prstGeom>
        </p:spPr>
      </p:pic>
    </p:spTree>
    <p:extLst>
      <p:ext uri="{BB962C8B-B14F-4D97-AF65-F5344CB8AC3E}">
        <p14:creationId xmlns:p14="http://schemas.microsoft.com/office/powerpoint/2010/main" val="356951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35AD0A6B-9811-48ED-86AA-5FF6FDE7A154}"/>
                                            </p:graphicEl>
                                          </p:spTgt>
                                        </p:tgtEl>
                                        <p:attrNameLst>
                                          <p:attrName>style.visibility</p:attrName>
                                        </p:attrNameLst>
                                      </p:cBhvr>
                                      <p:to>
                                        <p:strVal val="visible"/>
                                      </p:to>
                                    </p:set>
                                    <p:animEffect transition="in" filter="fade">
                                      <p:cBhvr>
                                        <p:cTn id="17" dur="500"/>
                                        <p:tgtEl>
                                          <p:spTgt spid="4">
                                            <p:graphicEl>
                                              <a:dgm id="{35AD0A6B-9811-48ED-86AA-5FF6FDE7A154}"/>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graphicEl>
                                              <a:dgm id="{11FF255B-80F3-4F43-B20F-26861C197FDE}"/>
                                            </p:graphicEl>
                                          </p:spTgt>
                                        </p:tgtEl>
                                        <p:attrNameLst>
                                          <p:attrName>style.visibility</p:attrName>
                                        </p:attrNameLst>
                                      </p:cBhvr>
                                      <p:to>
                                        <p:strVal val="visible"/>
                                      </p:to>
                                    </p:set>
                                    <p:animEffect transition="in" filter="fade">
                                      <p:cBhvr>
                                        <p:cTn id="20" dur="500"/>
                                        <p:tgtEl>
                                          <p:spTgt spid="4">
                                            <p:graphicEl>
                                              <a:dgm id="{11FF255B-80F3-4F43-B20F-26861C197FD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F58E97B9-C048-4254-9298-B01260DE6229}"/>
                                            </p:graphicEl>
                                          </p:spTgt>
                                        </p:tgtEl>
                                        <p:attrNameLst>
                                          <p:attrName>style.visibility</p:attrName>
                                        </p:attrNameLst>
                                      </p:cBhvr>
                                      <p:to>
                                        <p:strVal val="visible"/>
                                      </p:to>
                                    </p:set>
                                    <p:animEffect transition="in" filter="fade">
                                      <p:cBhvr>
                                        <p:cTn id="25" dur="500"/>
                                        <p:tgtEl>
                                          <p:spTgt spid="4">
                                            <p:graphicEl>
                                              <a:dgm id="{F58E97B9-C048-4254-9298-B01260DE6229}"/>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graphicEl>
                                              <a:dgm id="{42BCEE97-97B6-40D9-BC6F-209B95F4F3AD}"/>
                                            </p:graphicEl>
                                          </p:spTgt>
                                        </p:tgtEl>
                                        <p:attrNameLst>
                                          <p:attrName>style.visibility</p:attrName>
                                        </p:attrNameLst>
                                      </p:cBhvr>
                                      <p:to>
                                        <p:strVal val="visible"/>
                                      </p:to>
                                    </p:set>
                                    <p:animEffect transition="in" filter="fade">
                                      <p:cBhvr>
                                        <p:cTn id="28" dur="500"/>
                                        <p:tgtEl>
                                          <p:spTgt spid="4">
                                            <p:graphicEl>
                                              <a:dgm id="{42BCEE97-97B6-40D9-BC6F-209B95F4F3AD}"/>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graphicEl>
                                              <a:dgm id="{88AB7361-C2B0-48BF-BD21-3F7326C230F3}"/>
                                            </p:graphicEl>
                                          </p:spTgt>
                                        </p:tgtEl>
                                        <p:attrNameLst>
                                          <p:attrName>style.visibility</p:attrName>
                                        </p:attrNameLst>
                                      </p:cBhvr>
                                      <p:to>
                                        <p:strVal val="visible"/>
                                      </p:to>
                                    </p:set>
                                    <p:animEffect transition="in" filter="fade">
                                      <p:cBhvr>
                                        <p:cTn id="33" dur="500"/>
                                        <p:tgtEl>
                                          <p:spTgt spid="4">
                                            <p:graphicEl>
                                              <a:dgm id="{88AB7361-C2B0-48BF-BD21-3F7326C230F3}"/>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graphicEl>
                                              <a:dgm id="{58B2D6FC-8B86-493A-A4F0-5C85B5A595BC}"/>
                                            </p:graphicEl>
                                          </p:spTgt>
                                        </p:tgtEl>
                                        <p:attrNameLst>
                                          <p:attrName>style.visibility</p:attrName>
                                        </p:attrNameLst>
                                      </p:cBhvr>
                                      <p:to>
                                        <p:strVal val="visible"/>
                                      </p:to>
                                    </p:set>
                                    <p:animEffect transition="in" filter="fade">
                                      <p:cBhvr>
                                        <p:cTn id="36" dur="500"/>
                                        <p:tgtEl>
                                          <p:spTgt spid="4">
                                            <p:graphicEl>
                                              <a:dgm id="{58B2D6FC-8B86-493A-A4F0-5C85B5A595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8436" y="852502"/>
            <a:ext cx="7721599" cy="830997"/>
          </a:xfrm>
          <a:prstGeom prst="rect">
            <a:avLst/>
          </a:prstGeom>
          <a:noFill/>
        </p:spPr>
        <p:txBody>
          <a:bodyPr wrap="square" lIns="91440" tIns="45720" rIns="91440" bIns="45720">
            <a:spAutoFit/>
          </a:bodyPr>
          <a:lstStyle/>
          <a:p>
            <a:pPr algn="ctr"/>
            <a:r>
              <a:rPr lang="en-US" sz="4800" b="1" cap="none" spc="0" dirty="0" smtClean="0">
                <a:ln w="0"/>
                <a:solidFill>
                  <a:schemeClr val="accent1"/>
                </a:solidFill>
                <a:effectLst>
                  <a:outerShdw blurRad="38100" dist="25400" dir="5400000" algn="ctr" rotWithShape="0">
                    <a:srgbClr val="6E747A">
                      <a:alpha val="43000"/>
                    </a:srgbClr>
                  </a:outerShdw>
                </a:effectLst>
              </a:rPr>
              <a:t>Creativity and Novelty</a:t>
            </a:r>
            <a:endParaRPr lang="en-US" sz="4800" b="1" cap="none" spc="0" dirty="0">
              <a:ln w="0"/>
              <a:solidFill>
                <a:schemeClr val="accent1"/>
              </a:solidFill>
              <a:effectLst>
                <a:outerShdw blurRad="38100" dist="25400" dir="5400000" algn="ctr" rotWithShape="0">
                  <a:srgbClr val="6E747A">
                    <a:alpha val="43000"/>
                  </a:srgbClr>
                </a:outerShdw>
              </a:effectLst>
            </a:endParaRPr>
          </a:p>
        </p:txBody>
      </p:sp>
      <p:sp>
        <p:nvSpPr>
          <p:cNvPr id="3" name="AutoShape 2" descr="blob:https://web.whatsapp.com/40bfd74d-421c-47b5-9cbf-4afc5d7cd56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719" y="1696562"/>
            <a:ext cx="6448059" cy="4704239"/>
          </a:xfrm>
          <a:prstGeom prst="rect">
            <a:avLst/>
          </a:prstGeom>
        </p:spPr>
      </p:pic>
    </p:spTree>
    <p:extLst>
      <p:ext uri="{BB962C8B-B14F-4D97-AF65-F5344CB8AC3E}">
        <p14:creationId xmlns:p14="http://schemas.microsoft.com/office/powerpoint/2010/main" val="92175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8C993DF-EFB0-45FA-A4C5-D83AC8984D09}"/>
              </a:ext>
            </a:extLst>
          </p:cNvPr>
          <p:cNvGraphicFramePr/>
          <p:nvPr>
            <p:extLst>
              <p:ext uri="{D42A27DB-BD31-4B8C-83A1-F6EECF244321}">
                <p14:modId xmlns:p14="http://schemas.microsoft.com/office/powerpoint/2010/main" val="2981174683"/>
              </p:ext>
            </p:extLst>
          </p:nvPr>
        </p:nvGraphicFramePr>
        <p:xfrm>
          <a:off x="28341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F8AF616-1647-41DC-B4ED-898A49068134}"/>
              </a:ext>
            </a:extLst>
          </p:cNvPr>
          <p:cNvSpPr txBox="1"/>
          <p:nvPr/>
        </p:nvSpPr>
        <p:spPr>
          <a:xfrm>
            <a:off x="9063789" y="1588166"/>
            <a:ext cx="2844801" cy="3970318"/>
          </a:xfrm>
          <a:prstGeom prst="rect">
            <a:avLst/>
          </a:prstGeom>
          <a:noFill/>
        </p:spPr>
        <p:txBody>
          <a:bodyPr wrap="square" rtlCol="0">
            <a:spAutoFit/>
          </a:bodyPr>
          <a:lstStyle/>
          <a:p>
            <a:r>
              <a:rPr lang="en-US" sz="2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Do you know?</a:t>
            </a:r>
          </a:p>
          <a:p>
            <a:r>
              <a:rPr lang="en-US" sz="2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Our quiz can also tell your age is </a:t>
            </a:r>
            <a:r>
              <a:rPr lang="en-US" sz="2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days?</a:t>
            </a:r>
            <a:endParaRPr lang="en-US" sz="2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r>
              <a:rPr lang="en-US" sz="2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Ever saw that happen before?</a:t>
            </a:r>
          </a:p>
          <a:p>
            <a:r>
              <a:rPr lang="en-US" sz="2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That’s where its novelty lies.</a:t>
            </a:r>
            <a:endPar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318" y="1081358"/>
            <a:ext cx="2594201" cy="17263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7427" y="1080546"/>
            <a:ext cx="2395358" cy="181735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52161" y="1084665"/>
            <a:ext cx="2246811" cy="18132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1058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475AF708-12EB-4F11-9E0C-B044FFB1F63F}"/>
                                            </p:graphicEl>
                                          </p:spTgt>
                                        </p:tgtEl>
                                        <p:attrNameLst>
                                          <p:attrName>style.visibility</p:attrName>
                                        </p:attrNameLst>
                                      </p:cBhvr>
                                      <p:to>
                                        <p:strVal val="visible"/>
                                      </p:to>
                                    </p:set>
                                    <p:animEffect transition="in" filter="fade">
                                      <p:cBhvr>
                                        <p:cTn id="12" dur="500"/>
                                        <p:tgtEl>
                                          <p:spTgt spid="2">
                                            <p:graphicEl>
                                              <a:dgm id="{475AF708-12EB-4F11-9E0C-B044FFB1F63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2C09B479-544C-4CC9-AD1F-91276E340C5C}"/>
                                            </p:graphicEl>
                                          </p:spTgt>
                                        </p:tgtEl>
                                        <p:attrNameLst>
                                          <p:attrName>style.visibility</p:attrName>
                                        </p:attrNameLst>
                                      </p:cBhvr>
                                      <p:to>
                                        <p:strVal val="visible"/>
                                      </p:to>
                                    </p:set>
                                    <p:animEffect transition="in" filter="fade">
                                      <p:cBhvr>
                                        <p:cTn id="17" dur="500"/>
                                        <p:tgtEl>
                                          <p:spTgt spid="2">
                                            <p:graphicEl>
                                              <a:dgm id="{2C09B479-544C-4CC9-AD1F-91276E340C5C}"/>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graphicEl>
                                              <a:dgm id="{F789D9A2-5B43-428B-8CEA-2F9606960B0A}"/>
                                            </p:graphicEl>
                                          </p:spTgt>
                                        </p:tgtEl>
                                        <p:attrNameLst>
                                          <p:attrName>style.visibility</p:attrName>
                                        </p:attrNameLst>
                                      </p:cBhvr>
                                      <p:to>
                                        <p:strVal val="visible"/>
                                      </p:to>
                                    </p:set>
                                    <p:animEffect transition="in" filter="fade">
                                      <p:cBhvr>
                                        <p:cTn id="20" dur="500"/>
                                        <p:tgtEl>
                                          <p:spTgt spid="2">
                                            <p:graphicEl>
                                              <a:dgm id="{F789D9A2-5B43-428B-8CEA-2F9606960B0A}"/>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graphicEl>
                                              <a:dgm id="{EC5256C2-6ABE-4246-986D-E8E7C8462FDA}"/>
                                            </p:graphicEl>
                                          </p:spTgt>
                                        </p:tgtEl>
                                        <p:attrNameLst>
                                          <p:attrName>style.visibility</p:attrName>
                                        </p:attrNameLst>
                                      </p:cBhvr>
                                      <p:to>
                                        <p:strVal val="visible"/>
                                      </p:to>
                                    </p:set>
                                    <p:animEffect transition="in" filter="fade">
                                      <p:cBhvr>
                                        <p:cTn id="25" dur="500"/>
                                        <p:tgtEl>
                                          <p:spTgt spid="2">
                                            <p:graphicEl>
                                              <a:dgm id="{EC5256C2-6ABE-4246-986D-E8E7C8462FDA}"/>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graphicEl>
                                              <a:dgm id="{01387A42-94C3-422B-9779-9E9B49C3033B}"/>
                                            </p:graphicEl>
                                          </p:spTgt>
                                        </p:tgtEl>
                                        <p:attrNameLst>
                                          <p:attrName>style.visibility</p:attrName>
                                        </p:attrNameLst>
                                      </p:cBhvr>
                                      <p:to>
                                        <p:strVal val="visible"/>
                                      </p:to>
                                    </p:set>
                                    <p:animEffect transition="in" filter="fade">
                                      <p:cBhvr>
                                        <p:cTn id="28" dur="500"/>
                                        <p:tgtEl>
                                          <p:spTgt spid="2">
                                            <p:graphicEl>
                                              <a:dgm id="{01387A42-94C3-422B-9779-9E9B49C3033B}"/>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graphicEl>
                                              <a:dgm id="{0F872CEB-8588-429D-A9BA-AC201FAE4AC8}"/>
                                            </p:graphicEl>
                                          </p:spTgt>
                                        </p:tgtEl>
                                        <p:attrNameLst>
                                          <p:attrName>style.visibility</p:attrName>
                                        </p:attrNameLst>
                                      </p:cBhvr>
                                      <p:to>
                                        <p:strVal val="visible"/>
                                      </p:to>
                                    </p:set>
                                    <p:animEffect transition="in" filter="fade">
                                      <p:cBhvr>
                                        <p:cTn id="33" dur="500"/>
                                        <p:tgtEl>
                                          <p:spTgt spid="2">
                                            <p:graphicEl>
                                              <a:dgm id="{0F872CEB-8588-429D-A9BA-AC201FAE4AC8}"/>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graphicEl>
                                              <a:dgm id="{CE507F38-ADCF-4BCE-8AA1-1FCC223A20A6}"/>
                                            </p:graphicEl>
                                          </p:spTgt>
                                        </p:tgtEl>
                                        <p:attrNameLst>
                                          <p:attrName>style.visibility</p:attrName>
                                        </p:attrNameLst>
                                      </p:cBhvr>
                                      <p:to>
                                        <p:strVal val="visible"/>
                                      </p:to>
                                    </p:set>
                                    <p:animEffect transition="in" filter="fade">
                                      <p:cBhvr>
                                        <p:cTn id="36" dur="500"/>
                                        <p:tgtEl>
                                          <p:spTgt spid="2">
                                            <p:graphicEl>
                                              <a:dgm id="{CE507F38-ADCF-4BCE-8AA1-1FCC223A20A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6743" y="148437"/>
            <a:ext cx="7154523" cy="707886"/>
          </a:xfrm>
          <a:prstGeom prst="rect">
            <a:avLst/>
          </a:prstGeom>
        </p:spPr>
        <p:txBody>
          <a:bodyPr wrap="none">
            <a:spAutoFit/>
          </a:bodyPr>
          <a:lstStyle/>
          <a:p>
            <a:r>
              <a:rPr lang="en-GB"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Things that make it creative:</a:t>
            </a:r>
            <a:endParaRPr lang="en-GB"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466743" y="1718472"/>
            <a:ext cx="10406200" cy="4093428"/>
          </a:xfrm>
          <a:prstGeom prst="rect">
            <a:avLst/>
          </a:prstGeom>
          <a:solidFill>
            <a:schemeClr val="accent1"/>
          </a:solidFill>
          <a:effectLst>
            <a:outerShdw blurRad="50800" dist="50800" dir="5400000" algn="ctr" rotWithShape="0">
              <a:schemeClr val="bg1"/>
            </a:outerShdw>
          </a:effectLst>
        </p:spPr>
        <p:txBody>
          <a:bodyPr wrap="square" rtlCol="0">
            <a:spAutoFit/>
          </a:bodyPr>
          <a:lstStyle/>
          <a:p>
            <a:pPr marL="285750" lvl="0" indent="-285750">
              <a:buFont typeface="Arial" panose="020B0604020202020204" pitchFamily="34" charset="0"/>
              <a:buChar char="•"/>
            </a:pPr>
            <a:r>
              <a:rPr lang="en-US" sz="2000" dirty="0" smtClean="0">
                <a:solidFill>
                  <a:schemeClr val="bg1"/>
                </a:solidFill>
              </a:rPr>
              <a:t>Change of input colors </a:t>
            </a:r>
          </a:p>
          <a:p>
            <a:pPr lvl="0"/>
            <a:endParaRPr lang="en-US" sz="2000" dirty="0">
              <a:solidFill>
                <a:schemeClr val="bg1"/>
              </a:solidFill>
            </a:endParaRPr>
          </a:p>
          <a:p>
            <a:pPr marL="285750" lvl="0" indent="-285750">
              <a:buFont typeface="Arial" panose="020B0604020202020204" pitchFamily="34" charset="0"/>
              <a:buChar char="•"/>
            </a:pPr>
            <a:r>
              <a:rPr lang="en-US" sz="2000" dirty="0" smtClean="0">
                <a:solidFill>
                  <a:schemeClr val="bg1"/>
                </a:solidFill>
              </a:rPr>
              <a:t>Change of console screen.</a:t>
            </a:r>
          </a:p>
          <a:p>
            <a:pPr lvl="0" algn="ctr"/>
            <a:endParaRPr lang="en-US" sz="2000" dirty="0">
              <a:solidFill>
                <a:schemeClr val="bg1"/>
              </a:solidFill>
            </a:endParaRPr>
          </a:p>
          <a:p>
            <a:pPr marL="285750" lvl="0" indent="-285750">
              <a:buFont typeface="Arial" panose="020B0604020202020204" pitchFamily="34" charset="0"/>
              <a:buChar char="•"/>
            </a:pPr>
            <a:r>
              <a:rPr lang="en-US" sz="2000" dirty="0" smtClean="0">
                <a:solidFill>
                  <a:schemeClr val="bg1"/>
                </a:solidFill>
              </a:rPr>
              <a:t>To amalgamate pseudoscience with C language and horoscope</a:t>
            </a:r>
          </a:p>
          <a:p>
            <a:pPr lvl="0"/>
            <a:endParaRPr lang="en-US" sz="2000" dirty="0">
              <a:solidFill>
                <a:schemeClr val="bg1"/>
              </a:solidFill>
            </a:endParaRPr>
          </a:p>
          <a:p>
            <a:pPr marL="285750" lvl="0" indent="-285750">
              <a:buFont typeface="Arial" panose="020B0604020202020204" pitchFamily="34" charset="0"/>
              <a:buChar char="•"/>
            </a:pPr>
            <a:r>
              <a:rPr lang="en-US" sz="2000" dirty="0" smtClean="0">
                <a:solidFill>
                  <a:schemeClr val="bg1"/>
                </a:solidFill>
              </a:rPr>
              <a:t>To </a:t>
            </a:r>
            <a:r>
              <a:rPr lang="en-US" sz="2000" dirty="0">
                <a:solidFill>
                  <a:schemeClr val="bg1"/>
                </a:solidFill>
              </a:rPr>
              <a:t>make the users imagine themselves in different scenarios hence, improving their imaginative powers and make them understand their personality in a better manner</a:t>
            </a:r>
            <a:r>
              <a:rPr lang="en-US" sz="2000" dirty="0" smtClean="0">
                <a:solidFill>
                  <a:schemeClr val="bg1"/>
                </a:solidFill>
              </a:rPr>
              <a:t>.</a:t>
            </a:r>
          </a:p>
          <a:p>
            <a:pPr lvl="0"/>
            <a:endParaRPr lang="en-US" sz="2000" dirty="0" smtClean="0">
              <a:solidFill>
                <a:schemeClr val="bg1"/>
              </a:solidFill>
            </a:endParaRPr>
          </a:p>
          <a:p>
            <a:pPr marL="285750" lvl="0" indent="-285750">
              <a:buFont typeface="Arial" panose="020B0604020202020204" pitchFamily="34" charset="0"/>
              <a:buChar char="•"/>
            </a:pPr>
            <a:r>
              <a:rPr lang="en-US" sz="2000" dirty="0" smtClean="0">
                <a:solidFill>
                  <a:schemeClr val="bg1"/>
                </a:solidFill>
              </a:rPr>
              <a:t>To thing behind the box and implement C language for some recreational activity.</a:t>
            </a:r>
            <a:endParaRPr lang="en-US" sz="2000" dirty="0">
              <a:solidFill>
                <a:schemeClr val="bg1"/>
              </a:solidFill>
            </a:endParaRPr>
          </a:p>
          <a:p>
            <a:pPr marL="285750" indent="-285750">
              <a:buFont typeface="Arial" panose="020B0604020202020204" pitchFamily="34" charset="0"/>
              <a:buChar char="•"/>
            </a:pPr>
            <a:endParaRPr lang="en-US" sz="20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9335" y="4425395"/>
            <a:ext cx="1804788" cy="17184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6311" y="-361993"/>
            <a:ext cx="2436632" cy="2436632"/>
          </a:xfrm>
          <a:prstGeom prst="rect">
            <a:avLst/>
          </a:prstGeom>
        </p:spPr>
      </p:pic>
    </p:spTree>
    <p:extLst>
      <p:ext uri="{BB962C8B-B14F-4D97-AF65-F5344CB8AC3E}">
        <p14:creationId xmlns:p14="http://schemas.microsoft.com/office/powerpoint/2010/main" val="982965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1465" y="312900"/>
            <a:ext cx="6114174" cy="923330"/>
          </a:xfrm>
          <a:prstGeom prst="rect">
            <a:avLst/>
          </a:prstGeom>
          <a:noFill/>
        </p:spPr>
        <p:txBody>
          <a:bodyPr wrap="none" lIns="91440" tIns="45720" rIns="91440" bIns="45720">
            <a:spAutoFit/>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Libraries Included</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823" y="1696828"/>
            <a:ext cx="4110446" cy="4427293"/>
          </a:xfrm>
          <a:prstGeom prst="rect">
            <a:avLst/>
          </a:prstGeom>
        </p:spPr>
      </p:pic>
    </p:spTree>
    <p:extLst>
      <p:ext uri="{BB962C8B-B14F-4D97-AF65-F5344CB8AC3E}">
        <p14:creationId xmlns:p14="http://schemas.microsoft.com/office/powerpoint/2010/main" val="420348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7550E8A-C666-4458-BD8B-F1BA6A1ABA54}"/>
              </a:ext>
            </a:extLst>
          </p:cNvPr>
          <p:cNvGraphicFramePr/>
          <p:nvPr>
            <p:extLst>
              <p:ext uri="{D42A27DB-BD31-4B8C-83A1-F6EECF244321}">
                <p14:modId xmlns:p14="http://schemas.microsoft.com/office/powerpoint/2010/main" val="3035341561"/>
              </p:ext>
            </p:extLst>
          </p:nvPr>
        </p:nvGraphicFramePr>
        <p:xfrm>
          <a:off x="218364" y="671763"/>
          <a:ext cx="9962147" cy="5817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4E32F03-CB08-459D-886F-0AFD33E3BAAB}"/>
              </a:ext>
            </a:extLst>
          </p:cNvPr>
          <p:cNvSpPr txBox="1"/>
          <p:nvPr/>
        </p:nvSpPr>
        <p:spPr>
          <a:xfrm>
            <a:off x="10294243" y="1282890"/>
            <a:ext cx="1897757" cy="3693319"/>
          </a:xfrm>
          <a:prstGeom prst="rect">
            <a:avLst/>
          </a:prstGeom>
          <a:noFill/>
        </p:spPr>
        <p:txBody>
          <a:bodyPr wrap="square" rtlCol="0">
            <a:spAutoFit/>
          </a:bodyPr>
          <a:lstStyle/>
          <a:p>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 lot of functions are built together in C language and they make up a library!</a:t>
            </a:r>
          </a:p>
          <a:p>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r>
              <a:rPr lang="en-US"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Maths.h</a:t>
            </a:r>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and </a:t>
            </a:r>
            <a:r>
              <a:rPr lang="en-US"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windows.h</a:t>
            </a:r>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are some of the libraries that have cool functions! </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540" y="810300"/>
            <a:ext cx="2074837" cy="14499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41" y="2847703"/>
            <a:ext cx="2074837" cy="14518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9541" y="4886965"/>
            <a:ext cx="2074837" cy="13832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3616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86BABA40-2F24-4625-BEAC-2929F55181C9}"/>
                                            </p:graphicEl>
                                          </p:spTgt>
                                        </p:tgtEl>
                                        <p:attrNameLst>
                                          <p:attrName>style.visibility</p:attrName>
                                        </p:attrNameLst>
                                      </p:cBhvr>
                                      <p:to>
                                        <p:strVal val="visible"/>
                                      </p:to>
                                    </p:set>
                                    <p:animEffect transition="in" filter="fade">
                                      <p:cBhvr>
                                        <p:cTn id="12" dur="500"/>
                                        <p:tgtEl>
                                          <p:spTgt spid="5">
                                            <p:graphicEl>
                                              <a:dgm id="{86BABA40-2F24-4625-BEAC-2929F55181C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B192B56E-EF14-4D00-9134-9792912A23A3}"/>
                                            </p:graphicEl>
                                          </p:spTgt>
                                        </p:tgtEl>
                                        <p:attrNameLst>
                                          <p:attrName>style.visibility</p:attrName>
                                        </p:attrNameLst>
                                      </p:cBhvr>
                                      <p:to>
                                        <p:strVal val="visible"/>
                                      </p:to>
                                    </p:set>
                                    <p:animEffect transition="in" filter="fade">
                                      <p:cBhvr>
                                        <p:cTn id="15" dur="500"/>
                                        <p:tgtEl>
                                          <p:spTgt spid="5">
                                            <p:graphicEl>
                                              <a:dgm id="{B192B56E-EF14-4D00-9134-9792912A23A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8452C119-449E-4875-AF2A-3F4CC72D80C6}"/>
                                            </p:graphicEl>
                                          </p:spTgt>
                                        </p:tgtEl>
                                        <p:attrNameLst>
                                          <p:attrName>style.visibility</p:attrName>
                                        </p:attrNameLst>
                                      </p:cBhvr>
                                      <p:to>
                                        <p:strVal val="visible"/>
                                      </p:to>
                                    </p:set>
                                    <p:animEffect transition="in" filter="fade">
                                      <p:cBhvr>
                                        <p:cTn id="20" dur="500"/>
                                        <p:tgtEl>
                                          <p:spTgt spid="5">
                                            <p:graphicEl>
                                              <a:dgm id="{8452C119-449E-4875-AF2A-3F4CC72D80C6}"/>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97D5D3C9-4826-4C50-A04A-19DF7D9CE90B}"/>
                                            </p:graphicEl>
                                          </p:spTgt>
                                        </p:tgtEl>
                                        <p:attrNameLst>
                                          <p:attrName>style.visibility</p:attrName>
                                        </p:attrNameLst>
                                      </p:cBhvr>
                                      <p:to>
                                        <p:strVal val="visible"/>
                                      </p:to>
                                    </p:set>
                                    <p:animEffect transition="in" filter="fade">
                                      <p:cBhvr>
                                        <p:cTn id="23" dur="500"/>
                                        <p:tgtEl>
                                          <p:spTgt spid="5">
                                            <p:graphicEl>
                                              <a:dgm id="{97D5D3C9-4826-4C50-A04A-19DF7D9CE90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BE6EAD33-CF59-49C4-AD76-5E02B8872149}"/>
                                            </p:graphicEl>
                                          </p:spTgt>
                                        </p:tgtEl>
                                        <p:attrNameLst>
                                          <p:attrName>style.visibility</p:attrName>
                                        </p:attrNameLst>
                                      </p:cBhvr>
                                      <p:to>
                                        <p:strVal val="visible"/>
                                      </p:to>
                                    </p:set>
                                    <p:animEffect transition="in" filter="fade">
                                      <p:cBhvr>
                                        <p:cTn id="28" dur="500"/>
                                        <p:tgtEl>
                                          <p:spTgt spid="5">
                                            <p:graphicEl>
                                              <a:dgm id="{BE6EAD33-CF59-49C4-AD76-5E02B8872149}"/>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F361E0DE-5656-4C84-8BCC-2909417F1ECA}"/>
                                            </p:graphicEl>
                                          </p:spTgt>
                                        </p:tgtEl>
                                        <p:attrNameLst>
                                          <p:attrName>style.visibility</p:attrName>
                                        </p:attrNameLst>
                                      </p:cBhvr>
                                      <p:to>
                                        <p:strVal val="visible"/>
                                      </p:to>
                                    </p:set>
                                    <p:animEffect transition="in" filter="fade">
                                      <p:cBhvr>
                                        <p:cTn id="31" dur="500"/>
                                        <p:tgtEl>
                                          <p:spTgt spid="5">
                                            <p:graphicEl>
                                              <a:dgm id="{F361E0DE-5656-4C84-8BCC-2909417F1E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825</TotalTime>
  <Words>1040</Words>
  <Application>Microsoft Office PowerPoint</Application>
  <PresentationFormat>Widescreen</PresentationFormat>
  <Paragraphs>87</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HP</cp:lastModifiedBy>
  <cp:revision>95</cp:revision>
  <dcterms:created xsi:type="dcterms:W3CDTF">2019-11-11T08:17:12Z</dcterms:created>
  <dcterms:modified xsi:type="dcterms:W3CDTF">2019-12-19T19:56:12Z</dcterms:modified>
</cp:coreProperties>
</file>