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D48-7B1E-4C25-AE8C-E6220D083C76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439B-A431-4451-B12B-157703E3F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5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D48-7B1E-4C25-AE8C-E6220D083C76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439B-A431-4451-B12B-157703E3F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50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D48-7B1E-4C25-AE8C-E6220D083C76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439B-A431-4451-B12B-157703E3F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32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D48-7B1E-4C25-AE8C-E6220D083C76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439B-A431-4451-B12B-157703E3F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75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D48-7B1E-4C25-AE8C-E6220D083C76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439B-A431-4451-B12B-157703E3F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18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D48-7B1E-4C25-AE8C-E6220D083C76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439B-A431-4451-B12B-157703E3F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29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D48-7B1E-4C25-AE8C-E6220D083C76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439B-A431-4451-B12B-157703E3F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70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D48-7B1E-4C25-AE8C-E6220D083C76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439B-A431-4451-B12B-157703E3F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0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D48-7B1E-4C25-AE8C-E6220D083C76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439B-A431-4451-B12B-157703E3F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59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D48-7B1E-4C25-AE8C-E6220D083C76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439B-A431-4451-B12B-157703E3F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9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D48-7B1E-4C25-AE8C-E6220D083C76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439B-A431-4451-B12B-157703E3F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48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90D48-7B1E-4C25-AE8C-E6220D083C76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F439B-A431-4451-B12B-157703E3F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9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Thinksboard Tutorial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97585"/>
            <a:ext cx="9144000" cy="1655762"/>
          </a:xfrm>
        </p:spPr>
        <p:txBody>
          <a:bodyPr/>
          <a:lstStyle/>
          <a:p>
            <a:r>
              <a:rPr lang="en-US" dirty="0" smtClean="0"/>
              <a:t>Daniyal Haider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9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02697" y="113122"/>
            <a:ext cx="3242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Adding customers</a:t>
            </a: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21" y="697897"/>
            <a:ext cx="9588377" cy="46623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10326" y="5637229"/>
            <a:ext cx="97378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 smtClean="0"/>
              <a:t>We can add customers and assign them dashboards and devices accordingly.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 smtClean="0"/>
              <a:t>After assigning we will create accounts and assign them links to get notifications from the thinks board and they will have their own portal access.</a:t>
            </a:r>
            <a:endParaRPr lang="en-US" sz="2000" b="1" dirty="0"/>
          </a:p>
        </p:txBody>
      </p:sp>
      <p:sp>
        <p:nvSpPr>
          <p:cNvPr id="5" name="Right Arrow 4"/>
          <p:cNvSpPr/>
          <p:nvPr/>
        </p:nvSpPr>
        <p:spPr>
          <a:xfrm>
            <a:off x="716437" y="3365369"/>
            <a:ext cx="526584" cy="282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9483365" y="1206631"/>
            <a:ext cx="329938" cy="5279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10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eamer - How to put the &lt;strong&gt;thank&lt;/strong&gt; you slide style into a beamertheme? - TeX ...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9" t="2354" r="3172" b="31973"/>
          <a:stretch/>
        </p:blipFill>
        <p:spPr>
          <a:xfrm>
            <a:off x="1046377" y="754144"/>
            <a:ext cx="10067826" cy="540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617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Table of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Thinksboard?</a:t>
            </a:r>
          </a:p>
          <a:p>
            <a:r>
              <a:rPr lang="en-US" dirty="0" smtClean="0"/>
              <a:t>Understand working by: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Adding 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Creating Dashboard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Adding widgets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Making alarms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Setting rules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Making customers and assigning</a:t>
            </a:r>
          </a:p>
        </p:txBody>
      </p:sp>
    </p:spTree>
    <p:extLst>
      <p:ext uri="{BB962C8B-B14F-4D97-AF65-F5344CB8AC3E}">
        <p14:creationId xmlns:p14="http://schemas.microsoft.com/office/powerpoint/2010/main" val="101774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810" y="73277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What is Thinks Board?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88675"/>
            <a:ext cx="10515600" cy="3688287"/>
          </a:xfrm>
        </p:spPr>
        <p:txBody>
          <a:bodyPr/>
          <a:lstStyle/>
          <a:p>
            <a:r>
              <a:rPr lang="en-US" dirty="0" smtClean="0"/>
              <a:t>It is open source IOT platform that simplifies development and analysis of IOT applications.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It allows to connect devices, collect real-time, data visualization effectively and make discussions accordingly.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48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Step by Process to understand 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device </a:t>
            </a:r>
          </a:p>
          <a:p>
            <a:r>
              <a:rPr lang="en-US" dirty="0" smtClean="0"/>
              <a:t>To add a device we following process is to be followed: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802" y="2800625"/>
            <a:ext cx="8007224" cy="3787848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565608" y="4406647"/>
            <a:ext cx="1121790" cy="10137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8512403" y="3063712"/>
            <a:ext cx="358219" cy="584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34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22" y="204992"/>
            <a:ext cx="3426973" cy="29127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5251" y="3117750"/>
            <a:ext cx="3205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your device name and other info.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4072379" y="1234911"/>
            <a:ext cx="1404594" cy="5656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656" y="0"/>
            <a:ext cx="6545343" cy="43891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06152" y="4496586"/>
            <a:ext cx="482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Activate your device by executing this link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44114" y="5707342"/>
            <a:ext cx="8088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Now your device is successfully added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944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65368" y="0"/>
            <a:ext cx="49302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Now create a new Dashboard </a:t>
            </a: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78" y="1211345"/>
            <a:ext cx="4968468" cy="2380268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>
            <a:off x="273377" y="471340"/>
            <a:ext cx="782425" cy="14800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4260915" y="1734531"/>
            <a:ext cx="405353" cy="216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Notched Right Arrow 5"/>
          <p:cNvSpPr/>
          <p:nvPr/>
        </p:nvSpPr>
        <p:spPr>
          <a:xfrm>
            <a:off x="5350563" y="2401479"/>
            <a:ext cx="1333500" cy="2921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776" y="1849419"/>
            <a:ext cx="4430765" cy="34843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56222" y="5333807"/>
            <a:ext cx="430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 the dashboard info</a:t>
            </a:r>
            <a:endParaRPr lang="en-US" dirty="0"/>
          </a:p>
        </p:txBody>
      </p:sp>
      <p:sp>
        <p:nvSpPr>
          <p:cNvPr id="9" name="Left Arrow 8"/>
          <p:cNvSpPr/>
          <p:nvPr/>
        </p:nvSpPr>
        <p:spPr>
          <a:xfrm>
            <a:off x="5877443" y="4421171"/>
            <a:ext cx="1197204" cy="62216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651" y="3752256"/>
            <a:ext cx="4536435" cy="278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703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12" y="169355"/>
            <a:ext cx="5393042" cy="3152855"/>
          </a:xfrm>
          <a:prstGeom prst="rect">
            <a:avLst/>
          </a:prstGeom>
        </p:spPr>
      </p:pic>
      <p:sp>
        <p:nvSpPr>
          <p:cNvPr id="3" name="Notched Right Arrow 2"/>
          <p:cNvSpPr/>
          <p:nvPr/>
        </p:nvSpPr>
        <p:spPr>
          <a:xfrm>
            <a:off x="5580668" y="1557246"/>
            <a:ext cx="725864" cy="37707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617616" y="1422616"/>
            <a:ext cx="4835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added two widgets one of time series char and second for alarms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532" y="3322210"/>
            <a:ext cx="5429436" cy="274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23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80907" y="169682"/>
            <a:ext cx="6627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Now add </a:t>
            </a:r>
            <a:r>
              <a:rPr lang="en-US" sz="3200" b="1" dirty="0" smtClean="0"/>
              <a:t>alarms</a:t>
            </a:r>
            <a:r>
              <a:rPr lang="en-US" sz="2800" b="1" dirty="0" smtClean="0"/>
              <a:t> Rules </a:t>
            </a:r>
            <a:endParaRPr lang="en-US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58" y="1024136"/>
            <a:ext cx="11312990" cy="5478192"/>
          </a:xfrm>
          <a:prstGeom prst="rect">
            <a:avLst/>
          </a:prstGeom>
        </p:spPr>
      </p:pic>
      <p:sp>
        <p:nvSpPr>
          <p:cNvPr id="4" name="Circular Arrow 3"/>
          <p:cNvSpPr/>
          <p:nvPr/>
        </p:nvSpPr>
        <p:spPr>
          <a:xfrm>
            <a:off x="-84841" y="3214540"/>
            <a:ext cx="1857081" cy="1423447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5476973" y="2253006"/>
            <a:ext cx="424206" cy="12914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02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73" y="0"/>
            <a:ext cx="10297576" cy="55040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6755" y="5769204"/>
            <a:ext cx="10652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 smtClean="0"/>
              <a:t>After setting rules whenever the condition will be satisfied the alarm will be generate and visualized accordingly on the dashboard.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10970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196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Thinksboard Tutorial </vt:lpstr>
      <vt:lpstr>Table of Content</vt:lpstr>
      <vt:lpstr>What is Thinks Board?</vt:lpstr>
      <vt:lpstr>Step by Process to understand Working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Thinksboard Tutorial</dc:title>
  <dc:creator>hp</dc:creator>
  <cp:lastModifiedBy>hp</cp:lastModifiedBy>
  <cp:revision>14</cp:revision>
  <dcterms:created xsi:type="dcterms:W3CDTF">2024-06-21T10:40:13Z</dcterms:created>
  <dcterms:modified xsi:type="dcterms:W3CDTF">2024-06-25T09:13:25Z</dcterms:modified>
</cp:coreProperties>
</file>