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444" autoAdjust="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NESSUS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DANIYAL ALI</a:t>
            </a:r>
          </a:p>
          <a:p>
            <a:r>
              <a:rPr lang="en-US" dirty="0" smtClean="0"/>
              <a:t>SAP: 27670</a:t>
            </a:r>
          </a:p>
          <a:p>
            <a:r>
              <a:rPr lang="en-US" dirty="0" smtClean="0"/>
              <a:t>NETWORK SECURITY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660400"/>
          </a:xfrm>
        </p:spPr>
        <p:txBody>
          <a:bodyPr/>
          <a:lstStyle/>
          <a:p>
            <a:r>
              <a:rPr lang="en-US" sz="3200" dirty="0"/>
              <a:t>HIGH VULNERABILITIES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796180"/>
            <a:ext cx="8825658" cy="17885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BIND DNS:</a:t>
            </a:r>
            <a:r>
              <a:rPr lang="en-US" dirty="0">
                <a:solidFill>
                  <a:schemeClr val="tx1"/>
                </a:solidFill>
              </a:rPr>
              <a:t> Weak to downgrade attack → Fix: Update </a:t>
            </a:r>
            <a:r>
              <a:rPr lang="en-US" dirty="0" smtClean="0">
                <a:solidFill>
                  <a:schemeClr val="tx1"/>
                </a:solidFill>
              </a:rPr>
              <a:t>BIND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Samba:</a:t>
            </a:r>
            <a:r>
              <a:rPr lang="en-US" dirty="0">
                <a:solidFill>
                  <a:schemeClr val="tx1"/>
                </a:solidFill>
              </a:rPr>
              <a:t> Writable shares allow code run → Fix: Patch and restrict shares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358900"/>
          </a:xfrm>
        </p:spPr>
        <p:txBody>
          <a:bodyPr/>
          <a:lstStyle/>
          <a:p>
            <a:r>
              <a:rPr lang="en-US" sz="3600" b="1" dirty="0"/>
              <a:t>MEDIUM VULNERABILITIES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2904629"/>
            <a:ext cx="67923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SSL Ciphers: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 of hijack → Fix: Use AES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SMB Signing Off: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can be changed → Fix: Turn on signing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65200"/>
          </a:xfrm>
        </p:spPr>
        <p:txBody>
          <a:bodyPr/>
          <a:lstStyle/>
          <a:p>
            <a:r>
              <a:rPr lang="en-US" sz="3200" dirty="0"/>
              <a:t>LOW VULNERABILITIES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3513435"/>
            <a:ext cx="67025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Logjam Attack: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Weak key exchange → Fix: Use 2048-bit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SSH MACs: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Easier to hack → Fix: Use strong MACs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1" y="2103718"/>
            <a:ext cx="9404723" cy="1400530"/>
          </a:xfrm>
        </p:spPr>
        <p:txBody>
          <a:bodyPr/>
          <a:lstStyle/>
          <a:p>
            <a:r>
              <a:rPr lang="en-US" dirty="0"/>
              <a:t>INFORMATIONAL FINDINGS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87413" y="2509362"/>
            <a:ext cx="53399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Version Exposed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Tomcat Default Page Visible</a:t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 version banners &amp; remove default pages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649382"/>
          </a:xfrm>
        </p:spPr>
        <p:txBody>
          <a:bodyPr/>
          <a:lstStyle/>
          <a:p>
            <a:r>
              <a:rPr lang="en-US" b="1" dirty="0"/>
              <a:t>12. RISK HEATMAP</a:t>
            </a:r>
            <a:br>
              <a:rPr lang="en-US" b="1" dirty="0"/>
            </a:br>
            <a:r>
              <a:rPr lang="en-US" dirty="0">
                <a:solidFill>
                  <a:schemeClr val="accent1"/>
                </a:solidFill>
              </a:rPr>
              <a:t>🟥</a:t>
            </a:r>
            <a:r>
              <a:rPr lang="en-US" dirty="0"/>
              <a:t> Critical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🟧</a:t>
            </a:r>
            <a:r>
              <a:rPr lang="en-US" dirty="0"/>
              <a:t> High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🟨</a:t>
            </a:r>
            <a:r>
              <a:rPr lang="en-US" dirty="0"/>
              <a:t> Medium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🟩</a:t>
            </a:r>
            <a:r>
              <a:rPr lang="en-US" dirty="0"/>
              <a:t> Low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1" y="2052918"/>
            <a:ext cx="9404723" cy="3293782"/>
          </a:xfrm>
        </p:spPr>
        <p:txBody>
          <a:bodyPr/>
          <a:lstStyle/>
          <a:p>
            <a:r>
              <a:rPr lang="en-US" dirty="0" smtClean="0"/>
              <a:t>. </a:t>
            </a:r>
            <a:r>
              <a:rPr lang="en-US" dirty="0"/>
              <a:t>SCREENSHOTS &amp; EVIDENCE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910" y="139700"/>
            <a:ext cx="12324258" cy="6629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95" y="723900"/>
            <a:ext cx="12129104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435100"/>
          </a:xfrm>
        </p:spPr>
        <p:txBody>
          <a:bodyPr/>
          <a:lstStyle/>
          <a:p>
            <a:r>
              <a:rPr lang="en-US" sz="3600" dirty="0"/>
              <a:t>BEST SECURITY PRACTICES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43855" y="3195101"/>
            <a:ext cx="354404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systems updated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strong passwords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firewalls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scan for threats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ulnerability Scanning with Nessus | Evolve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04333"/>
            <a:ext cx="12192000" cy="84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1" y="2395818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Nmap</a:t>
            </a:r>
            <a:r>
              <a:rPr lang="en-US" dirty="0" smtClean="0"/>
              <a:t>  scanning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98501"/>
            <a:ext cx="8825658" cy="876300"/>
          </a:xfrm>
        </p:spPr>
        <p:txBody>
          <a:bodyPr/>
          <a:lstStyle/>
          <a:p>
            <a:r>
              <a:rPr lang="en-US" sz="2800" b="1" dirty="0"/>
              <a:t>Step 1: Connectivity Test 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260600"/>
            <a:ext cx="8825658" cy="3378200"/>
          </a:xfrm>
        </p:spPr>
        <p:txBody>
          <a:bodyPr/>
          <a:lstStyle/>
          <a:p>
            <a:r>
              <a:rPr lang="en-US" dirty="0" smtClean="0"/>
              <a:t>Ping </a:t>
            </a:r>
            <a:r>
              <a:rPr lang="en-US" dirty="0"/>
              <a:t>192.168.56.102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4" y="2801302"/>
            <a:ext cx="7557245" cy="30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94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73101"/>
            <a:ext cx="8825658" cy="698500"/>
          </a:xfrm>
        </p:spPr>
        <p:txBody>
          <a:bodyPr/>
          <a:lstStyle/>
          <a:p>
            <a:r>
              <a:rPr lang="en-US" sz="3200" dirty="0"/>
              <a:t>Step 2: </a:t>
            </a:r>
            <a:r>
              <a:rPr lang="en-US" sz="3200" dirty="0" err="1"/>
              <a:t>Nmap</a:t>
            </a:r>
            <a:r>
              <a:rPr lang="en-US" sz="3200" dirty="0"/>
              <a:t> Light Scan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524000"/>
            <a:ext cx="8825658" cy="4114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Simple </a:t>
            </a:r>
            <a:r>
              <a:rPr lang="en-US" dirty="0" err="1"/>
              <a:t>Nmap</a:t>
            </a:r>
            <a:r>
              <a:rPr lang="en-US" dirty="0"/>
              <a:t> scan, for example, it can be run with the following command: </a:t>
            </a:r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err="1" smtClean="0"/>
              <a:t>nmap</a:t>
            </a:r>
            <a:r>
              <a:rPr lang="en-US" dirty="0" smtClean="0"/>
              <a:t> scan and open ports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87780" y="3213099"/>
            <a:ext cx="7602220" cy="33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96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73101"/>
            <a:ext cx="8825658" cy="952500"/>
          </a:xfrm>
        </p:spPr>
        <p:txBody>
          <a:bodyPr/>
          <a:lstStyle/>
          <a:p>
            <a:r>
              <a:rPr lang="en-US" sz="2800" dirty="0"/>
              <a:t>Step 3: </a:t>
            </a:r>
            <a:r>
              <a:rPr lang="en-US" sz="2800" dirty="0" err="1"/>
              <a:t>Nmap</a:t>
            </a:r>
            <a:r>
              <a:rPr lang="en-US" sz="2800" dirty="0"/>
              <a:t> Aggressive Scan 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2084980"/>
            <a:ext cx="8825658" cy="4011020"/>
          </a:xfrm>
        </p:spPr>
        <p:txBody>
          <a:bodyPr/>
          <a:lstStyle/>
          <a:p>
            <a:r>
              <a:rPr lang="en-US" dirty="0"/>
              <a:t>I then did a deep scan with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dirty="0" err="1"/>
              <a:t>nmap</a:t>
            </a:r>
            <a:r>
              <a:rPr lang="en-US" dirty="0"/>
              <a:t> -A 192.168.56.102 -v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955" y="3043555"/>
            <a:ext cx="7709645" cy="32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35000"/>
            <a:ext cx="8825658" cy="838201"/>
          </a:xfrm>
        </p:spPr>
        <p:txBody>
          <a:bodyPr/>
          <a:lstStyle/>
          <a:p>
            <a:r>
              <a:rPr lang="en-US" sz="3600" dirty="0"/>
              <a:t>Step 5: Vulnerability Scanning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9255" y="1919880"/>
            <a:ext cx="8825658" cy="2842620"/>
          </a:xfrm>
        </p:spPr>
        <p:txBody>
          <a:bodyPr/>
          <a:lstStyle/>
          <a:p>
            <a:r>
              <a:rPr lang="en-US" dirty="0" err="1"/>
              <a:t>Nmap</a:t>
            </a:r>
            <a:r>
              <a:rPr lang="en-US" dirty="0"/>
              <a:t> vulnerability scanning script, </a:t>
            </a:r>
            <a:r>
              <a:rPr lang="en-US" dirty="0" err="1"/>
              <a:t>vulscan</a:t>
            </a:r>
            <a:r>
              <a:rPr lang="en-US" dirty="0"/>
              <a:t>, and checked it against known vulnerabilities based on the determined service versions. </a:t>
            </a:r>
          </a:p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--script </a:t>
            </a:r>
            <a:r>
              <a:rPr lang="en-US" dirty="0" err="1"/>
              <a:t>vulscan</a:t>
            </a:r>
            <a:r>
              <a:rPr lang="en-US" dirty="0"/>
              <a:t>/ 192.168.56.102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69254" y="3669030"/>
            <a:ext cx="7671545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2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82495" y="800735"/>
            <a:ext cx="5982251" cy="4591359"/>
            <a:chOff x="0" y="0"/>
            <a:chExt cx="5982725" cy="4591826"/>
          </a:xfrm>
        </p:grpSpPr>
        <p:sp>
          <p:nvSpPr>
            <p:cNvPr id="3" name="Rectangle 2"/>
            <p:cNvSpPr/>
            <p:nvPr/>
          </p:nvSpPr>
          <p:spPr>
            <a:xfrm>
              <a:off x="5944870" y="4159425"/>
              <a:ext cx="37855" cy="22763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55927" y="4406256"/>
              <a:ext cx="436143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Figure</a:t>
              </a:r>
              <a:r>
                <a:rPr lang="en-US" sz="900" i="1" spc="-20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83587" y="4406256"/>
              <a:ext cx="81178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7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44547" y="4406256"/>
              <a:ext cx="43630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: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77922" y="4406256"/>
              <a:ext cx="242166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 spc="-20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Vul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560955" y="4406256"/>
              <a:ext cx="214651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ner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22499" y="4406256"/>
              <a:ext cx="1681787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abilites</a:t>
              </a:r>
              <a:r>
                <a:rPr lang="en-US" sz="900" i="1" spc="-25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found</a:t>
              </a:r>
              <a:r>
                <a:rPr lang="en-US" sz="900" i="1" spc="-15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during</a:t>
              </a:r>
              <a:r>
                <a:rPr lang="en-US" sz="900" i="1" spc="-15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scan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89197" y="4406256"/>
              <a:ext cx="30860" cy="18557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687705" marR="27305" indent="-6350" algn="l">
                <a:lnSpc>
                  <a:spcPct val="107000"/>
                </a:lnSpc>
                <a:spcAft>
                  <a:spcPts val="800"/>
                </a:spcAft>
              </a:pPr>
              <a:r>
                <a:rPr lang="en-US" sz="900" i="1">
                  <a:solidFill>
                    <a:srgbClr val="0E284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943600" cy="4289425"/>
            </a:xfrm>
            <a:prstGeom prst="rect">
              <a:avLst/>
            </a:prstGeom>
          </p:spPr>
        </p:pic>
        <p:sp>
          <p:nvSpPr>
            <p:cNvPr id="12" name="Shape 927"/>
            <p:cNvSpPr/>
            <p:nvPr/>
          </p:nvSpPr>
          <p:spPr>
            <a:xfrm>
              <a:off x="38100" y="895350"/>
              <a:ext cx="4905375" cy="1428750"/>
            </a:xfrm>
            <a:custGeom>
              <a:avLst/>
              <a:gdLst/>
              <a:ahLst/>
              <a:cxnLst/>
              <a:rect l="0" t="0" r="0" b="0"/>
              <a:pathLst>
                <a:path w="4905375" h="1428750">
                  <a:moveTo>
                    <a:pt x="0" y="1428750"/>
                  </a:moveTo>
                  <a:lnTo>
                    <a:pt x="4905375" y="1428750"/>
                  </a:lnTo>
                  <a:lnTo>
                    <a:pt x="4905375" y="0"/>
                  </a:lnTo>
                  <a:lnTo>
                    <a:pt x="0" y="0"/>
                  </a:lnTo>
                  <a:close/>
                </a:path>
              </a:pathLst>
            </a:custGeom>
            <a:ln w="19050" cap="flat">
              <a:miter lim="127000"/>
            </a:ln>
          </p:spPr>
          <p:style>
            <a:lnRef idx="1">
              <a:srgbClr val="FF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675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655" y="-1320800"/>
            <a:ext cx="8825658" cy="332958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6655" y="2681880"/>
            <a:ext cx="8825658" cy="219492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In this project, I used </a:t>
            </a:r>
            <a:r>
              <a:rPr lang="en-US" b="1" dirty="0">
                <a:solidFill>
                  <a:schemeClr val="tx1"/>
                </a:solidFill>
              </a:rPr>
              <a:t>Nessus</a:t>
            </a:r>
            <a:r>
              <a:rPr lang="en-US" dirty="0">
                <a:solidFill>
                  <a:schemeClr val="tx1"/>
                </a:solidFill>
              </a:rPr>
              <a:t> to check one computer for security problems.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 found many issues like outdated software and weak settings.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 explained each problem, its risk, and how to fix it.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By fixing critical and high-risk issues, I made the system much safer.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This project shows how important it is to keep systems updated and secure.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956" y="524933"/>
            <a:ext cx="8825657" cy="1915647"/>
          </a:xfrm>
        </p:spPr>
        <p:txBody>
          <a:bodyPr/>
          <a:lstStyle/>
          <a:p>
            <a:r>
              <a:rPr lang="en-US" dirty="0" smtClean="0"/>
              <a:t>OBJECTIVE $ TOOLS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27956" y="3174262"/>
            <a:ext cx="81922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host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192.168.1.4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cyber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dirty="0">
                <a:solidFill>
                  <a:schemeClr val="tx1"/>
                </a:solidFill>
              </a:rPr>
              <a:t>looked for security </a:t>
            </a:r>
            <a:r>
              <a:rPr lang="en-US" sz="1600" dirty="0" smtClean="0">
                <a:solidFill>
                  <a:schemeClr val="tx1"/>
                </a:solidFill>
              </a:rPr>
              <a:t>problems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Nessus Vulnerability Scanner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56" y="245533"/>
            <a:ext cx="8825657" cy="1915647"/>
          </a:xfrm>
        </p:spPr>
        <p:txBody>
          <a:bodyPr/>
          <a:lstStyle/>
          <a:p>
            <a:r>
              <a:rPr lang="en-US" dirty="0"/>
              <a:t>PROJECT STATS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256" y="3075580"/>
            <a:ext cx="8825658" cy="340142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Total Issues:</a:t>
            </a:r>
            <a:r>
              <a:rPr lang="en-US" dirty="0">
                <a:solidFill>
                  <a:schemeClr val="tx1"/>
                </a:solidFill>
              </a:rPr>
              <a:t> 121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Critical:</a:t>
            </a:r>
            <a:r>
              <a:rPr lang="en-US" dirty="0">
                <a:solidFill>
                  <a:schemeClr val="tx1"/>
                </a:solidFill>
              </a:rPr>
              <a:t> 9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High:</a:t>
            </a:r>
            <a:r>
              <a:rPr lang="en-US" dirty="0">
                <a:solidFill>
                  <a:schemeClr val="tx1"/>
                </a:solidFill>
              </a:rPr>
              <a:t> 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Medium:</a:t>
            </a:r>
            <a:r>
              <a:rPr lang="en-US" dirty="0">
                <a:solidFill>
                  <a:schemeClr val="tx1"/>
                </a:solidFill>
              </a:rPr>
              <a:t> 15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Low:</a:t>
            </a:r>
            <a:r>
              <a:rPr lang="en-US" dirty="0">
                <a:solidFill>
                  <a:schemeClr val="tx1"/>
                </a:solidFill>
              </a:rPr>
              <a:t> 10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Informational:</a:t>
            </a:r>
            <a:r>
              <a:rPr lang="en-US" dirty="0">
                <a:solidFill>
                  <a:schemeClr val="tx1"/>
                </a:solidFill>
              </a:rPr>
              <a:t> 82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11" y="23069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76312" y="1899018"/>
            <a:ext cx="678338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Type: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Uncredentialed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 login needed)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Scan: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service was interrupted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192.168.1.4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56" y="550333"/>
            <a:ext cx="8825657" cy="1915647"/>
          </a:xfrm>
        </p:spPr>
        <p:txBody>
          <a:bodyPr/>
          <a:lstStyle/>
          <a:p>
            <a:r>
              <a:rPr lang="en-US" dirty="0"/>
              <a:t>HOST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55" y="3380380"/>
            <a:ext cx="8825658" cy="2626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OS:</a:t>
            </a:r>
            <a:r>
              <a:rPr lang="en-US" dirty="0">
                <a:solidFill>
                  <a:schemeClr val="tx1"/>
                </a:solidFill>
              </a:rPr>
              <a:t> Ubuntu </a:t>
            </a:r>
            <a:r>
              <a:rPr lang="en-US" dirty="0" smtClean="0">
                <a:solidFill>
                  <a:schemeClr val="tx1"/>
                </a:solidFill>
              </a:rPr>
              <a:t>Linux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Services:</a:t>
            </a:r>
            <a:r>
              <a:rPr lang="en-US" dirty="0">
                <a:solidFill>
                  <a:schemeClr val="tx1"/>
                </a:solidFill>
              </a:rPr>
              <a:t> Apache Tomcat, Samba (SMB), </a:t>
            </a:r>
            <a:r>
              <a:rPr lang="en-US" dirty="0" smtClean="0">
                <a:solidFill>
                  <a:schemeClr val="tx1"/>
                </a:solidFill>
              </a:rPr>
              <a:t>VNC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Issues:</a:t>
            </a:r>
            <a:r>
              <a:rPr lang="en-US" dirty="0">
                <a:solidFill>
                  <a:schemeClr val="tx1"/>
                </a:solidFill>
              </a:rPr>
              <a:t> Outdated software, weak settings, poor security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555" y="800101"/>
            <a:ext cx="8825658" cy="1003299"/>
          </a:xfrm>
        </p:spPr>
        <p:txBody>
          <a:bodyPr/>
          <a:lstStyle/>
          <a:p>
            <a:r>
              <a:rPr lang="en-US" sz="2800" dirty="0"/>
              <a:t>CRITICAL VULNERABILITY: GHOSTCAT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2200" y="3096101"/>
            <a:ext cx="5308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Apache AJP is exposed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Hackers can run code remotely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server.xml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restrict access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20700"/>
            <a:ext cx="8825658" cy="1244601"/>
          </a:xfrm>
        </p:spPr>
        <p:txBody>
          <a:bodyPr/>
          <a:lstStyle/>
          <a:p>
            <a:r>
              <a:rPr lang="en-US" sz="2800" dirty="0"/>
              <a:t>CRITICAL: OPENSSL &amp; UNREALIRCD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3023563"/>
            <a:ext cx="922560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OpenSSL: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Weak keys, can be broken → Fix: Upgrade OpenSSL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UnrealIRCd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Hacked version installed → Fix: Remove &amp; reinstall clean version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472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Century Gothic</vt:lpstr>
      <vt:lpstr>Wingdings 3</vt:lpstr>
      <vt:lpstr>Ion</vt:lpstr>
      <vt:lpstr>NESSUS PROJECT </vt:lpstr>
      <vt:lpstr>PowerPoint Presentation</vt:lpstr>
      <vt:lpstr>OBJECTIVE $ TOOLS </vt:lpstr>
      <vt:lpstr>PROJECT STATS</vt:lpstr>
      <vt:lpstr>METHODOLOGY</vt:lpstr>
      <vt:lpstr>Scan Type: Uncredentialed (no login needed)  Safe Scan: No service was interrupted  Target: Only 192.168.1.4</vt:lpstr>
      <vt:lpstr>HOST OVERVIEW</vt:lpstr>
      <vt:lpstr>CRITICAL VULNERABILITY: GHOSTCAT</vt:lpstr>
      <vt:lpstr>CRITICAL: OPENSSL &amp; UNREALIRCD</vt:lpstr>
      <vt:lpstr>HIGH VULNERABILITIES</vt:lpstr>
      <vt:lpstr>MEDIUM VULNERABILITIES </vt:lpstr>
      <vt:lpstr>LOW VULNERABILITIES</vt:lpstr>
      <vt:lpstr>INFORMATIONAL FINDINGS</vt:lpstr>
      <vt:lpstr>Apache Version Exposed  Tomcat Default Page Visible  Fix: Hide version banners &amp; remove default pages</vt:lpstr>
      <vt:lpstr>12. RISK HEATMAP 🟥 Critical 🟧 High 🟨 Medium 🟩 Low </vt:lpstr>
      <vt:lpstr>. SCREENSHOTS &amp; EVIDENCE</vt:lpstr>
      <vt:lpstr>PowerPoint Presentation</vt:lpstr>
      <vt:lpstr>PowerPoint Presentation</vt:lpstr>
      <vt:lpstr>BEST SECURITY PRACTICES </vt:lpstr>
      <vt:lpstr>Nmap  scanning </vt:lpstr>
      <vt:lpstr>Step 1: Connectivity Test </vt:lpstr>
      <vt:lpstr>Step 2: Nmap Light Scan </vt:lpstr>
      <vt:lpstr>Step 3: Nmap Aggressive Scan </vt:lpstr>
      <vt:lpstr>Step 5: Vulnerability Scanning 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NESSUS PROJECT</dc:title>
  <dc:creator>DANIYAL</dc:creator>
  <cp:lastModifiedBy>DANIYAL</cp:lastModifiedBy>
  <cp:revision>7</cp:revision>
  <dcterms:created xsi:type="dcterms:W3CDTF">2025-05-18T18:36:00Z</dcterms:created>
  <dcterms:modified xsi:type="dcterms:W3CDTF">2025-05-20T19:20:57Z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F33C736C47B4456797C6CD8531BE9A2E_12</vt:lpwstr>
  </property>
  <property fmtid="{D5CDD505-2E9C-101B-9397-08002B2CF9AE}" pid="3" name="KSOProductBuildVer">
    <vt:lpwstr>1033-12.2.0.20795</vt:lpwstr>
  </property>
</Properties>
</file>