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00" autoAdjust="0"/>
    <p:restoredTop sz="94660"/>
  </p:normalViewPr>
  <p:slideViewPr>
    <p:cSldViewPr>
      <p:cViewPr varScale="1">
        <p:scale>
          <a:sx n="78" d="100"/>
          <a:sy n="78" d="100"/>
        </p:scale>
        <p:origin x="-94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3541" y="1512570"/>
            <a:ext cx="9624060" cy="2016760"/>
          </a:xfrm>
        </p:spPr>
        <p:txBody>
          <a:bodyPr vert="horz" lIns="52157" tIns="0" rIns="52157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5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04010" y="3674123"/>
            <a:ext cx="7485380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21574" indent="0" algn="ctr">
              <a:buNone/>
            </a:lvl2pPr>
            <a:lvl3pPr marL="1043148" indent="0" algn="ctr">
              <a:buNone/>
            </a:lvl3pPr>
            <a:lvl4pPr marL="1564721" indent="0" algn="ctr">
              <a:buNone/>
            </a:lvl4pPr>
            <a:lvl5pPr marL="2086295" indent="0" algn="ctr">
              <a:buNone/>
            </a:lvl5pPr>
            <a:lvl6pPr marL="2607869" indent="0" algn="ctr">
              <a:buNone/>
            </a:lvl6pPr>
            <a:lvl7pPr marL="3129443" indent="0" algn="ctr">
              <a:buNone/>
            </a:lvl7pPr>
            <a:lvl8pPr marL="3651016" indent="0" algn="ctr">
              <a:buNone/>
            </a:lvl8pPr>
            <a:lvl9pPr marL="417259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865"/>
            <a:ext cx="2406015" cy="645293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65"/>
            <a:ext cx="7039822" cy="645293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345" y="672253"/>
            <a:ext cx="8287385" cy="201676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345" y="2765531"/>
            <a:ext cx="8287385" cy="1664877"/>
          </a:xfrm>
        </p:spPr>
        <p:txBody>
          <a:bodyPr anchor="t"/>
          <a:lstStyle>
            <a:lvl1pPr marL="83452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7613" y="7076167"/>
            <a:ext cx="891117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666"/>
            <a:ext cx="4722918" cy="4991131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764666"/>
            <a:ext cx="4722918" cy="4991131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113"/>
            <a:ext cx="9624060" cy="1260475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888"/>
            <a:ext cx="4724775" cy="828061"/>
          </a:xfrm>
        </p:spPr>
        <p:txBody>
          <a:bodyPr anchor="ctr"/>
          <a:lstStyle>
            <a:lvl1pPr marL="0" indent="0">
              <a:buNone/>
              <a:defRPr sz="2700" b="0" cap="all" baseline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32099" y="1692888"/>
            <a:ext cx="4726631" cy="828061"/>
          </a:xfrm>
        </p:spPr>
        <p:txBody>
          <a:bodyPr anchor="ctr"/>
          <a:lstStyle>
            <a:lvl1pPr marL="0" indent="0">
              <a:buNone/>
              <a:defRPr sz="2700" b="0" cap="all" baseline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2604982"/>
            <a:ext cx="4724775" cy="415081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604982"/>
            <a:ext cx="4726631" cy="415081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113"/>
            <a:ext cx="3518055" cy="1281483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5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4671" y="1680634"/>
            <a:ext cx="3518055" cy="5075163"/>
          </a:xfrm>
        </p:spPr>
        <p:txBody>
          <a:bodyPr/>
          <a:lstStyle>
            <a:lvl1pPr marL="0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80822" y="301114"/>
            <a:ext cx="5977908" cy="645468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500"/>
            </a:lvl3pPr>
            <a:lvl4pPr>
              <a:defRPr sz="23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680" y="672253"/>
            <a:ext cx="6416040" cy="575968"/>
          </a:xfrm>
        </p:spPr>
        <p:txBody>
          <a:bodyPr lIns="52157" rIns="52157" bIns="0" anchor="b">
            <a:sp3d prstMaterial="softEdge"/>
          </a:bodyPr>
          <a:lstStyle>
            <a:lvl1pPr algn="ctr">
              <a:buNone/>
              <a:defRPr sz="23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38680" y="2020261"/>
            <a:ext cx="6416040" cy="4369647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7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680" y="1286707"/>
            <a:ext cx="6416040" cy="584860"/>
          </a:xfrm>
        </p:spPr>
        <p:txBody>
          <a:bodyPr lIns="52157" tIns="52157" rIns="52157" anchor="t"/>
          <a:lstStyle>
            <a:lvl1pPr marL="0" indent="0" algn="ctr"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</p:spPr>
        <p:txBody>
          <a:bodyPr vert="horz" lIns="104315" tIns="52157" rIns="104315" bIns="5215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34670" y="1764665"/>
            <a:ext cx="9624060" cy="5193157"/>
          </a:xfrm>
          <a:prstGeom prst="rect">
            <a:avLst/>
          </a:prstGeom>
        </p:spPr>
        <p:txBody>
          <a:bodyPr vert="horz" lIns="104315" tIns="52157" rIns="104315" bIns="5215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34670" y="7076167"/>
            <a:ext cx="2495127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l" eaLnBrk="1" latinLnBrk="0" hangingPunct="1">
              <a:defRPr kumimoji="0" sz="14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53579" y="7076167"/>
            <a:ext cx="3386243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ctr" eaLnBrk="1" latinLnBrk="0" hangingPunct="1">
              <a:defRPr kumimoji="0" sz="14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267613" y="7076167"/>
            <a:ext cx="891117" cy="402652"/>
          </a:xfrm>
          <a:prstGeom prst="rect">
            <a:avLst/>
          </a:prstGeom>
        </p:spPr>
        <p:txBody>
          <a:bodyPr vert="horz" lIns="0" tIns="52157" rIns="0" bIns="52157" anchor="b"/>
          <a:lstStyle>
            <a:lvl1pPr algn="r" eaLnBrk="1" latinLnBrk="0" hangingPunct="1">
              <a:defRPr kumimoji="0" sz="14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7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25889" indent="-469416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990" indent="-323376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503" indent="-260787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858" indent="-20863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762919" indent="-20863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013275" indent="-20863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242767" indent="-20863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472260" indent="-20863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01752" indent="-20863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822" y="138087"/>
            <a:ext cx="642874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smtClean="0"/>
              <a:t>RAWALPINDI</a:t>
            </a:r>
            <a:r>
              <a:rPr lang="en-US" spc="-5" dirty="0" smtClean="0"/>
              <a:t> </a:t>
            </a:r>
            <a:r>
              <a:rPr lang="en-US" sz="2800" spc="-5" dirty="0" smtClean="0"/>
              <a:t>BUS</a:t>
            </a:r>
            <a:r>
              <a:rPr lang="en-US" spc="-5" dirty="0" smtClean="0"/>
              <a:t> </a:t>
            </a:r>
            <a:r>
              <a:rPr lang="en-US" sz="2800" spc="-5" dirty="0" smtClean="0"/>
              <a:t>ROUTES</a:t>
            </a:r>
            <a:endParaRPr sz="28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23905"/>
            <a:ext cx="1345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09657"/>
            <a:ext cx="4902200" cy="6715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3299"/>
              </a:lnSpc>
              <a:spcBef>
                <a:spcPts val="45"/>
              </a:spcBef>
            </a:pP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The Graph focuses on the 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buses 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travelling through various routes</a:t>
            </a:r>
            <a:r>
              <a:rPr sz="1400" smtClean="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The nodes </a:t>
            </a: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mtClean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bus stops </a:t>
            </a: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and the </a:t>
            </a:r>
            <a:r>
              <a:rPr sz="14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edges </a:t>
            </a: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represent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s/</a:t>
            </a: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act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 way/path b/w these nodes</a:t>
            </a:r>
            <a:r>
              <a:rPr sz="1400" spc="-5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" y="4809109"/>
            <a:ext cx="1524635" cy="721360"/>
          </a:xfrm>
          <a:custGeom>
            <a:avLst/>
            <a:gdLst/>
            <a:ahLst/>
            <a:cxnLst/>
            <a:rect l="l" t="t" r="r" b="b"/>
            <a:pathLst>
              <a:path w="1524635" h="721360">
                <a:moveTo>
                  <a:pt x="0" y="720851"/>
                </a:moveTo>
                <a:lnTo>
                  <a:pt x="1524253" y="720851"/>
                </a:lnTo>
                <a:lnTo>
                  <a:pt x="1524253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8" y="4809109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068" y="4984369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60"/>
                </a:moveTo>
                <a:lnTo>
                  <a:pt x="1406906" y="175260"/>
                </a:lnTo>
                <a:lnTo>
                  <a:pt x="1406906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9554" y="4809109"/>
            <a:ext cx="1541145" cy="721360"/>
          </a:xfrm>
          <a:custGeom>
            <a:avLst/>
            <a:gdLst/>
            <a:ahLst/>
            <a:cxnLst/>
            <a:rect l="l" t="t" r="r" b="b"/>
            <a:pathLst>
              <a:path w="1541145" h="721360">
                <a:moveTo>
                  <a:pt x="0" y="720851"/>
                </a:moveTo>
                <a:lnTo>
                  <a:pt x="1541018" y="720851"/>
                </a:lnTo>
                <a:lnTo>
                  <a:pt x="1541018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8133" y="4809109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8133" y="4984369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60"/>
                </a:moveTo>
                <a:lnTo>
                  <a:pt x="1403858" y="175260"/>
                </a:lnTo>
                <a:lnTo>
                  <a:pt x="1403858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0698" y="4809109"/>
            <a:ext cx="1522730" cy="721360"/>
          </a:xfrm>
          <a:custGeom>
            <a:avLst/>
            <a:gdLst/>
            <a:ahLst/>
            <a:cxnLst/>
            <a:rect l="l" t="t" r="r" b="b"/>
            <a:pathLst>
              <a:path w="1522729" h="721360">
                <a:moveTo>
                  <a:pt x="0" y="720851"/>
                </a:moveTo>
                <a:lnTo>
                  <a:pt x="1522476" y="720851"/>
                </a:lnTo>
                <a:lnTo>
                  <a:pt x="1522476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9278" y="4809109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9278" y="4984369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60"/>
                </a:moveTo>
                <a:lnTo>
                  <a:pt x="1405127" y="175260"/>
                </a:lnTo>
                <a:lnTo>
                  <a:pt x="1405127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00" y="4771009"/>
            <a:ext cx="1524635" cy="38100"/>
          </a:xfrm>
          <a:custGeom>
            <a:avLst/>
            <a:gdLst/>
            <a:ahLst/>
            <a:cxnLst/>
            <a:rect l="l" t="t" r="r" b="b"/>
            <a:pathLst>
              <a:path w="1524635" h="38100">
                <a:moveTo>
                  <a:pt x="0" y="38099"/>
                </a:moveTo>
                <a:lnTo>
                  <a:pt x="1524253" y="38099"/>
                </a:lnTo>
                <a:lnTo>
                  <a:pt x="1524253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9554" y="47710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099"/>
                </a:moveTo>
                <a:lnTo>
                  <a:pt x="38100" y="38099"/>
                </a:lnTo>
                <a:lnTo>
                  <a:pt x="38100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654" y="4790059"/>
            <a:ext cx="1503045" cy="0"/>
          </a:xfrm>
          <a:custGeom>
            <a:avLst/>
            <a:gdLst/>
            <a:ahLst/>
            <a:cxnLst/>
            <a:rect l="l" t="t" r="r" b="b"/>
            <a:pathLst>
              <a:path w="1503045">
                <a:moveTo>
                  <a:pt x="0" y="0"/>
                </a:moveTo>
                <a:lnTo>
                  <a:pt x="150291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0698" y="47710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099"/>
                </a:moveTo>
                <a:lnTo>
                  <a:pt x="38100" y="38099"/>
                </a:lnTo>
                <a:lnTo>
                  <a:pt x="38100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8798" y="4790059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3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300" y="5557723"/>
            <a:ext cx="1524635" cy="1240790"/>
          </a:xfrm>
          <a:custGeom>
            <a:avLst/>
            <a:gdLst/>
            <a:ahLst/>
            <a:cxnLst/>
            <a:rect l="l" t="t" r="r" b="b"/>
            <a:pathLst>
              <a:path w="1524635" h="1240790">
                <a:moveTo>
                  <a:pt x="0" y="1240536"/>
                </a:moveTo>
                <a:lnTo>
                  <a:pt x="1524253" y="1240536"/>
                </a:lnTo>
                <a:lnTo>
                  <a:pt x="1524253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068" y="5557773"/>
            <a:ext cx="1407160" cy="205740"/>
          </a:xfrm>
          <a:custGeom>
            <a:avLst/>
            <a:gdLst/>
            <a:ahLst/>
            <a:cxnLst/>
            <a:rect l="l" t="t" r="r" b="b"/>
            <a:pathLst>
              <a:path w="1407160" h="205739">
                <a:moveTo>
                  <a:pt x="0" y="205739"/>
                </a:moveTo>
                <a:lnTo>
                  <a:pt x="1406906" y="205739"/>
                </a:lnTo>
                <a:lnTo>
                  <a:pt x="1406906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068" y="5763514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068" y="5938773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68" y="6114034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068" y="6289243"/>
            <a:ext cx="1407160" cy="173990"/>
          </a:xfrm>
          <a:custGeom>
            <a:avLst/>
            <a:gdLst/>
            <a:ahLst/>
            <a:cxnLst/>
            <a:rect l="l" t="t" r="r" b="b"/>
            <a:pathLst>
              <a:path w="1407160" h="173989">
                <a:moveTo>
                  <a:pt x="0" y="173736"/>
                </a:moveTo>
                <a:lnTo>
                  <a:pt x="1406906" y="173736"/>
                </a:lnTo>
                <a:lnTo>
                  <a:pt x="1406906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068" y="6462979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59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19554" y="5557723"/>
            <a:ext cx="1541145" cy="1240790"/>
          </a:xfrm>
          <a:custGeom>
            <a:avLst/>
            <a:gdLst/>
            <a:ahLst/>
            <a:cxnLst/>
            <a:rect l="l" t="t" r="r" b="b"/>
            <a:pathLst>
              <a:path w="1541145" h="1240790">
                <a:moveTo>
                  <a:pt x="0" y="1240536"/>
                </a:moveTo>
                <a:lnTo>
                  <a:pt x="1541018" y="1240536"/>
                </a:lnTo>
                <a:lnTo>
                  <a:pt x="1541018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8133" y="5557773"/>
            <a:ext cx="1403985" cy="205740"/>
          </a:xfrm>
          <a:custGeom>
            <a:avLst/>
            <a:gdLst/>
            <a:ahLst/>
            <a:cxnLst/>
            <a:rect l="l" t="t" r="r" b="b"/>
            <a:pathLst>
              <a:path w="1403985" h="205739">
                <a:moveTo>
                  <a:pt x="0" y="205739"/>
                </a:moveTo>
                <a:lnTo>
                  <a:pt x="1403858" y="205739"/>
                </a:lnTo>
                <a:lnTo>
                  <a:pt x="1403858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88133" y="5763514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8133" y="5938773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8133" y="6114034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88133" y="6289243"/>
            <a:ext cx="1403985" cy="173990"/>
          </a:xfrm>
          <a:custGeom>
            <a:avLst/>
            <a:gdLst/>
            <a:ahLst/>
            <a:cxnLst/>
            <a:rect l="l" t="t" r="r" b="b"/>
            <a:pathLst>
              <a:path w="1403985" h="173989">
                <a:moveTo>
                  <a:pt x="0" y="173736"/>
                </a:moveTo>
                <a:lnTo>
                  <a:pt x="1403858" y="173736"/>
                </a:lnTo>
                <a:lnTo>
                  <a:pt x="1403858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88133" y="6462979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59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60698" y="5557723"/>
            <a:ext cx="1522730" cy="1240790"/>
          </a:xfrm>
          <a:custGeom>
            <a:avLst/>
            <a:gdLst/>
            <a:ahLst/>
            <a:cxnLst/>
            <a:rect l="l" t="t" r="r" b="b"/>
            <a:pathLst>
              <a:path w="1522729" h="1240790">
                <a:moveTo>
                  <a:pt x="0" y="1240536"/>
                </a:moveTo>
                <a:lnTo>
                  <a:pt x="1522476" y="1240536"/>
                </a:lnTo>
                <a:lnTo>
                  <a:pt x="1522476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9278" y="5557773"/>
            <a:ext cx="1405255" cy="205740"/>
          </a:xfrm>
          <a:custGeom>
            <a:avLst/>
            <a:gdLst/>
            <a:ahLst/>
            <a:cxnLst/>
            <a:rect l="l" t="t" r="r" b="b"/>
            <a:pathLst>
              <a:path w="1405254" h="205739">
                <a:moveTo>
                  <a:pt x="0" y="205739"/>
                </a:moveTo>
                <a:lnTo>
                  <a:pt x="1405127" y="205739"/>
                </a:lnTo>
                <a:lnTo>
                  <a:pt x="1405127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9278" y="5763514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9278" y="5938773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9278" y="6114034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9278" y="6289243"/>
            <a:ext cx="1405255" cy="173990"/>
          </a:xfrm>
          <a:custGeom>
            <a:avLst/>
            <a:gdLst/>
            <a:ahLst/>
            <a:cxnLst/>
            <a:rect l="l" t="t" r="r" b="b"/>
            <a:pathLst>
              <a:path w="1405254" h="173989">
                <a:moveTo>
                  <a:pt x="0" y="173736"/>
                </a:moveTo>
                <a:lnTo>
                  <a:pt x="1405127" y="173736"/>
                </a:lnTo>
                <a:lnTo>
                  <a:pt x="1405127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73202" y="4771009"/>
          <a:ext cx="4627245" cy="203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870"/>
                <a:gridCol w="1541145"/>
                <a:gridCol w="1586230"/>
              </a:tblGrid>
              <a:tr h="772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Nodes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2990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Average Degree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4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0485" marR="101600" algn="just">
                        <a:lnSpc>
                          <a:spcPct val="955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signifies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we 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took 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76</a:t>
                      </a:r>
                      <a:r>
                        <a:rPr sz="1200" spc="-8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8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</a:t>
                      </a:r>
                      <a:r>
                        <a:rPr lang="en-US" sz="1200" spc="-80" baseline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stops 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4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935" marR="102870">
                        <a:lnSpc>
                          <a:spcPct val="955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signifies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connection between 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those </a:t>
                      </a:r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76</a:t>
                      </a:r>
                      <a:r>
                        <a:rPr sz="120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stops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w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ere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measured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spc="-4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4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85</a:t>
                      </a:r>
                      <a:r>
                        <a:rPr sz="120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061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2.23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14935" marR="276225">
                        <a:lnSpc>
                          <a:spcPct val="954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2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average 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3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</a:t>
                      </a:r>
                      <a:r>
                        <a:rPr lang="en-US" sz="1200" spc="-5" baseline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stop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connected</a:t>
                      </a:r>
                      <a:r>
                        <a:rPr sz="1200" spc="-5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2.23</a:t>
                      </a:r>
                      <a:r>
                        <a:rPr sz="120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</a:t>
                      </a:r>
                      <a:r>
                        <a:rPr lang="en-US" sz="1200" spc="-5" baseline="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stops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5558154" y="923905"/>
            <a:ext cx="18656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Collection of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8154" y="1209657"/>
            <a:ext cx="4680585" cy="22916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Wikipedia to collect our data</a:t>
            </a:r>
            <a:r>
              <a:rPr sz="1400" spc="-5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58154" y="5710252"/>
            <a:ext cx="150305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61015" y="6067442"/>
            <a:ext cx="1791270" cy="5616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9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11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MAJZOOB E ALI</a:t>
            </a:r>
            <a:endParaRPr sz="11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Wingdings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US" sz="1100" dirty="0" smtClean="0">
                <a:latin typeface="Times New Roman"/>
                <a:cs typeface="Times New Roman"/>
              </a:rPr>
              <a:t> </a:t>
            </a:r>
            <a:r>
              <a:rPr lang="en-US" sz="1100" dirty="0" smtClean="0">
                <a:latin typeface="Times New Roman"/>
                <a:cs typeface="Times New Roman"/>
              </a:rPr>
              <a:t>DANIYAL ASLAM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11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HAMMAS BIN HUSSAIN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44790" y="6067441"/>
            <a:ext cx="748030" cy="5616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1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18b-0</a:t>
            </a:r>
            <a:r>
              <a:rPr lang="en-US" sz="11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66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-se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18b-</a:t>
            </a:r>
            <a:r>
              <a:rPr lang="en-US" sz="11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4-se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18b-</a:t>
            </a:r>
            <a:r>
              <a:rPr lang="en-US" sz="11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039</a:t>
            </a:r>
            <a:r>
              <a:rPr sz="1100" spc="-5" smtClean="0">
                <a:solidFill>
                  <a:srgbClr val="FFFFFF"/>
                </a:solidFill>
                <a:latin typeface="Times New Roman"/>
                <a:cs typeface="Times New Roman"/>
              </a:rPr>
              <a:t>-se)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31305" y="2068576"/>
            <a:ext cx="2537460" cy="1629410"/>
          </a:xfrm>
          <a:custGeom>
            <a:avLst/>
            <a:gdLst/>
            <a:ahLst/>
            <a:cxnLst/>
            <a:rect l="l" t="t" r="r" b="b"/>
            <a:pathLst>
              <a:path w="2537459" h="1629410">
                <a:moveTo>
                  <a:pt x="0" y="1629156"/>
                </a:moveTo>
                <a:lnTo>
                  <a:pt x="2537460" y="1629156"/>
                </a:lnTo>
                <a:lnTo>
                  <a:pt x="2537460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800" y="304800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4" h="38100">
                <a:moveTo>
                  <a:pt x="0" y="38100"/>
                </a:moveTo>
                <a:lnTo>
                  <a:pt x="56388" y="38100"/>
                </a:lnTo>
                <a:lnTo>
                  <a:pt x="5638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1188" y="323850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1188" y="347472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1188" y="35661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32719" y="304800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5" h="38100">
                <a:moveTo>
                  <a:pt x="0" y="38100"/>
                </a:moveTo>
                <a:lnTo>
                  <a:pt x="56386" y="38100"/>
                </a:lnTo>
                <a:lnTo>
                  <a:pt x="5638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850" y="304800"/>
            <a:ext cx="0" cy="6952615"/>
          </a:xfrm>
          <a:custGeom>
            <a:avLst/>
            <a:gdLst/>
            <a:ahLst/>
            <a:cxnLst/>
            <a:rect l="l" t="t" r="r" b="b"/>
            <a:pathLst>
              <a:path h="6952615">
                <a:moveTo>
                  <a:pt x="0" y="0"/>
                </a:moveTo>
                <a:lnTo>
                  <a:pt x="0" y="69524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7472" y="342900"/>
            <a:ext cx="0" cy="6876415"/>
          </a:xfrm>
          <a:custGeom>
            <a:avLst/>
            <a:gdLst/>
            <a:ahLst/>
            <a:cxnLst/>
            <a:rect l="l" t="t" r="r" b="b"/>
            <a:pathLst>
              <a:path h="6876415">
                <a:moveTo>
                  <a:pt x="0" y="0"/>
                </a:moveTo>
                <a:lnTo>
                  <a:pt x="0" y="6876288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6040" y="35240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70057" y="304800"/>
            <a:ext cx="0" cy="6952615"/>
          </a:xfrm>
          <a:custGeom>
            <a:avLst/>
            <a:gdLst/>
            <a:ahLst/>
            <a:cxnLst/>
            <a:rect l="l" t="t" r="r" b="b"/>
            <a:pathLst>
              <a:path h="6952615">
                <a:moveTo>
                  <a:pt x="0" y="0"/>
                </a:moveTo>
                <a:lnTo>
                  <a:pt x="0" y="69524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46435" y="342900"/>
            <a:ext cx="0" cy="6876415"/>
          </a:xfrm>
          <a:custGeom>
            <a:avLst/>
            <a:gdLst/>
            <a:ahLst/>
            <a:cxnLst/>
            <a:rect l="l" t="t" r="r" b="b"/>
            <a:pathLst>
              <a:path h="6876415">
                <a:moveTo>
                  <a:pt x="0" y="0"/>
                </a:moveTo>
                <a:lnTo>
                  <a:pt x="0" y="6876288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47360" y="35240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4800" y="7219188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4" h="38100">
                <a:moveTo>
                  <a:pt x="0" y="38099"/>
                </a:moveTo>
                <a:lnTo>
                  <a:pt x="56388" y="38099"/>
                </a:lnTo>
                <a:lnTo>
                  <a:pt x="56388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1188" y="7238238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1188" y="721461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1188" y="7205471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332719" y="7219188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5" h="38100">
                <a:moveTo>
                  <a:pt x="0" y="38099"/>
                </a:moveTo>
                <a:lnTo>
                  <a:pt x="56386" y="38099"/>
                </a:lnTo>
                <a:lnTo>
                  <a:pt x="5638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54" y="1995475"/>
            <a:ext cx="4000528" cy="252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6700" y="1852599"/>
            <a:ext cx="474050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4608</TotalTime>
  <Words>120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RAWALPINDI BUS ROUTES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Pakistan’s Film Industry Graph.</dc:title>
  <dc:creator>Zaheer Khatri</dc:creator>
  <cp:lastModifiedBy>aishha</cp:lastModifiedBy>
  <cp:revision>9</cp:revision>
  <dcterms:created xsi:type="dcterms:W3CDTF">2019-06-30T17:11:34Z</dcterms:created>
  <dcterms:modified xsi:type="dcterms:W3CDTF">2019-07-04T21:00:41Z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2019-06-30T00:00:00Z</vt:filetime>
  </property>
</Properties>
</file>