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sldIdLst>
    <p:sldId id="256" r:id="rId2"/>
    <p:sldId id="275" r:id="rId3"/>
    <p:sldId id="258" r:id="rId4"/>
    <p:sldId id="259" r:id="rId5"/>
    <p:sldId id="279" r:id="rId6"/>
    <p:sldId id="280" r:id="rId7"/>
    <p:sldId id="282" r:id="rId8"/>
    <p:sldId id="292" r:id="rId9"/>
    <p:sldId id="291" r:id="rId10"/>
    <p:sldId id="293" r:id="rId11"/>
    <p:sldId id="29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132826-49F8-49E5-B376-21B5E331CA01}" type="datetimeFigureOut">
              <a:rPr lang="en-US" smtClean="0"/>
              <a:pPr/>
              <a:t>2/15/2021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A3B27CC-BC2E-46F8-8481-7E893E99471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32826-49F8-49E5-B376-21B5E331CA01}"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32826-49F8-49E5-B376-21B5E331CA01}"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32826-49F8-49E5-B376-21B5E331CA01}"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132826-49F8-49E5-B376-21B5E331CA01}" type="datetimeFigureOut">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A3B27CC-BC2E-46F8-8481-7E893E9947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32826-49F8-49E5-B376-21B5E331CA01}" type="datetimeFigureOut">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132826-49F8-49E5-B376-21B5E331CA01}" type="datetimeFigureOut">
              <a:rPr lang="en-US" smtClean="0"/>
              <a:pPr/>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132826-49F8-49E5-B376-21B5E331CA01}" type="datetimeFigureOut">
              <a:rPr lang="en-US" smtClean="0"/>
              <a:pPr/>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32826-49F8-49E5-B376-21B5E331CA01}" type="datetimeFigureOut">
              <a:rPr lang="en-US" smtClean="0"/>
              <a:pPr/>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32826-49F8-49E5-B376-21B5E331CA01}" type="datetimeFigureOut">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132826-49F8-49E5-B376-21B5E331CA01}" type="datetimeFigureOut">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B27CC-BC2E-46F8-8481-7E893E9947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132826-49F8-49E5-B376-21B5E331CA01}" type="datetimeFigureOut">
              <a:rPr lang="en-US" smtClean="0"/>
              <a:pPr/>
              <a:t>2/15/2021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A3B27CC-BC2E-46F8-8481-7E893E99471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dt-143.web.app/"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lang="en-US" dirty="0" err="1" smtClean="0"/>
              <a:t>Arduino</a:t>
            </a:r>
            <a:r>
              <a:rPr lang="en-US" dirty="0" smtClean="0"/>
              <a:t> Project</a:t>
            </a:r>
            <a:endParaRPr lang="en-US" dirty="0"/>
          </a:p>
        </p:txBody>
      </p:sp>
      <p:sp>
        <p:nvSpPr>
          <p:cNvPr id="3" name="Subtitle 2"/>
          <p:cNvSpPr>
            <a:spLocks noGrp="1"/>
          </p:cNvSpPr>
          <p:nvPr>
            <p:ph type="subTitle" idx="1"/>
          </p:nvPr>
        </p:nvSpPr>
        <p:spPr>
          <a:xfrm>
            <a:off x="381000" y="3962400"/>
            <a:ext cx="8229600" cy="1676400"/>
          </a:xfrm>
        </p:spPr>
        <p:txBody>
          <a:bodyPr>
            <a:normAutofit fontScale="32500" lnSpcReduction="20000"/>
          </a:bodyPr>
          <a:lstStyle/>
          <a:p>
            <a:endParaRPr lang="en-US" dirty="0"/>
          </a:p>
          <a:p>
            <a:r>
              <a:rPr lang="en-US" dirty="0"/>
              <a:t>      </a:t>
            </a:r>
            <a:r>
              <a:rPr lang="en-US" sz="9600" dirty="0"/>
              <a:t>Our project is a small car based on </a:t>
            </a:r>
            <a:r>
              <a:rPr lang="en-US" sz="9600" dirty="0" err="1"/>
              <a:t>Arduino</a:t>
            </a:r>
            <a:r>
              <a:rPr lang="en-US" sz="9600" dirty="0"/>
              <a:t> platform which can be controlled using Bluetooth and a Android app.</a:t>
            </a:r>
          </a:p>
          <a:p>
            <a:endParaRPr lang="en-US" dirty="0"/>
          </a:p>
        </p:txBody>
      </p:sp>
      <p:sp>
        <p:nvSpPr>
          <p:cNvPr id="4" name="TextBox 3"/>
          <p:cNvSpPr txBox="1"/>
          <p:nvPr/>
        </p:nvSpPr>
        <p:spPr>
          <a:xfrm>
            <a:off x="457200" y="304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7" name="Straight Connector 6"/>
          <p:cNvCxnSpPr/>
          <p:nvPr/>
        </p:nvCxnSpPr>
        <p:spPr>
          <a:xfrm>
            <a:off x="2209800" y="266700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2590800"/>
            <a:ext cx="502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458200" cy="152400"/>
          </a:xfrm>
        </p:spPr>
        <p:txBody>
          <a:bodyPr>
            <a:normAutofit fontScale="90000"/>
          </a:bodyPr>
          <a:lstStyle/>
          <a:p>
            <a:r>
              <a:rPr smtClean="0"/>
              <a:t> </a:t>
            </a:r>
            <a:endParaRPr/>
          </a:p>
        </p:txBody>
      </p:sp>
      <p:sp>
        <p:nvSpPr>
          <p:cNvPr id="3" name="Subtitle 2"/>
          <p:cNvSpPr>
            <a:spLocks noGrp="1"/>
          </p:cNvSpPr>
          <p:nvPr>
            <p:ph type="subTitle" idx="1"/>
          </p:nvPr>
        </p:nvSpPr>
        <p:spPr>
          <a:xfrm>
            <a:off x="457200" y="990600"/>
            <a:ext cx="8229600" cy="3810000"/>
          </a:xfrm>
        </p:spPr>
        <p:txBody>
          <a:bodyPr>
            <a:normAutofit/>
          </a:bodyPr>
          <a:lstStyle/>
          <a:p>
            <a:pPr algn="l"/>
            <a:r>
              <a:rPr lang="en-US" sz="2400" dirty="0" smtClean="0"/>
              <a:t>*Web App Code</a:t>
            </a:r>
          </a:p>
          <a:p>
            <a:pPr algn="l"/>
            <a:r>
              <a:rPr lang="en-US" sz="2400" dirty="0" smtClean="0"/>
              <a:t/>
            </a:r>
            <a:br>
              <a:rPr lang="en-US" sz="2400" dirty="0" smtClean="0"/>
            </a:br>
            <a:r>
              <a:rPr lang="en-US" sz="2400" dirty="0" smtClean="0"/>
              <a:t>This web for all information of my project and </a:t>
            </a:r>
            <a:r>
              <a:rPr lang="en-US" sz="2400" dirty="0" err="1" smtClean="0"/>
              <a:t>ppt</a:t>
            </a:r>
            <a:r>
              <a:rPr lang="en-US" sz="2400" dirty="0" smtClean="0"/>
              <a:t> </a:t>
            </a:r>
            <a:r>
              <a:rPr lang="en-US" sz="2400" dirty="0" err="1" smtClean="0"/>
              <a:t>srs</a:t>
            </a:r>
            <a:r>
              <a:rPr lang="en-US" sz="2400" dirty="0" smtClean="0"/>
              <a:t> and known my group members. If you have any problem then contact our group member. </a:t>
            </a:r>
            <a:r>
              <a:rPr lang="en-US" sz="2400" dirty="0" smtClean="0">
                <a:hlinkClick r:id="rId2"/>
              </a:rPr>
              <a:t>click here</a:t>
            </a:r>
            <a:r>
              <a:rPr lang="en-US" sz="2400" dirty="0" smtClean="0"/>
              <a:t> for checking my website.</a:t>
            </a:r>
            <a:br>
              <a:rPr lang="en-US" sz="2400" dirty="0" smtClean="0"/>
            </a:br>
            <a:endParaRPr lang="en-US" sz="2400"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458200" cy="1295400"/>
          </a:xfrm>
        </p:spPr>
        <p:txBody>
          <a:bodyPr>
            <a:normAutofit fontScale="90000"/>
          </a:bodyPr>
          <a:lstStyle/>
          <a:p>
            <a:r>
              <a:rPr lang="en-US" dirty="0" smtClean="0"/>
              <a:t>Objective</a:t>
            </a:r>
            <a:br>
              <a:rPr lang="en-US" dirty="0" smtClean="0"/>
            </a:br>
            <a:endParaRPr lang="en-US" dirty="0"/>
          </a:p>
        </p:txBody>
      </p:sp>
      <p:sp>
        <p:nvSpPr>
          <p:cNvPr id="3" name="Subtitle 2"/>
          <p:cNvSpPr>
            <a:spLocks noGrp="1"/>
          </p:cNvSpPr>
          <p:nvPr>
            <p:ph type="subTitle" idx="1"/>
          </p:nvPr>
        </p:nvSpPr>
        <p:spPr>
          <a:xfrm>
            <a:off x="381000" y="1371600"/>
            <a:ext cx="8229600" cy="4724400"/>
          </a:xfrm>
        </p:spPr>
        <p:txBody>
          <a:bodyPr>
            <a:normAutofit fontScale="85000" lnSpcReduction="20000"/>
          </a:bodyPr>
          <a:lstStyle/>
          <a:p>
            <a:pPr algn="l"/>
            <a:r>
              <a:rPr lang="en-US" dirty="0" smtClean="0"/>
              <a:t>This project's main motive is to expand the knowledge for smart micro-controllers like </a:t>
            </a:r>
            <a:r>
              <a:rPr lang="en-US" dirty="0" err="1" smtClean="0"/>
              <a:t>Arduino</a:t>
            </a:r>
            <a:r>
              <a:rPr lang="en-US" dirty="0" smtClean="0"/>
              <a:t>, which is widely used in the latest </a:t>
            </a:r>
            <a:r>
              <a:rPr lang="en-US" dirty="0" err="1" smtClean="0"/>
              <a:t>IoT</a:t>
            </a:r>
            <a:r>
              <a:rPr lang="en-US" dirty="0" smtClean="0"/>
              <a:t> technologies.</a:t>
            </a:r>
          </a:p>
          <a:p>
            <a:pPr algn="l"/>
            <a:endParaRPr lang="en-US" dirty="0" smtClean="0"/>
          </a:p>
          <a:p>
            <a:pPr algn="l"/>
            <a:r>
              <a:rPr lang="en-US" dirty="0" smtClean="0"/>
              <a:t>Making the use of Connectivity Modules like Bluetooth HC-05, to understand the different modes of operating and communications with the micro-controller board.</a:t>
            </a:r>
          </a:p>
          <a:p>
            <a:pPr algn="l"/>
            <a:endParaRPr lang="en-US" dirty="0" smtClean="0"/>
          </a:p>
          <a:p>
            <a:pPr algn="l"/>
            <a:r>
              <a:rPr lang="en-US" dirty="0" smtClean="0"/>
              <a:t>To get familiar with Codes and programs used for the controlling of the </a:t>
            </a:r>
            <a:r>
              <a:rPr lang="en-US" dirty="0" err="1" smtClean="0"/>
              <a:t>Arduino</a:t>
            </a:r>
            <a:r>
              <a:rPr lang="en-US" dirty="0" smtClean="0"/>
              <a:t> Uno board.</a:t>
            </a:r>
          </a:p>
          <a:p>
            <a:pPr algn="l"/>
            <a:endParaRPr lang="en-US" dirty="0" smtClean="0"/>
          </a:p>
          <a:p>
            <a:pPr algn="l"/>
            <a:r>
              <a:rPr lang="en-US" dirty="0" smtClean="0"/>
              <a:t>Introductory project for Every Electronics And Electrical Student, to get the working of the </a:t>
            </a:r>
            <a:r>
              <a:rPr lang="en-US" dirty="0" err="1" smtClean="0"/>
              <a:t>Arduino</a:t>
            </a:r>
            <a:r>
              <a:rPr lang="en-US" dirty="0" smtClean="0"/>
              <a:t> board and its software.</a:t>
            </a:r>
          </a:p>
        </p:txBody>
      </p:sp>
      <p:sp>
        <p:nvSpPr>
          <p:cNvPr id="4" name="TextBox 3"/>
          <p:cNvSpPr txBox="1"/>
          <p:nvPr/>
        </p:nvSpPr>
        <p:spPr>
          <a:xfrm>
            <a:off x="7924800" y="59436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458200" cy="761999"/>
          </a:xfrm>
        </p:spPr>
        <p:txBody>
          <a:bodyPr>
            <a:normAutofit/>
          </a:bodyPr>
          <a:lstStyle/>
          <a:p>
            <a:r>
              <a:rPr smtClean="0"/>
              <a:t>Introduction</a:t>
            </a:r>
            <a:endParaRPr lang="en-US" dirty="0"/>
          </a:p>
        </p:txBody>
      </p:sp>
      <p:sp>
        <p:nvSpPr>
          <p:cNvPr id="3" name="Subtitle 2"/>
          <p:cNvSpPr>
            <a:spLocks noGrp="1"/>
          </p:cNvSpPr>
          <p:nvPr>
            <p:ph type="subTitle" idx="1"/>
          </p:nvPr>
        </p:nvSpPr>
        <p:spPr>
          <a:xfrm>
            <a:off x="381000" y="2286000"/>
            <a:ext cx="8229600" cy="3810000"/>
          </a:xfrm>
        </p:spPr>
        <p:txBody>
          <a:bodyPr>
            <a:normAutofit fontScale="85000" lnSpcReduction="10000"/>
          </a:bodyPr>
          <a:lstStyle/>
          <a:p>
            <a:r>
              <a:rPr lang="en-US" dirty="0" smtClean="0"/>
              <a:t>In this project we have used a toy car for demonstration. Here we have selected a RF toy car with moving left right steering feature. After buying this car we have replaced its RF circuit with our </a:t>
            </a:r>
            <a:r>
              <a:rPr lang="en-US" dirty="0" err="1" smtClean="0"/>
              <a:t>Arduino</a:t>
            </a:r>
            <a:r>
              <a:rPr lang="en-US" dirty="0" smtClean="0"/>
              <a:t> circuit. This car have two dc motors at its front and rear side. Front side motor is used for giving direction to car means turning left or right side (like real car steering feature). And rear side motor is used for driving the car in forward and backward direction. A Bluetooth module is used to receive command from android phone and </a:t>
            </a:r>
            <a:r>
              <a:rPr lang="en-US" dirty="0" err="1" smtClean="0"/>
              <a:t>Arduino</a:t>
            </a:r>
            <a:r>
              <a:rPr lang="en-US" dirty="0" smtClean="0"/>
              <a:t> UNO is used for controlling the whole system.</a:t>
            </a:r>
          </a:p>
          <a:p>
            <a:endParaRPr lang="en-US" dirty="0" smtClean="0"/>
          </a:p>
        </p:txBody>
      </p:sp>
      <p:sp>
        <p:nvSpPr>
          <p:cNvPr id="4" name="TextBox 3"/>
          <p:cNvSpPr txBox="1"/>
          <p:nvPr/>
        </p:nvSpPr>
        <p:spPr>
          <a:xfrm>
            <a:off x="457200" y="304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7" name="Straight Connector 6"/>
          <p:cNvCxnSpPr/>
          <p:nvPr/>
        </p:nvCxnSpPr>
        <p:spPr>
          <a:xfrm>
            <a:off x="2286000" y="190500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0" y="1828800"/>
            <a:ext cx="502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8458200" cy="761999"/>
          </a:xfrm>
        </p:spPr>
        <p:txBody>
          <a:bodyPr>
            <a:normAutofit/>
          </a:bodyPr>
          <a:lstStyle/>
          <a:p>
            <a:r>
              <a:rPr smtClean="0"/>
              <a:t>Project Reveiw</a:t>
            </a:r>
          </a:p>
        </p:txBody>
      </p:sp>
      <p:sp>
        <p:nvSpPr>
          <p:cNvPr id="3" name="Subtitle 2"/>
          <p:cNvSpPr>
            <a:spLocks noGrp="1"/>
          </p:cNvSpPr>
          <p:nvPr>
            <p:ph type="subTitle" idx="1"/>
          </p:nvPr>
        </p:nvSpPr>
        <p:spPr>
          <a:xfrm>
            <a:off x="457200" y="1828800"/>
            <a:ext cx="8229600" cy="3733800"/>
          </a:xfrm>
        </p:spPr>
        <p:txBody>
          <a:bodyPr>
            <a:noAutofit/>
          </a:bodyPr>
          <a:lstStyle/>
          <a:p>
            <a:r>
              <a:rPr lang="en-US" sz="2400" dirty="0" smtClean="0"/>
              <a:t>This project consists of presenting a didactic robot from a line-following </a:t>
            </a:r>
            <a:r>
              <a:rPr lang="en-US" sz="2400" dirty="0" err="1" smtClean="0"/>
              <a:t>Arduino</a:t>
            </a:r>
            <a:r>
              <a:rPr lang="en-US" sz="2400" dirty="0" smtClean="0"/>
              <a:t> robot car using the IR sensor modules, the ultrasonic sensor among other components, as well as the assembly of its mechanical structure.</a:t>
            </a:r>
          </a:p>
          <a:p>
            <a:r>
              <a:rPr lang="en-US" sz="2400" dirty="0" smtClean="0"/>
              <a:t>The project is basically constituted by a physical structure similar to a simple vehicle, responsible for supporting the electronic components that will process the signal to make the robot move according to the path it must follow. Figure 2 illustrates the robot's internal region.</a:t>
            </a:r>
            <a:endParaRPr lang="en-US" sz="2400"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smtClean="0"/>
              <a:t> Blutooth Controlled</a:t>
            </a:r>
            <a:endParaRPr lang="en-US" dirty="0"/>
          </a:p>
        </p:txBody>
      </p:sp>
      <p:sp>
        <p:nvSpPr>
          <p:cNvPr id="3" name="Subtitle 2"/>
          <p:cNvSpPr>
            <a:spLocks noGrp="1"/>
          </p:cNvSpPr>
          <p:nvPr>
            <p:ph type="subTitle" idx="1"/>
          </p:nvPr>
        </p:nvSpPr>
        <p:spPr>
          <a:xfrm>
            <a:off x="457200" y="3429000"/>
            <a:ext cx="8229600" cy="2438400"/>
          </a:xfrm>
        </p:spPr>
        <p:txBody>
          <a:bodyPr>
            <a:normAutofit fontScale="92500" lnSpcReduction="20000"/>
          </a:bodyPr>
          <a:lstStyle/>
          <a:p>
            <a:endParaRPr lang="en-US" dirty="0" smtClean="0"/>
          </a:p>
          <a:p>
            <a:r>
              <a:rPr lang="en-US" dirty="0" smtClean="0"/>
              <a:t>After developing few popular robotic projects like line follower robot, edge avoiding robot, DTMF robot, gesture controlled robot, etc. in this project we are going to develop a </a:t>
            </a:r>
            <a:r>
              <a:rPr lang="en-US" dirty="0" err="1" smtClean="0"/>
              <a:t>bluetooth</a:t>
            </a:r>
            <a:r>
              <a:rPr lang="en-US" dirty="0" smtClean="0"/>
              <a:t> controlled </a:t>
            </a:r>
            <a:r>
              <a:rPr lang="en-US" dirty="0" err="1" smtClean="0"/>
              <a:t>robo</a:t>
            </a:r>
            <a:r>
              <a:rPr lang="en-US" dirty="0" smtClean="0"/>
              <a:t> car. Here we used a Bluetooth module to control the car, and it is also an android based application.</a:t>
            </a:r>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smtClean="0"/>
              <a:t> Line Follower</a:t>
            </a:r>
            <a:endParaRPr lang="en-US" dirty="0"/>
          </a:p>
        </p:txBody>
      </p:sp>
      <p:sp>
        <p:nvSpPr>
          <p:cNvPr id="3" name="Subtitle 2"/>
          <p:cNvSpPr>
            <a:spLocks noGrp="1"/>
          </p:cNvSpPr>
          <p:nvPr>
            <p:ph type="subTitle" idx="1"/>
          </p:nvPr>
        </p:nvSpPr>
        <p:spPr>
          <a:xfrm>
            <a:off x="457200" y="3657600"/>
            <a:ext cx="8229600" cy="2590800"/>
          </a:xfrm>
        </p:spPr>
        <p:txBody>
          <a:bodyPr>
            <a:normAutofit fontScale="92500"/>
          </a:bodyPr>
          <a:lstStyle/>
          <a:p>
            <a:r>
              <a:rPr lang="en-US" dirty="0" smtClean="0"/>
              <a:t>The concept of working of line follower is related to light. We use here the behavior of light at the black and white surfaces. When light falls on a white surface it is almost fully reflected and in the case of a black surface light is completely absorbed. This behavior of light is used in building a line follower robot.</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458200" cy="761999"/>
          </a:xfrm>
        </p:spPr>
        <p:txBody>
          <a:bodyPr>
            <a:normAutofit/>
          </a:bodyPr>
          <a:lstStyle/>
          <a:p>
            <a:r>
              <a:rPr smtClean="0"/>
              <a:t> Components</a:t>
            </a:r>
            <a:endParaRPr lang="en-US" dirty="0"/>
          </a:p>
        </p:txBody>
      </p:sp>
      <p:sp>
        <p:nvSpPr>
          <p:cNvPr id="3" name="Subtitle 2"/>
          <p:cNvSpPr>
            <a:spLocks noGrp="1"/>
          </p:cNvSpPr>
          <p:nvPr>
            <p:ph type="subTitle" idx="1"/>
          </p:nvPr>
        </p:nvSpPr>
        <p:spPr>
          <a:xfrm>
            <a:off x="457200" y="1524000"/>
            <a:ext cx="8229600" cy="4876800"/>
          </a:xfrm>
        </p:spPr>
        <p:txBody>
          <a:bodyPr>
            <a:normAutofit fontScale="77500" lnSpcReduction="20000"/>
          </a:bodyPr>
          <a:lstStyle/>
          <a:p>
            <a:pPr lvl="1" algn="l"/>
            <a:r>
              <a:rPr lang="en-US" dirty="0" smtClean="0"/>
              <a:t>1. Toy Car</a:t>
            </a:r>
          </a:p>
          <a:p>
            <a:pPr lvl="1" algn="l"/>
            <a:r>
              <a:rPr lang="en-US" dirty="0" smtClean="0"/>
              <a:t>2. </a:t>
            </a:r>
            <a:r>
              <a:rPr lang="en-US" dirty="0" err="1" smtClean="0"/>
              <a:t>Arduino</a:t>
            </a:r>
            <a:r>
              <a:rPr lang="en-US" dirty="0" smtClean="0"/>
              <a:t> UNO with Cable</a:t>
            </a:r>
          </a:p>
          <a:p>
            <a:pPr lvl="1" algn="l"/>
            <a:r>
              <a:rPr lang="en-US" dirty="0" smtClean="0"/>
              <a:t>3 . Bluetooth Module</a:t>
            </a:r>
          </a:p>
          <a:p>
            <a:pPr lvl="1" algn="l"/>
            <a:r>
              <a:rPr lang="en-US" dirty="0" smtClean="0"/>
              <a:t>4. Gear Motor</a:t>
            </a:r>
          </a:p>
          <a:p>
            <a:pPr lvl="1" algn="l"/>
            <a:r>
              <a:rPr lang="en-US" dirty="0" smtClean="0"/>
              <a:t>5. Motor Driver</a:t>
            </a:r>
          </a:p>
          <a:p>
            <a:pPr lvl="1" algn="l"/>
            <a:r>
              <a:rPr lang="en-US" dirty="0" smtClean="0"/>
              <a:t>6. Motor Wheels</a:t>
            </a:r>
          </a:p>
          <a:p>
            <a:pPr lvl="1" algn="l"/>
            <a:r>
              <a:rPr lang="en-US" dirty="0" smtClean="0"/>
              <a:t>7. </a:t>
            </a:r>
            <a:r>
              <a:rPr lang="en-US" dirty="0" smtClean="0"/>
              <a:t>Wire’s</a:t>
            </a:r>
            <a:endParaRPr lang="en-US" dirty="0" smtClean="0"/>
          </a:p>
          <a:p>
            <a:pPr lvl="1" algn="l"/>
            <a:r>
              <a:rPr lang="en-US" dirty="0" smtClean="0"/>
              <a:t>8. </a:t>
            </a:r>
            <a:r>
              <a:rPr lang="en-US" dirty="0" smtClean="0"/>
              <a:t>Battery</a:t>
            </a:r>
          </a:p>
          <a:p>
            <a:pPr lvl="1" algn="l"/>
            <a:r>
              <a:rPr lang="en-US" dirty="0" smtClean="0"/>
              <a:t>9. Sensor’s</a:t>
            </a:r>
          </a:p>
          <a:p>
            <a:pPr lvl="1" algn="l"/>
            <a:r>
              <a:rPr lang="en-US" dirty="0" smtClean="0"/>
              <a:t>10. Actuator’s </a:t>
            </a:r>
            <a:endParaRPr lang="en-US" dirty="0" smtClean="0"/>
          </a:p>
          <a:p>
            <a:pPr lvl="1" algn="l"/>
            <a:r>
              <a:rPr lang="en-US" dirty="0" smtClean="0"/>
              <a:t>11. </a:t>
            </a:r>
            <a:r>
              <a:rPr lang="en-US" dirty="0" smtClean="0"/>
              <a:t>Bridge </a:t>
            </a:r>
            <a:r>
              <a:rPr lang="en-US" dirty="0" smtClean="0"/>
              <a:t>Rectifier </a:t>
            </a:r>
            <a:endParaRPr lang="en-US" dirty="0" smtClean="0"/>
          </a:p>
          <a:p>
            <a:pPr lvl="1" algn="l"/>
            <a:r>
              <a:rPr lang="en-US" dirty="0" smtClean="0"/>
              <a:t>12. </a:t>
            </a:r>
            <a:r>
              <a:rPr lang="en-US" dirty="0" smtClean="0"/>
              <a:t>Electrical instruments</a:t>
            </a:r>
          </a:p>
          <a:p>
            <a:pPr lvl="1" algn="l"/>
            <a:r>
              <a:rPr lang="en-US" dirty="0" smtClean="0"/>
              <a:t>13. </a:t>
            </a:r>
            <a:r>
              <a:rPr lang="en-US" dirty="0" smtClean="0"/>
              <a:t>Bluetooth Controller App</a:t>
            </a:r>
          </a:p>
          <a:p>
            <a:pPr lvl="1" algn="l"/>
            <a:r>
              <a:rPr lang="en-US" dirty="0" smtClean="0"/>
              <a:t>1</a:t>
            </a:r>
            <a:r>
              <a:rPr lang="en-US" dirty="0" smtClean="0"/>
              <a:t>4. </a:t>
            </a:r>
            <a:r>
              <a:rPr lang="en-US" dirty="0" smtClean="0"/>
              <a:t>Android device</a:t>
            </a:r>
          </a:p>
          <a:p>
            <a:pPr lvl="1" algn="l"/>
            <a:r>
              <a:rPr lang="en-US" dirty="0" smtClean="0"/>
              <a:t>1</a:t>
            </a:r>
            <a:r>
              <a:rPr lang="en-US" dirty="0" smtClean="0"/>
              <a:t>5. </a:t>
            </a:r>
            <a:r>
              <a:rPr lang="en-US" dirty="0" err="1" smtClean="0"/>
              <a:t>Arduino</a:t>
            </a:r>
            <a:r>
              <a:rPr lang="en-US" dirty="0" smtClean="0"/>
              <a:t> </a:t>
            </a:r>
            <a:r>
              <a:rPr lang="en-US" dirty="0" smtClean="0"/>
              <a:t>IDE</a:t>
            </a:r>
          </a:p>
          <a:p>
            <a:pPr lvl="1" algn="l"/>
            <a:r>
              <a:rPr lang="en-US" dirty="0" smtClean="0"/>
              <a:t>16 . VS Code</a:t>
            </a:r>
            <a:endParaRPr lang="en-US" dirty="0" smtClean="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761999"/>
          </a:xfrm>
        </p:spPr>
        <p:txBody>
          <a:bodyPr>
            <a:normAutofit/>
          </a:bodyPr>
          <a:lstStyle/>
          <a:p>
            <a:r>
              <a:rPr smtClean="0"/>
              <a:t>Connections </a:t>
            </a:r>
            <a:endParaRPr/>
          </a:p>
        </p:txBody>
      </p:sp>
      <p:sp>
        <p:nvSpPr>
          <p:cNvPr id="3" name="Subtitle 2"/>
          <p:cNvSpPr>
            <a:spLocks noGrp="1"/>
          </p:cNvSpPr>
          <p:nvPr>
            <p:ph type="subTitle" idx="1"/>
          </p:nvPr>
        </p:nvSpPr>
        <p:spPr>
          <a:xfrm>
            <a:off x="457200" y="1219200"/>
            <a:ext cx="8229600" cy="4648200"/>
          </a:xfrm>
        </p:spPr>
        <p:txBody>
          <a:bodyPr>
            <a:normAutofit fontScale="77500" lnSpcReduction="20000"/>
          </a:bodyPr>
          <a:lstStyle/>
          <a:p>
            <a:pPr algn="l">
              <a:buFont typeface="Arial" charset="0"/>
              <a:buChar char="•"/>
            </a:pPr>
            <a:r>
              <a:rPr lang="en-US" dirty="0" smtClean="0"/>
              <a:t>Setup Connection</a:t>
            </a:r>
            <a:br>
              <a:rPr lang="en-US" dirty="0" smtClean="0"/>
            </a:br>
            <a:r>
              <a:rPr lang="en-US" dirty="0" smtClean="0"/>
              <a:t>In this connection is only simply like joining all part to toy car.</a:t>
            </a:r>
          </a:p>
          <a:p>
            <a:pPr algn="l">
              <a:buFont typeface="Arial" charset="0"/>
              <a:buChar char="•"/>
            </a:pPr>
            <a:endParaRPr lang="en-US" dirty="0" smtClean="0"/>
          </a:p>
          <a:p>
            <a:pPr algn="l">
              <a:buFont typeface="Arial" charset="0"/>
              <a:buChar char="•"/>
            </a:pPr>
            <a:r>
              <a:rPr lang="en-US" dirty="0" smtClean="0"/>
              <a:t>* Pin or Physically Connection</a:t>
            </a:r>
            <a:br>
              <a:rPr lang="en-US" dirty="0" smtClean="0"/>
            </a:br>
            <a:r>
              <a:rPr lang="en-US" dirty="0" smtClean="0"/>
              <a:t>Here, I want to tell one important point that, The code that will be given should be uploaded before connection of the pins; else you will face an error in uploading the code, so, just first copy the code provided below and pasted in the </a:t>
            </a:r>
            <a:r>
              <a:rPr lang="en-US" dirty="0" err="1" smtClean="0"/>
              <a:t>Arduino</a:t>
            </a:r>
            <a:r>
              <a:rPr lang="en-US" dirty="0" smtClean="0"/>
              <a:t> software and upload it to the board before the pin connections.</a:t>
            </a:r>
          </a:p>
          <a:p>
            <a:pPr algn="l">
              <a:buFont typeface="Arial" charset="0"/>
              <a:buChar char="•"/>
            </a:pPr>
            <a:endParaRPr lang="en-US" dirty="0" smtClean="0"/>
          </a:p>
          <a:p>
            <a:pPr algn="l">
              <a:buFont typeface="Arial" charset="0"/>
              <a:buChar char="•"/>
            </a:pPr>
            <a:r>
              <a:rPr lang="en-US" dirty="0" smtClean="0"/>
              <a:t>* Power Connection</a:t>
            </a:r>
            <a:br>
              <a:rPr lang="en-US" dirty="0" smtClean="0"/>
            </a:br>
            <a:r>
              <a:rPr lang="en-US" dirty="0" smtClean="0"/>
              <a:t>In this connection is electrical connection for battery and his charge and bridge </a:t>
            </a:r>
            <a:r>
              <a:rPr lang="en-US" dirty="0" err="1" smtClean="0"/>
              <a:t>rectifeir</a:t>
            </a:r>
            <a:r>
              <a:rPr lang="en-US" dirty="0" smtClean="0"/>
              <a:t> connection.</a:t>
            </a:r>
          </a:p>
          <a:p>
            <a:pPr algn="l">
              <a:buFont typeface="Arial" charset="0"/>
              <a:buChar char="•"/>
            </a:pPr>
            <a:endParaRPr lang="en-US" dirty="0" smtClean="0"/>
          </a:p>
          <a:p>
            <a:pPr algn="l">
              <a:buFont typeface="Arial" charset="0"/>
              <a:buChar char="•"/>
            </a:pP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458200" cy="990600"/>
          </a:xfrm>
        </p:spPr>
        <p:txBody>
          <a:bodyPr>
            <a:normAutofit/>
          </a:bodyPr>
          <a:lstStyle/>
          <a:p>
            <a:r>
              <a:rPr lang="en-US" dirty="0" smtClean="0"/>
              <a:t>Coding</a:t>
            </a:r>
            <a:endParaRPr/>
          </a:p>
        </p:txBody>
      </p:sp>
      <p:sp>
        <p:nvSpPr>
          <p:cNvPr id="3" name="Subtitle 2"/>
          <p:cNvSpPr>
            <a:spLocks noGrp="1"/>
          </p:cNvSpPr>
          <p:nvPr>
            <p:ph type="subTitle" idx="1"/>
          </p:nvPr>
        </p:nvSpPr>
        <p:spPr>
          <a:xfrm>
            <a:off x="609600" y="1447800"/>
            <a:ext cx="8229600" cy="4038600"/>
          </a:xfrm>
        </p:spPr>
        <p:txBody>
          <a:bodyPr>
            <a:normAutofit fontScale="92500" lnSpcReduction="20000"/>
          </a:bodyPr>
          <a:lstStyle/>
          <a:p>
            <a:pPr algn="l"/>
            <a:r>
              <a:rPr lang="en-US" dirty="0" smtClean="0"/>
              <a:t/>
            </a:r>
            <a:br>
              <a:rPr lang="en-US" dirty="0" smtClean="0"/>
            </a:br>
            <a:r>
              <a:rPr lang="en-US" dirty="0" smtClean="0"/>
              <a:t>* </a:t>
            </a:r>
            <a:r>
              <a:rPr lang="en-US" dirty="0" err="1" smtClean="0"/>
              <a:t>Arduino</a:t>
            </a:r>
            <a:r>
              <a:rPr lang="en-US" dirty="0" smtClean="0"/>
              <a:t> Code</a:t>
            </a:r>
            <a:br>
              <a:rPr lang="en-US" dirty="0" smtClean="0"/>
            </a:br>
            <a:r>
              <a:rPr lang="en-US" dirty="0" smtClean="0"/>
              <a:t>First install the </a:t>
            </a:r>
            <a:r>
              <a:rPr lang="en-US" dirty="0" err="1" smtClean="0"/>
              <a:t>Arduino</a:t>
            </a:r>
            <a:r>
              <a:rPr lang="en-US" dirty="0" smtClean="0"/>
              <a:t> software. Installation instructions are very simple, you should not have any trouble with this step.</a:t>
            </a:r>
            <a:br>
              <a:rPr lang="en-US" dirty="0" smtClean="0"/>
            </a:br>
            <a:r>
              <a:rPr lang="en-US" dirty="0" smtClean="0"/>
              <a:t>The code at the master device, or the joystick is quite simple. We just need to read the X and Y values of the joystick, which actually regulate the speed of the motors, and send them via the serial port to the slave HC-05 Bluetooth device. We can note here that the analog values of joystick from 0 to 1023 are converted into a values from 0 to 255 by diving them by 4.</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458200" cy="152400"/>
          </a:xfrm>
        </p:spPr>
        <p:txBody>
          <a:bodyPr>
            <a:normAutofit fontScale="90000"/>
          </a:bodyPr>
          <a:lstStyle/>
          <a:p>
            <a:r>
              <a:rPr smtClean="0"/>
              <a:t> </a:t>
            </a:r>
            <a:endParaRPr/>
          </a:p>
        </p:txBody>
      </p:sp>
      <p:sp>
        <p:nvSpPr>
          <p:cNvPr id="3" name="Subtitle 2"/>
          <p:cNvSpPr>
            <a:spLocks noGrp="1"/>
          </p:cNvSpPr>
          <p:nvPr>
            <p:ph type="subTitle" idx="1"/>
          </p:nvPr>
        </p:nvSpPr>
        <p:spPr>
          <a:xfrm>
            <a:off x="457200" y="228600"/>
            <a:ext cx="8229600" cy="4953000"/>
          </a:xfrm>
        </p:spPr>
        <p:txBody>
          <a:bodyPr>
            <a:normAutofit lnSpcReduction="10000"/>
          </a:bodyPr>
          <a:lstStyle/>
          <a:p>
            <a:pPr algn="l"/>
            <a:r>
              <a:rPr lang="en-US" dirty="0" smtClean="0"/>
              <a:t>* Android App Code</a:t>
            </a:r>
            <a:br>
              <a:rPr lang="en-US" dirty="0" smtClean="0"/>
            </a:br>
            <a:r>
              <a:rPr lang="en-US" dirty="0" smtClean="0"/>
              <a:t>Create a separate thread in your code to initiate a connection using the MAC Address that we previously obtained. This thread will manage what happens if a connection is successfully established or failed to be established. It also handles if we want to close the Bluetooth connection.</a:t>
            </a:r>
            <a:br>
              <a:rPr lang="en-US" dirty="0" smtClean="0"/>
            </a:br>
            <a:r>
              <a:rPr lang="en-US" dirty="0" smtClean="0"/>
              <a:t/>
            </a:r>
            <a:br>
              <a:rPr lang="en-US" dirty="0" smtClean="0"/>
            </a:br>
            <a:r>
              <a:rPr lang="en-US" dirty="0" smtClean="0"/>
              <a:t>Create a new project with the empty activity template and select the appropriate name for your app. For this app we will create 2 activities and 2 Java classes :</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108</TotalTime>
  <Words>509</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Arduino Project</vt:lpstr>
      <vt:lpstr>Introduction</vt:lpstr>
      <vt:lpstr>Project Reveiw</vt:lpstr>
      <vt:lpstr> Blutooth Controlled</vt:lpstr>
      <vt:lpstr> Line Follower</vt:lpstr>
      <vt:lpstr> Components</vt:lpstr>
      <vt:lpstr>Connections </vt:lpstr>
      <vt:lpstr>Coding</vt:lpstr>
      <vt:lpstr> </vt:lpstr>
      <vt:lpstr> </vt:lpstr>
      <vt:lpstr>Objective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Project</dc:title>
  <dc:creator>Lenovo</dc:creator>
  <cp:lastModifiedBy>Lenovo</cp:lastModifiedBy>
  <cp:revision>16</cp:revision>
  <dcterms:created xsi:type="dcterms:W3CDTF">2021-02-11T04:46:16Z</dcterms:created>
  <dcterms:modified xsi:type="dcterms:W3CDTF">2021-02-15T08:37:25Z</dcterms:modified>
</cp:coreProperties>
</file>