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578"/>
    <a:srgbClr val="90C226"/>
    <a:srgbClr val="F1E9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16" d="100"/>
          <a:sy n="116" d="100"/>
        </p:scale>
        <p:origin x="22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2/25/2017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90C226"/>
                </a:solidFill>
              </a:rPr>
              <a:t>CSS3</a:t>
            </a:r>
            <a:r>
              <a:rPr lang="en-US" dirty="0" smtClean="0"/>
              <a:t>: </a:t>
            </a:r>
            <a:r>
              <a:rPr lang="en-US" dirty="0" err="1" smtClean="0"/>
              <a:t>Flexbox</a:t>
            </a:r>
            <a:endParaRPr lang="en-US" dirty="0"/>
          </a:p>
        </p:txBody>
      </p:sp>
      <p:sp>
        <p:nvSpPr>
          <p:cNvPr id="4" name="Subtitle 3"/>
          <p:cNvSpPr>
            <a:spLocks noGrp="1"/>
          </p:cNvSpPr>
          <p:nvPr>
            <p:ph type="subTitle" idx="1"/>
          </p:nvPr>
        </p:nvSpPr>
        <p:spPr>
          <a:xfrm>
            <a:off x="4892818" y="4050833"/>
            <a:ext cx="7766936" cy="1096899"/>
          </a:xfrm>
        </p:spPr>
        <p:txBody>
          <a:bodyPr>
            <a:normAutofit/>
          </a:bodyPr>
          <a:lstStyle/>
          <a:p>
            <a:pPr algn="l">
              <a:spcBef>
                <a:spcPts val="0"/>
              </a:spcBef>
            </a:pPr>
            <a:r>
              <a:rPr lang="en-US" sz="1600" dirty="0">
                <a:solidFill>
                  <a:schemeClr val="tx1"/>
                </a:solidFill>
              </a:rPr>
              <a:t>Method of positioning elements in horizontal </a:t>
            </a:r>
            <a:r>
              <a:rPr lang="en-US" sz="1600" dirty="0" smtClean="0">
                <a:solidFill>
                  <a:schemeClr val="tx1"/>
                </a:solidFill>
              </a:rPr>
              <a:t>or</a:t>
            </a:r>
          </a:p>
          <a:p>
            <a:pPr algn="l">
              <a:spcBef>
                <a:spcPts val="0"/>
              </a:spcBef>
            </a:pPr>
            <a:r>
              <a:rPr lang="en-US" sz="1600" dirty="0" smtClean="0">
                <a:solidFill>
                  <a:schemeClr val="tx1"/>
                </a:solidFill>
              </a:rPr>
              <a:t>vertical </a:t>
            </a:r>
            <a:r>
              <a:rPr lang="en-US" sz="1600" dirty="0">
                <a:solidFill>
                  <a:schemeClr val="tx1"/>
                </a:solidFill>
              </a:rPr>
              <a:t>stacks.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045" y="1549536"/>
            <a:ext cx="3356295" cy="3356295"/>
          </a:xfrm>
          <a:prstGeom prst="rect">
            <a:avLst/>
          </a:prstGeom>
        </p:spPr>
      </p:pic>
    </p:spTree>
    <p:extLst>
      <p:ext uri="{BB962C8B-B14F-4D97-AF65-F5344CB8AC3E}">
        <p14:creationId xmlns:p14="http://schemas.microsoft.com/office/powerpoint/2010/main" val="2535254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7524" y="3015049"/>
            <a:ext cx="7782953" cy="3471157"/>
          </a:xfrm>
        </p:spPr>
        <p:txBody>
          <a:bodyPr/>
          <a:lstStyle/>
          <a:p>
            <a:pPr marL="0" indent="0" algn="l">
              <a:buNone/>
            </a:pPr>
            <a:r>
              <a:rPr lang="en-US" dirty="0" smtClean="0"/>
              <a:t>The</a:t>
            </a:r>
            <a:r>
              <a:rPr lang="en-US" dirty="0"/>
              <a:t> </a:t>
            </a:r>
            <a:r>
              <a:rPr lang="en-US" b="1" dirty="0" err="1"/>
              <a:t>Flexbox</a:t>
            </a:r>
            <a:r>
              <a:rPr lang="en-US" b="1" dirty="0"/>
              <a:t> Layout</a:t>
            </a:r>
            <a:r>
              <a:rPr lang="en-US" dirty="0"/>
              <a:t> officially called </a:t>
            </a:r>
            <a:r>
              <a:rPr lang="en-US" dirty="0">
                <a:solidFill>
                  <a:srgbClr val="90C226"/>
                </a:solidFill>
              </a:rPr>
              <a:t>CSS Flexible Box Layout Module</a:t>
            </a:r>
            <a:r>
              <a:rPr lang="en-US" dirty="0"/>
              <a:t> is new layout module in CSS3 made to improve the items align, directions and order in the container even when they are with dynamic or even unknown size. The prime characteristic of the flex container is the ability to modify the width or height of its children to fill the available space in the best possible way on different screen sizes</a:t>
            </a:r>
            <a:r>
              <a:rPr lang="en-US" dirty="0" smtClean="0"/>
              <a:t>.</a:t>
            </a:r>
          </a:p>
        </p:txBody>
      </p:sp>
      <p:sp>
        <p:nvSpPr>
          <p:cNvPr id="4" name="TextBox 3"/>
          <p:cNvSpPr txBox="1"/>
          <p:nvPr/>
        </p:nvSpPr>
        <p:spPr>
          <a:xfrm>
            <a:off x="1261212" y="2833817"/>
            <a:ext cx="426720" cy="646331"/>
          </a:xfrm>
          <a:prstGeom prst="rect">
            <a:avLst/>
          </a:prstGeom>
          <a:noFill/>
        </p:spPr>
        <p:txBody>
          <a:bodyPr wrap="none" rtlCol="0">
            <a:spAutoFit/>
          </a:bodyPr>
          <a:lstStyle/>
          <a:p>
            <a:r>
              <a:rPr lang="en-US" sz="3600" dirty="0" smtClean="0">
                <a:solidFill>
                  <a:srgbClr val="90C226"/>
                </a:solidFill>
              </a:rPr>
              <a:t>“</a:t>
            </a:r>
            <a:endParaRPr lang="en-US" sz="3600" dirty="0">
              <a:solidFill>
                <a:srgbClr val="90C226"/>
              </a:solidFill>
            </a:endParaRPr>
          </a:p>
        </p:txBody>
      </p:sp>
      <p:sp>
        <p:nvSpPr>
          <p:cNvPr id="5" name="TextBox 4"/>
          <p:cNvSpPr txBox="1"/>
          <p:nvPr/>
        </p:nvSpPr>
        <p:spPr>
          <a:xfrm rot="10800000">
            <a:off x="6376911" y="4275439"/>
            <a:ext cx="426720" cy="646331"/>
          </a:xfrm>
          <a:prstGeom prst="rect">
            <a:avLst/>
          </a:prstGeom>
          <a:noFill/>
        </p:spPr>
        <p:txBody>
          <a:bodyPr wrap="none" rtlCol="0">
            <a:spAutoFit/>
          </a:bodyPr>
          <a:lstStyle/>
          <a:p>
            <a:r>
              <a:rPr lang="en-US" sz="3600" dirty="0" smtClean="0">
                <a:solidFill>
                  <a:srgbClr val="90C226"/>
                </a:solidFill>
              </a:rPr>
              <a:t>“</a:t>
            </a:r>
            <a:endParaRPr lang="en-US" sz="3600" dirty="0">
              <a:solidFill>
                <a:srgbClr val="90C226"/>
              </a:solidFill>
            </a:endParaRPr>
          </a:p>
        </p:txBody>
      </p:sp>
    </p:spTree>
    <p:extLst>
      <p:ext uri="{BB962C8B-B14F-4D97-AF65-F5344CB8AC3E}">
        <p14:creationId xmlns:p14="http://schemas.microsoft.com/office/powerpoint/2010/main" val="25946827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err="1" smtClean="0"/>
              <a:t>Flexbox</a:t>
            </a:r>
            <a:r>
              <a:rPr lang="en-US" dirty="0" smtClean="0"/>
              <a:t> Layout?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Simple to get started.</a:t>
            </a:r>
          </a:p>
          <a:p>
            <a:pPr>
              <a:buFont typeface="Arial" panose="020B0604020202020204" pitchFamily="34" charset="0"/>
              <a:buChar char="•"/>
            </a:pPr>
            <a:r>
              <a:rPr lang="en-US" dirty="0" smtClean="0"/>
              <a:t>Easily center child elements</a:t>
            </a:r>
            <a:r>
              <a:rPr lang="en-US" dirty="0"/>
              <a:t>, both horizontally and vertically</a:t>
            </a:r>
            <a:r>
              <a:rPr lang="en-US" dirty="0" smtClean="0"/>
              <a:t>.</a:t>
            </a:r>
          </a:p>
          <a:p>
            <a:pPr>
              <a:buFont typeface="Arial" panose="020B0604020202020204" pitchFamily="34" charset="0"/>
              <a:buChar char="•"/>
            </a:pPr>
            <a:r>
              <a:rPr lang="en-US" b="1" dirty="0" smtClean="0"/>
              <a:t>Manipulate </a:t>
            </a:r>
            <a:r>
              <a:rPr lang="en-US" b="1" dirty="0"/>
              <a:t>inline elements </a:t>
            </a:r>
            <a:r>
              <a:rPr lang="en-US" b="1" dirty="0" smtClean="0"/>
              <a:t>easily </a:t>
            </a:r>
            <a:r>
              <a:rPr lang="en-US" b="1" dirty="0"/>
              <a:t>e</a:t>
            </a:r>
            <a:r>
              <a:rPr lang="en-US" b="1" dirty="0" smtClean="0"/>
              <a:t>.g</a:t>
            </a:r>
            <a:r>
              <a:rPr lang="en-US" b="1" dirty="0"/>
              <a:t>.</a:t>
            </a:r>
            <a:r>
              <a:rPr lang="en-US" b="1" dirty="0" smtClean="0"/>
              <a:t> order and width.</a:t>
            </a:r>
          </a:p>
          <a:p>
            <a:pPr>
              <a:buFont typeface="Arial" panose="020B0604020202020204" pitchFamily="34" charset="0"/>
              <a:buChar char="•"/>
            </a:pPr>
            <a:r>
              <a:rPr lang="en-US" b="1" dirty="0" smtClean="0"/>
              <a:t>Ideal for responsive layouts.</a:t>
            </a:r>
          </a:p>
          <a:p>
            <a:pPr>
              <a:buFont typeface="Arial" panose="020B0604020202020204" pitchFamily="34" charset="0"/>
              <a:buChar char="•"/>
            </a:pPr>
            <a:r>
              <a:rPr lang="en-US" dirty="0" smtClean="0"/>
              <a:t>Complex </a:t>
            </a:r>
            <a:r>
              <a:rPr lang="en-US" dirty="0"/>
              <a:t>layouts can be achieved with less </a:t>
            </a:r>
            <a:r>
              <a:rPr lang="en-US" dirty="0" smtClean="0"/>
              <a:t>code.</a:t>
            </a:r>
            <a:endParaRPr lang="en-US" b="1"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5765536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Support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815" y="2057400"/>
            <a:ext cx="9211705" cy="2088954"/>
          </a:xfrm>
          <a:prstGeom prst="rect">
            <a:avLst/>
          </a:prstGeom>
        </p:spPr>
      </p:pic>
      <p:sp>
        <p:nvSpPr>
          <p:cNvPr id="5" name="TextBox 4"/>
          <p:cNvSpPr txBox="1"/>
          <p:nvPr/>
        </p:nvSpPr>
        <p:spPr>
          <a:xfrm>
            <a:off x="407557" y="4134854"/>
            <a:ext cx="1475084" cy="246221"/>
          </a:xfrm>
          <a:prstGeom prst="rect">
            <a:avLst/>
          </a:prstGeom>
          <a:noFill/>
        </p:spPr>
        <p:txBody>
          <a:bodyPr wrap="none" rtlCol="0">
            <a:spAutoFit/>
          </a:bodyPr>
          <a:lstStyle/>
          <a:p>
            <a:r>
              <a:rPr lang="en-US" sz="1000" dirty="0" smtClean="0"/>
              <a:t>courtesy: caniuse.com</a:t>
            </a:r>
            <a:endParaRPr lang="en-US" sz="1000" dirty="0"/>
          </a:p>
        </p:txBody>
      </p:sp>
      <p:sp>
        <p:nvSpPr>
          <p:cNvPr id="3" name="Rectangle 2"/>
          <p:cNvSpPr/>
          <p:nvPr/>
        </p:nvSpPr>
        <p:spPr>
          <a:xfrm>
            <a:off x="369815" y="1614616"/>
            <a:ext cx="9211705" cy="395760"/>
          </a:xfrm>
          <a:prstGeom prst="rect">
            <a:avLst/>
          </a:prstGeom>
          <a:solidFill>
            <a:srgbClr val="F1E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1667" y="1598140"/>
            <a:ext cx="426627" cy="41927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2047" y="1598140"/>
            <a:ext cx="426627" cy="41927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4264" y="1598140"/>
            <a:ext cx="426627" cy="41927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5886" y="1598140"/>
            <a:ext cx="426627" cy="419272"/>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472" y="1598140"/>
            <a:ext cx="426627" cy="419272"/>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80090" y="1577177"/>
            <a:ext cx="469290" cy="461199"/>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05506" y="1598140"/>
            <a:ext cx="426627" cy="419272"/>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08095" y="1598140"/>
            <a:ext cx="426627" cy="419272"/>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24059" y="1598140"/>
            <a:ext cx="426627" cy="419272"/>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2788" y="1598140"/>
            <a:ext cx="426627" cy="419272"/>
          </a:xfrm>
          <a:prstGeom prst="rect">
            <a:avLst/>
          </a:prstGeom>
        </p:spPr>
      </p:pic>
      <p:sp>
        <p:nvSpPr>
          <p:cNvPr id="16" name="Title 1"/>
          <p:cNvSpPr txBox="1">
            <a:spLocks/>
          </p:cNvSpPr>
          <p:nvPr/>
        </p:nvSpPr>
        <p:spPr>
          <a:xfrm>
            <a:off x="677334" y="4794422"/>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smtClean="0"/>
              <a:t>What about older browsers?</a:t>
            </a:r>
          </a:p>
          <a:p>
            <a:r>
              <a:rPr lang="en-US" sz="1600" dirty="0"/>
              <a:t>	</a:t>
            </a:r>
            <a:r>
              <a:rPr lang="en-US" sz="1200" dirty="0" smtClean="0">
                <a:solidFill>
                  <a:schemeClr val="tx1"/>
                </a:solidFill>
              </a:rPr>
              <a:t>we can achieve </a:t>
            </a:r>
            <a:r>
              <a:rPr lang="en-US" sz="1200" dirty="0" err="1" smtClean="0">
                <a:solidFill>
                  <a:schemeClr val="tx1"/>
                </a:solidFill>
              </a:rPr>
              <a:t>flexbox</a:t>
            </a:r>
            <a:r>
              <a:rPr lang="en-US" sz="1200" dirty="0" smtClean="0">
                <a:solidFill>
                  <a:schemeClr val="tx1"/>
                </a:solidFill>
              </a:rPr>
              <a:t>  support in older version of browsers by specifying </a:t>
            </a:r>
            <a:r>
              <a:rPr lang="en-US" sz="1200" dirty="0" smtClean="0">
                <a:solidFill>
                  <a:schemeClr val="accent3"/>
                </a:solidFill>
              </a:rPr>
              <a:t>vendor prefixes</a:t>
            </a:r>
            <a:r>
              <a:rPr lang="en-US" sz="1200" dirty="0" smtClean="0">
                <a:solidFill>
                  <a:schemeClr val="tx1"/>
                </a:solidFill>
              </a:rPr>
              <a:t> or by running our CSS through </a:t>
            </a:r>
            <a:r>
              <a:rPr lang="en-US" sz="1200" dirty="0" err="1" smtClean="0">
                <a:solidFill>
                  <a:schemeClr val="accent3"/>
                </a:solidFill>
              </a:rPr>
              <a:t>Autoprefixer</a:t>
            </a:r>
            <a:r>
              <a:rPr lang="en-US" sz="1200" dirty="0" smtClean="0">
                <a:solidFill>
                  <a:schemeClr val="tx1"/>
                </a:solidFill>
              </a:rPr>
              <a:t>, which handles the hard job for us very well.</a:t>
            </a:r>
            <a:endParaRPr lang="en-US" sz="1200" dirty="0">
              <a:solidFill>
                <a:schemeClr val="tx1"/>
              </a:solidFill>
            </a:endParaRPr>
          </a:p>
        </p:txBody>
      </p:sp>
    </p:spTree>
    <p:extLst>
      <p:ext uri="{BB962C8B-B14F-4D97-AF65-F5344CB8AC3E}">
        <p14:creationId xmlns:p14="http://schemas.microsoft.com/office/powerpoint/2010/main" val="4091279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668" y="2411854"/>
            <a:ext cx="8596312" cy="3082342"/>
          </a:xfrm>
        </p:spPr>
      </p:pic>
      <p:cxnSp>
        <p:nvCxnSpPr>
          <p:cNvPr id="6" name="Curved Connector 5"/>
          <p:cNvCxnSpPr/>
          <p:nvPr/>
        </p:nvCxnSpPr>
        <p:spPr>
          <a:xfrm rot="10800000" flipV="1">
            <a:off x="2479591" y="1823932"/>
            <a:ext cx="799068" cy="561672"/>
          </a:xfrm>
          <a:prstGeom prst="curvedConnector3">
            <a:avLst>
              <a:gd name="adj1" fmla="val 10670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78659" y="1575340"/>
            <a:ext cx="1670650" cy="335756"/>
          </a:xfrm>
          <a:prstGeom prst="rect">
            <a:avLst/>
          </a:prstGeom>
          <a:noFill/>
        </p:spPr>
        <p:txBody>
          <a:bodyPr wrap="none" rtlCol="0">
            <a:spAutoFit/>
          </a:bodyPr>
          <a:lstStyle/>
          <a:p>
            <a:r>
              <a:rPr lang="en-US" dirty="0" smtClean="0">
                <a:solidFill>
                  <a:srgbClr val="90C226"/>
                </a:solidFill>
              </a:rPr>
              <a:t>Flex container</a:t>
            </a:r>
            <a:endParaRPr lang="en-US" dirty="0">
              <a:solidFill>
                <a:srgbClr val="90C226"/>
              </a:solidFill>
            </a:endParaRPr>
          </a:p>
        </p:txBody>
      </p:sp>
      <p:cxnSp>
        <p:nvCxnSpPr>
          <p:cNvPr id="24" name="Curved Connector 23"/>
          <p:cNvCxnSpPr/>
          <p:nvPr/>
        </p:nvCxnSpPr>
        <p:spPr>
          <a:xfrm rot="5400000">
            <a:off x="5873578" y="2075935"/>
            <a:ext cx="1112108" cy="111210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29632" y="1653973"/>
            <a:ext cx="1252266" cy="369332"/>
          </a:xfrm>
          <a:prstGeom prst="rect">
            <a:avLst/>
          </a:prstGeom>
          <a:noFill/>
        </p:spPr>
        <p:txBody>
          <a:bodyPr wrap="none" rtlCol="0">
            <a:spAutoFit/>
          </a:bodyPr>
          <a:lstStyle/>
          <a:p>
            <a:r>
              <a:rPr lang="en-US" dirty="0" smtClean="0">
                <a:solidFill>
                  <a:srgbClr val="90C226"/>
                </a:solidFill>
              </a:rPr>
              <a:t>Flex Items</a:t>
            </a:r>
            <a:endParaRPr lang="en-US" dirty="0">
              <a:solidFill>
                <a:srgbClr val="90C226"/>
              </a:solidFill>
            </a:endParaRPr>
          </a:p>
        </p:txBody>
      </p:sp>
      <p:cxnSp>
        <p:nvCxnSpPr>
          <p:cNvPr id="29" name="Curved Connector 28"/>
          <p:cNvCxnSpPr/>
          <p:nvPr/>
        </p:nvCxnSpPr>
        <p:spPr>
          <a:xfrm rot="16200000" flipH="1">
            <a:off x="7133967" y="2133599"/>
            <a:ext cx="1112108" cy="99677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9668" y="5494196"/>
            <a:ext cx="1281120" cy="246221"/>
          </a:xfrm>
          <a:prstGeom prst="rect">
            <a:avLst/>
          </a:prstGeom>
          <a:noFill/>
        </p:spPr>
        <p:txBody>
          <a:bodyPr wrap="none" rtlCol="0">
            <a:spAutoFit/>
          </a:bodyPr>
          <a:lstStyle/>
          <a:p>
            <a:r>
              <a:rPr lang="en-US" sz="1000" dirty="0" smtClean="0">
                <a:solidFill>
                  <a:schemeClr val="tx2">
                    <a:lumMod val="90000"/>
                  </a:schemeClr>
                </a:solidFill>
              </a:rPr>
              <a:t>courtesy: scotch.io</a:t>
            </a:r>
            <a:endParaRPr lang="en-US" sz="1000" dirty="0">
              <a:solidFill>
                <a:schemeClr val="tx2">
                  <a:lumMod val="90000"/>
                </a:schemeClr>
              </a:solidFill>
            </a:endParaRPr>
          </a:p>
        </p:txBody>
      </p:sp>
      <p:sp>
        <p:nvSpPr>
          <p:cNvPr id="31" name="Title 1"/>
          <p:cNvSpPr>
            <a:spLocks noGrp="1"/>
          </p:cNvSpPr>
          <p:nvPr>
            <p:ph type="title"/>
          </p:nvPr>
        </p:nvSpPr>
        <p:spPr>
          <a:xfrm>
            <a:off x="677334" y="609600"/>
            <a:ext cx="8596668" cy="1320800"/>
          </a:xfrm>
        </p:spPr>
        <p:txBody>
          <a:bodyPr/>
          <a:lstStyle/>
          <a:p>
            <a:r>
              <a:rPr lang="en-US" dirty="0" smtClean="0"/>
              <a:t>Concept</a:t>
            </a:r>
            <a:endParaRPr lang="en-US" dirty="0"/>
          </a:p>
        </p:txBody>
      </p:sp>
    </p:spTree>
    <p:extLst>
      <p:ext uri="{BB962C8B-B14F-4D97-AF65-F5344CB8AC3E}">
        <p14:creationId xmlns:p14="http://schemas.microsoft.com/office/powerpoint/2010/main" val="8115919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924"/>
          </a:xfrm>
        </p:spPr>
        <p:txBody>
          <a:bodyPr/>
          <a:lstStyle/>
          <a:p>
            <a:r>
              <a:rPr lang="en-US" dirty="0" err="1" smtClean="0"/>
              <a:t>Flexbox</a:t>
            </a:r>
            <a:r>
              <a:rPr lang="en-US" dirty="0" smtClean="0"/>
              <a:t> Properties</a:t>
            </a:r>
            <a:endParaRPr lang="en-US" dirty="0"/>
          </a:p>
        </p:txBody>
      </p:sp>
      <p:cxnSp>
        <p:nvCxnSpPr>
          <p:cNvPr id="10" name="Straight Connector 9"/>
          <p:cNvCxnSpPr/>
          <p:nvPr/>
        </p:nvCxnSpPr>
        <p:spPr>
          <a:xfrm>
            <a:off x="5519351" y="1507524"/>
            <a:ext cx="0" cy="476970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7334" y="1886463"/>
            <a:ext cx="4693736" cy="3177793"/>
          </a:xfrm>
          <a:prstGeom prst="rect">
            <a:avLst/>
          </a:prstGeom>
          <a:noFill/>
        </p:spPr>
        <p:txBody>
          <a:bodyPr wrap="square" rtlCol="0">
            <a:spAutoFit/>
          </a:bodyPr>
          <a:lstStyle/>
          <a:p>
            <a:pPr algn="ctr"/>
            <a:r>
              <a:rPr lang="en-US" b="1" u="sng" dirty="0"/>
              <a:t>Properties for the </a:t>
            </a:r>
            <a:r>
              <a:rPr lang="en-US" b="1" u="sng" dirty="0" smtClean="0"/>
              <a:t>Flex Container (parent)</a:t>
            </a:r>
          </a:p>
          <a:p>
            <a:pPr marL="285750" indent="-285750">
              <a:buFont typeface="Courier New" panose="02070309020205020404" pitchFamily="49" charset="0"/>
              <a:buChar char="o"/>
            </a:pPr>
            <a:endParaRPr lang="en-US" sz="1600" dirty="0"/>
          </a:p>
          <a:p>
            <a:pPr marL="285750" indent="-285750">
              <a:lnSpc>
                <a:spcPct val="150000"/>
              </a:lnSpc>
              <a:buFont typeface="Courier New" panose="02070309020205020404" pitchFamily="49" charset="0"/>
              <a:buChar char="o"/>
            </a:pPr>
            <a:r>
              <a:rPr lang="en-US" sz="1100" dirty="0" smtClean="0">
                <a:solidFill>
                  <a:schemeClr val="accent3">
                    <a:lumMod val="60000"/>
                    <a:lumOff val="40000"/>
                  </a:schemeClr>
                </a:solidFill>
              </a:rPr>
              <a:t>display:</a:t>
            </a:r>
            <a:r>
              <a:rPr lang="en-US" sz="1100" dirty="0" smtClean="0"/>
              <a:t> flex</a:t>
            </a:r>
            <a:r>
              <a:rPr lang="en-US" sz="1100" dirty="0"/>
              <a:t> </a:t>
            </a:r>
            <a:r>
              <a:rPr lang="en-US" sz="1100" dirty="0" smtClean="0"/>
              <a:t>| inline-flex;</a:t>
            </a:r>
          </a:p>
          <a:p>
            <a:pPr marL="285750" indent="-285750">
              <a:lnSpc>
                <a:spcPct val="150000"/>
              </a:lnSpc>
              <a:buFont typeface="Courier New" panose="02070309020205020404" pitchFamily="49" charset="0"/>
              <a:buChar char="o"/>
            </a:pPr>
            <a:r>
              <a:rPr lang="en-US" sz="1100" dirty="0" smtClean="0">
                <a:solidFill>
                  <a:schemeClr val="accent3">
                    <a:lumMod val="60000"/>
                    <a:lumOff val="40000"/>
                  </a:schemeClr>
                </a:solidFill>
              </a:rPr>
              <a:t>flex-direction: </a:t>
            </a:r>
            <a:r>
              <a:rPr lang="en-US" sz="1100" dirty="0"/>
              <a:t>row | row-reverse | column </a:t>
            </a:r>
            <a:r>
              <a:rPr lang="en-US" sz="1100" dirty="0" smtClean="0"/>
              <a:t>| </a:t>
            </a:r>
            <a:r>
              <a:rPr lang="en-US" sz="1100" dirty="0" smtClean="0"/>
              <a:t>column–reverse</a:t>
            </a:r>
            <a:r>
              <a:rPr lang="en-US" sz="1100" dirty="0" smtClean="0"/>
              <a:t>;</a:t>
            </a:r>
          </a:p>
          <a:p>
            <a:pPr marL="285750" indent="-285750">
              <a:lnSpc>
                <a:spcPct val="150000"/>
              </a:lnSpc>
              <a:buFont typeface="Courier New" panose="02070309020205020404" pitchFamily="49" charset="0"/>
              <a:buChar char="o"/>
            </a:pPr>
            <a:r>
              <a:rPr lang="en-US" sz="1100" dirty="0">
                <a:solidFill>
                  <a:schemeClr val="accent3">
                    <a:lumMod val="60000"/>
                    <a:lumOff val="40000"/>
                  </a:schemeClr>
                </a:solidFill>
              </a:rPr>
              <a:t>flex-wrap: </a:t>
            </a:r>
            <a:r>
              <a:rPr lang="en-US" sz="1100" dirty="0" err="1"/>
              <a:t>nowrap</a:t>
            </a:r>
            <a:r>
              <a:rPr lang="en-US" sz="1100" dirty="0"/>
              <a:t> | wrap | wrap-reverse</a:t>
            </a:r>
            <a:r>
              <a:rPr lang="en-US" sz="1100" dirty="0" smtClean="0"/>
              <a:t>;</a:t>
            </a:r>
          </a:p>
          <a:p>
            <a:pPr marL="285750" indent="-285750">
              <a:lnSpc>
                <a:spcPct val="150000"/>
              </a:lnSpc>
              <a:buFont typeface="Courier New" panose="02070309020205020404" pitchFamily="49" charset="0"/>
              <a:buChar char="o"/>
            </a:pPr>
            <a:r>
              <a:rPr lang="en-US" sz="1100" dirty="0">
                <a:solidFill>
                  <a:schemeClr val="accent3">
                    <a:lumMod val="60000"/>
                    <a:lumOff val="40000"/>
                  </a:schemeClr>
                </a:solidFill>
              </a:rPr>
              <a:t>flex-flow: </a:t>
            </a:r>
            <a:r>
              <a:rPr lang="en-US" sz="1100" dirty="0"/>
              <a:t>&lt;‘flex-direction’&gt; || &lt;‘flex-wrap</a:t>
            </a:r>
            <a:r>
              <a:rPr lang="en-US" sz="1100" dirty="0" smtClean="0"/>
              <a:t>’&gt;;</a:t>
            </a:r>
          </a:p>
          <a:p>
            <a:pPr marL="285750" indent="-285750">
              <a:lnSpc>
                <a:spcPct val="150000"/>
              </a:lnSpc>
              <a:buFont typeface="Courier New" panose="02070309020205020404" pitchFamily="49" charset="0"/>
              <a:buChar char="o"/>
            </a:pPr>
            <a:r>
              <a:rPr lang="en-US" sz="1100" dirty="0">
                <a:solidFill>
                  <a:schemeClr val="accent3">
                    <a:lumMod val="60000"/>
                    <a:lumOff val="40000"/>
                  </a:schemeClr>
                </a:solidFill>
              </a:rPr>
              <a:t>justify-content: </a:t>
            </a:r>
            <a:r>
              <a:rPr lang="en-US" sz="1100" dirty="0"/>
              <a:t>flex-start | flex-end | center | space-between | space-around</a:t>
            </a:r>
            <a:r>
              <a:rPr lang="en-US" sz="1100" dirty="0" smtClean="0"/>
              <a:t>;</a:t>
            </a:r>
          </a:p>
          <a:p>
            <a:pPr marL="285750" indent="-285750">
              <a:lnSpc>
                <a:spcPct val="150000"/>
              </a:lnSpc>
              <a:buFont typeface="Courier New" panose="02070309020205020404" pitchFamily="49" charset="0"/>
              <a:buChar char="o"/>
            </a:pPr>
            <a:r>
              <a:rPr lang="en-US" sz="1100" dirty="0">
                <a:solidFill>
                  <a:schemeClr val="accent3">
                    <a:lumMod val="60000"/>
                    <a:lumOff val="40000"/>
                  </a:schemeClr>
                </a:solidFill>
              </a:rPr>
              <a:t>align-items: </a:t>
            </a:r>
            <a:r>
              <a:rPr lang="en-US" sz="1100" dirty="0"/>
              <a:t>flex-start | flex-end | center | baseline | stretch</a:t>
            </a:r>
            <a:r>
              <a:rPr lang="en-US" sz="1100" dirty="0" smtClean="0"/>
              <a:t>;</a:t>
            </a:r>
          </a:p>
          <a:p>
            <a:pPr marL="285750" indent="-285750">
              <a:lnSpc>
                <a:spcPct val="150000"/>
              </a:lnSpc>
              <a:buFont typeface="Courier New" panose="02070309020205020404" pitchFamily="49" charset="0"/>
              <a:buChar char="o"/>
            </a:pPr>
            <a:r>
              <a:rPr lang="en-US" sz="1100" dirty="0">
                <a:solidFill>
                  <a:schemeClr val="accent3">
                    <a:lumMod val="60000"/>
                    <a:lumOff val="40000"/>
                  </a:schemeClr>
                </a:solidFill>
              </a:rPr>
              <a:t>align-content: </a:t>
            </a:r>
            <a:r>
              <a:rPr lang="en-US" sz="1100" dirty="0"/>
              <a:t>flex-start | flex-end | center | space-between | space-around | stretch;</a:t>
            </a:r>
          </a:p>
        </p:txBody>
      </p:sp>
      <p:sp>
        <p:nvSpPr>
          <p:cNvPr id="13" name="TextBox 12"/>
          <p:cNvSpPr txBox="1"/>
          <p:nvPr/>
        </p:nvSpPr>
        <p:spPr>
          <a:xfrm>
            <a:off x="5667633" y="1886463"/>
            <a:ext cx="4693736" cy="2669962"/>
          </a:xfrm>
          <a:prstGeom prst="rect">
            <a:avLst/>
          </a:prstGeom>
          <a:noFill/>
        </p:spPr>
        <p:txBody>
          <a:bodyPr wrap="square" rtlCol="0">
            <a:spAutoFit/>
          </a:bodyPr>
          <a:lstStyle/>
          <a:p>
            <a:pPr algn="ctr"/>
            <a:r>
              <a:rPr lang="en-US" b="1" u="sng" dirty="0"/>
              <a:t>Properties for the Flex </a:t>
            </a:r>
            <a:r>
              <a:rPr lang="en-US" b="1" u="sng" dirty="0" smtClean="0"/>
              <a:t>items</a:t>
            </a:r>
          </a:p>
          <a:p>
            <a:pPr algn="ctr"/>
            <a:r>
              <a:rPr lang="en-US" b="1" u="sng" dirty="0" smtClean="0"/>
              <a:t>(</a:t>
            </a:r>
            <a:r>
              <a:rPr lang="en-US" b="1" u="sng" dirty="0" err="1" smtClean="0"/>
              <a:t>childs</a:t>
            </a:r>
            <a:r>
              <a:rPr lang="en-US" b="1" u="sng" dirty="0" smtClean="0"/>
              <a:t>)</a:t>
            </a:r>
            <a:endParaRPr lang="en-US" b="1" u="sng" dirty="0"/>
          </a:p>
          <a:p>
            <a:pPr marL="285750" indent="-285750">
              <a:buFont typeface="Courier New" panose="02070309020205020404" pitchFamily="49" charset="0"/>
              <a:buChar char="o"/>
            </a:pPr>
            <a:endParaRPr lang="en-US" sz="1600" dirty="0"/>
          </a:p>
          <a:p>
            <a:pPr marL="285750" indent="-285750">
              <a:lnSpc>
                <a:spcPct val="150000"/>
              </a:lnSpc>
              <a:buFont typeface="Courier New" panose="02070309020205020404" pitchFamily="49" charset="0"/>
              <a:buChar char="o"/>
            </a:pPr>
            <a:r>
              <a:rPr lang="en-US" sz="1100" dirty="0" smtClean="0">
                <a:solidFill>
                  <a:schemeClr val="accent3">
                    <a:lumMod val="60000"/>
                    <a:lumOff val="40000"/>
                  </a:schemeClr>
                </a:solidFill>
              </a:rPr>
              <a:t>order:</a:t>
            </a:r>
            <a:r>
              <a:rPr lang="en-US" sz="1100" dirty="0" smtClean="0"/>
              <a:t> </a:t>
            </a:r>
            <a:r>
              <a:rPr lang="en-US" sz="1100" dirty="0"/>
              <a:t>&lt;integer&gt;</a:t>
            </a:r>
            <a:r>
              <a:rPr lang="en-US" sz="1100" dirty="0" smtClean="0"/>
              <a:t>;</a:t>
            </a:r>
          </a:p>
          <a:p>
            <a:pPr marL="285750" indent="-285750">
              <a:lnSpc>
                <a:spcPct val="150000"/>
              </a:lnSpc>
              <a:buFont typeface="Courier New" panose="02070309020205020404" pitchFamily="49" charset="0"/>
              <a:buChar char="o"/>
            </a:pPr>
            <a:r>
              <a:rPr lang="en-US" sz="1100" dirty="0" smtClean="0">
                <a:solidFill>
                  <a:schemeClr val="accent3">
                    <a:lumMod val="60000"/>
                    <a:lumOff val="40000"/>
                  </a:schemeClr>
                </a:solidFill>
              </a:rPr>
              <a:t>flex-grow: </a:t>
            </a:r>
            <a:r>
              <a:rPr lang="en-US" sz="1100" dirty="0" smtClean="0"/>
              <a:t>&lt;number&gt;;</a:t>
            </a:r>
          </a:p>
          <a:p>
            <a:pPr marL="285750" indent="-285750">
              <a:lnSpc>
                <a:spcPct val="150000"/>
              </a:lnSpc>
              <a:buFont typeface="Courier New" panose="02070309020205020404" pitchFamily="49" charset="0"/>
              <a:buChar char="o"/>
            </a:pPr>
            <a:r>
              <a:rPr lang="en-US" sz="1100" dirty="0" smtClean="0">
                <a:solidFill>
                  <a:schemeClr val="accent3">
                    <a:lumMod val="60000"/>
                    <a:lumOff val="40000"/>
                  </a:schemeClr>
                </a:solidFill>
              </a:rPr>
              <a:t>flex-shrink:</a:t>
            </a:r>
            <a:r>
              <a:rPr lang="en-US" sz="1100" dirty="0" smtClean="0"/>
              <a:t> </a:t>
            </a:r>
            <a:r>
              <a:rPr lang="en-US" sz="1100" dirty="0"/>
              <a:t>&lt;number</a:t>
            </a:r>
            <a:r>
              <a:rPr lang="en-US" sz="1100" dirty="0" smtClean="0"/>
              <a:t>&gt;;</a:t>
            </a:r>
            <a:endParaRPr lang="en-US" sz="1100" dirty="0" smtClean="0"/>
          </a:p>
          <a:p>
            <a:pPr marL="285750" indent="-285750">
              <a:lnSpc>
                <a:spcPct val="150000"/>
              </a:lnSpc>
              <a:buFont typeface="Courier New" panose="02070309020205020404" pitchFamily="49" charset="0"/>
              <a:buChar char="o"/>
            </a:pPr>
            <a:r>
              <a:rPr lang="en-US" sz="1100" dirty="0" smtClean="0">
                <a:solidFill>
                  <a:schemeClr val="accent3">
                    <a:lumMod val="60000"/>
                    <a:lumOff val="40000"/>
                  </a:schemeClr>
                </a:solidFill>
              </a:rPr>
              <a:t>flex-basis: </a:t>
            </a:r>
            <a:r>
              <a:rPr lang="en-US" sz="1100" dirty="0"/>
              <a:t>&lt;length&gt; | auto</a:t>
            </a:r>
            <a:r>
              <a:rPr lang="en-US" sz="1100" dirty="0" smtClean="0"/>
              <a:t>;</a:t>
            </a:r>
          </a:p>
          <a:p>
            <a:pPr marL="285750" indent="-285750">
              <a:lnSpc>
                <a:spcPct val="150000"/>
              </a:lnSpc>
              <a:buFont typeface="Courier New" panose="02070309020205020404" pitchFamily="49" charset="0"/>
              <a:buChar char="o"/>
            </a:pPr>
            <a:r>
              <a:rPr lang="en-US" sz="1100" dirty="0" smtClean="0">
                <a:solidFill>
                  <a:schemeClr val="accent3">
                    <a:lumMod val="60000"/>
                    <a:lumOff val="40000"/>
                  </a:schemeClr>
                </a:solidFill>
              </a:rPr>
              <a:t>flex: </a:t>
            </a:r>
            <a:r>
              <a:rPr lang="en-US" sz="1100" dirty="0"/>
              <a:t>none | [ &lt;'flex-grow'&gt; &lt;'flex-shrink'&gt;? || &lt;'flex-basis</a:t>
            </a:r>
            <a:r>
              <a:rPr lang="en-US" sz="1100" dirty="0" smtClean="0"/>
              <a:t>'&gt; ];</a:t>
            </a:r>
          </a:p>
          <a:p>
            <a:pPr marL="285750" indent="-285750">
              <a:lnSpc>
                <a:spcPct val="150000"/>
              </a:lnSpc>
              <a:buFont typeface="Courier New" panose="02070309020205020404" pitchFamily="49" charset="0"/>
              <a:buChar char="o"/>
            </a:pPr>
            <a:r>
              <a:rPr lang="en-US" sz="1100" dirty="0" smtClean="0">
                <a:solidFill>
                  <a:srgbClr val="F0D578"/>
                </a:solidFill>
              </a:rPr>
              <a:t>align-self: </a:t>
            </a:r>
            <a:r>
              <a:rPr lang="en-US" sz="1100" dirty="0"/>
              <a:t>auto | flex-start | flex-end | center | baseline | stretch;</a:t>
            </a:r>
          </a:p>
        </p:txBody>
      </p:sp>
    </p:spTree>
    <p:extLst>
      <p:ext uri="{BB962C8B-B14F-4D97-AF65-F5344CB8AC3E}">
        <p14:creationId xmlns:p14="http://schemas.microsoft.com/office/powerpoint/2010/main" val="14284376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6729" y="5117973"/>
            <a:ext cx="2675466" cy="409616"/>
          </a:xfrm>
        </p:spPr>
        <p:txBody>
          <a:bodyPr/>
          <a:lstStyle/>
          <a:p>
            <a:pPr marL="0" indent="0">
              <a:buNone/>
            </a:pPr>
            <a:r>
              <a:rPr lang="en-US" dirty="0" smtClean="0"/>
              <a:t>github.com/aamir1995</a:t>
            </a:r>
            <a:endParaRPr lang="en-US" dirty="0"/>
          </a:p>
        </p:txBody>
      </p:sp>
    </p:spTree>
    <p:extLst>
      <p:ext uri="{BB962C8B-B14F-4D97-AF65-F5344CB8AC3E}">
        <p14:creationId xmlns:p14="http://schemas.microsoft.com/office/powerpoint/2010/main" val="2200535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317</TotalTime>
  <Words>221</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Courier New</vt:lpstr>
      <vt:lpstr>Trebuchet MS</vt:lpstr>
      <vt:lpstr>Wingdings 3</vt:lpstr>
      <vt:lpstr>Facet</vt:lpstr>
      <vt:lpstr>CSS3: Flexbox</vt:lpstr>
      <vt:lpstr>PowerPoint Presentation</vt:lpstr>
      <vt:lpstr>Why Use Flexbox Layout?</vt:lpstr>
      <vt:lpstr>Browser Support</vt:lpstr>
      <vt:lpstr>Concept</vt:lpstr>
      <vt:lpstr>Flexbox Properties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CSS3: Flexbox</dc:title>
  <dc:creator>Aamir Shah</dc:creator>
  <cp:lastModifiedBy>Aamir Shah</cp:lastModifiedBy>
  <cp:revision>27</cp:revision>
  <dcterms:created xsi:type="dcterms:W3CDTF">2017-02-25T14:32:34Z</dcterms:created>
  <dcterms:modified xsi:type="dcterms:W3CDTF">2017-02-26T05:02:42Z</dcterms:modified>
</cp:coreProperties>
</file>