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7" r:id="rId5"/>
    <p:sldId id="273" r:id="rId6"/>
    <p:sldId id="274" r:id="rId7"/>
    <p:sldId id="276" r:id="rId8"/>
    <p:sldId id="277" r:id="rId9"/>
    <p:sldId id="275" r:id="rId10"/>
    <p:sldId id="278" r:id="rId11"/>
    <p:sldId id="279" r:id="rId12"/>
    <p:sldId id="280" r:id="rId13"/>
    <p:sldId id="293" r:id="rId14"/>
    <p:sldId id="282" r:id="rId15"/>
    <p:sldId id="283" r:id="rId16"/>
    <p:sldId id="284" r:id="rId17"/>
    <p:sldId id="286" r:id="rId18"/>
    <p:sldId id="285" r:id="rId19"/>
    <p:sldId id="287" r:id="rId20"/>
    <p:sldId id="288" r:id="rId21"/>
    <p:sldId id="294" r:id="rId22"/>
    <p:sldId id="295" r:id="rId23"/>
    <p:sldId id="299" r:id="rId24"/>
    <p:sldId id="300" r:id="rId25"/>
    <p:sldId id="289" r:id="rId26"/>
    <p:sldId id="290" r:id="rId27"/>
    <p:sldId id="291" r:id="rId28"/>
    <p:sldId id="29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F49C86-1800-4B1A-BA01-DA5B8E70491A}" v="29" dt="2021-10-03T13:08:55.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2877" autoAdjust="0"/>
  </p:normalViewPr>
  <p:slideViewPr>
    <p:cSldViewPr snapToGrid="0">
      <p:cViewPr varScale="1">
        <p:scale>
          <a:sx n="79" d="100"/>
          <a:sy n="79" d="100"/>
        </p:scale>
        <p:origin x="100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Shaukat Lecturer FCSE" userId="48e8cdf9-ec6e-423c-a6b7-93180a25bc71" providerId="ADAL" clId="{76F49C86-1800-4B1A-BA01-DA5B8E70491A}"/>
    <pc:docChg chg="undo redo custSel addSld delSld modSld sldOrd">
      <pc:chgData name="Ali Shaukat Lecturer FCSE" userId="48e8cdf9-ec6e-423c-a6b7-93180a25bc71" providerId="ADAL" clId="{76F49C86-1800-4B1A-BA01-DA5B8E70491A}" dt="2021-10-03T13:10:04.219" v="1624" actId="20577"/>
      <pc:docMkLst>
        <pc:docMk/>
      </pc:docMkLst>
      <pc:sldChg chg="new del">
        <pc:chgData name="Ali Shaukat Lecturer FCSE" userId="48e8cdf9-ec6e-423c-a6b7-93180a25bc71" providerId="ADAL" clId="{76F49C86-1800-4B1A-BA01-DA5B8E70491A}" dt="2021-09-27T08:54:25.987" v="2" actId="47"/>
        <pc:sldMkLst>
          <pc:docMk/>
          <pc:sldMk cId="3007006867" sldId="256"/>
        </pc:sldMkLst>
      </pc:sldChg>
      <pc:sldChg chg="addSp delSp modSp add mod modClrScheme chgLayout">
        <pc:chgData name="Ali Shaukat Lecturer FCSE" userId="48e8cdf9-ec6e-423c-a6b7-93180a25bc71" providerId="ADAL" clId="{76F49C86-1800-4B1A-BA01-DA5B8E70491A}" dt="2021-09-27T08:58:22.279" v="163" actId="20577"/>
        <pc:sldMkLst>
          <pc:docMk/>
          <pc:sldMk cId="0" sldId="257"/>
        </pc:sldMkLst>
        <pc:spChg chg="add del mod ord">
          <ac:chgData name="Ali Shaukat Lecturer FCSE" userId="48e8cdf9-ec6e-423c-a6b7-93180a25bc71" providerId="ADAL" clId="{76F49C86-1800-4B1A-BA01-DA5B8E70491A}" dt="2021-09-27T08:56:58.008" v="127" actId="700"/>
          <ac:spMkLst>
            <pc:docMk/>
            <pc:sldMk cId="0" sldId="257"/>
            <ac:spMk id="2" creationId="{83A0A5FA-111E-44F3-B5FD-18D6DE021C7E}"/>
          </ac:spMkLst>
        </pc:spChg>
        <pc:spChg chg="add del mod ord">
          <ac:chgData name="Ali Shaukat Lecturer FCSE" userId="48e8cdf9-ec6e-423c-a6b7-93180a25bc71" providerId="ADAL" clId="{76F49C86-1800-4B1A-BA01-DA5B8E70491A}" dt="2021-09-27T08:56:58.008" v="127" actId="700"/>
          <ac:spMkLst>
            <pc:docMk/>
            <pc:sldMk cId="0" sldId="257"/>
            <ac:spMk id="3" creationId="{13B486DD-9E14-4DE8-B005-BD4487ACA4EF}"/>
          </ac:spMkLst>
        </pc:spChg>
        <pc:spChg chg="add del mod ord">
          <ac:chgData name="Ali Shaukat Lecturer FCSE" userId="48e8cdf9-ec6e-423c-a6b7-93180a25bc71" providerId="ADAL" clId="{76F49C86-1800-4B1A-BA01-DA5B8E70491A}" dt="2021-09-27T08:56:58.008" v="127" actId="700"/>
          <ac:spMkLst>
            <pc:docMk/>
            <pc:sldMk cId="0" sldId="257"/>
            <ac:spMk id="4" creationId="{5683AC8E-A936-4862-ABF6-0AE96AF13650}"/>
          </ac:spMkLst>
        </pc:spChg>
        <pc:spChg chg="add del mod">
          <ac:chgData name="Ali Shaukat Lecturer FCSE" userId="48e8cdf9-ec6e-423c-a6b7-93180a25bc71" providerId="ADAL" clId="{76F49C86-1800-4B1A-BA01-DA5B8E70491A}" dt="2021-09-27T08:57:14.367" v="134"/>
          <ac:spMkLst>
            <pc:docMk/>
            <pc:sldMk cId="0" sldId="257"/>
            <ac:spMk id="10" creationId="{A98A4286-9730-4C28-A43C-9C5BBE5F36F4}"/>
          </ac:spMkLst>
        </pc:spChg>
        <pc:spChg chg="mod">
          <ac:chgData name="Ali Shaukat Lecturer FCSE" userId="48e8cdf9-ec6e-423c-a6b7-93180a25bc71" providerId="ADAL" clId="{76F49C86-1800-4B1A-BA01-DA5B8E70491A}" dt="2021-09-27T08:58:09.493" v="159" actId="1076"/>
          <ac:spMkLst>
            <pc:docMk/>
            <pc:sldMk cId="0" sldId="257"/>
            <ac:spMk id="83" creationId="{00000000-0000-0000-0000-000000000000}"/>
          </ac:spMkLst>
        </pc:spChg>
        <pc:spChg chg="mod">
          <ac:chgData name="Ali Shaukat Lecturer FCSE" userId="48e8cdf9-ec6e-423c-a6b7-93180a25bc71" providerId="ADAL" clId="{76F49C86-1800-4B1A-BA01-DA5B8E70491A}" dt="2021-09-27T08:58:22.279" v="163" actId="20577"/>
          <ac:spMkLst>
            <pc:docMk/>
            <pc:sldMk cId="0" sldId="257"/>
            <ac:spMk id="84" creationId="{00000000-0000-0000-0000-000000000000}"/>
          </ac:spMkLst>
        </pc:spChg>
        <pc:spChg chg="mod">
          <ac:chgData name="Ali Shaukat Lecturer FCSE" userId="48e8cdf9-ec6e-423c-a6b7-93180a25bc71" providerId="ADAL" clId="{76F49C86-1800-4B1A-BA01-DA5B8E70491A}" dt="2021-09-27T08:58:05.322" v="158" actId="1076"/>
          <ac:spMkLst>
            <pc:docMk/>
            <pc:sldMk cId="0" sldId="257"/>
            <ac:spMk id="85" creationId="{00000000-0000-0000-0000-000000000000}"/>
          </ac:spMkLst>
        </pc:spChg>
        <pc:spChg chg="mod">
          <ac:chgData name="Ali Shaukat Lecturer FCSE" userId="48e8cdf9-ec6e-423c-a6b7-93180a25bc71" providerId="ADAL" clId="{76F49C86-1800-4B1A-BA01-DA5B8E70491A}" dt="2021-09-27T08:58:00.652" v="157" actId="1076"/>
          <ac:spMkLst>
            <pc:docMk/>
            <pc:sldMk cId="0" sldId="257"/>
            <ac:spMk id="86" creationId="{00000000-0000-0000-0000-000000000000}"/>
          </ac:spMkLst>
        </pc:spChg>
        <pc:spChg chg="mod">
          <ac:chgData name="Ali Shaukat Lecturer FCSE" userId="48e8cdf9-ec6e-423c-a6b7-93180a25bc71" providerId="ADAL" clId="{76F49C86-1800-4B1A-BA01-DA5B8E70491A}" dt="2021-09-27T08:55:48.931" v="110" actId="20577"/>
          <ac:spMkLst>
            <pc:docMk/>
            <pc:sldMk cId="0" sldId="257"/>
            <ac:spMk id="87" creationId="{00000000-0000-0000-0000-000000000000}"/>
          </ac:spMkLst>
        </pc:spChg>
      </pc:sldChg>
      <pc:sldChg chg="modSp new mod">
        <pc:chgData name="Ali Shaukat Lecturer FCSE" userId="48e8cdf9-ec6e-423c-a6b7-93180a25bc71" providerId="ADAL" clId="{76F49C86-1800-4B1A-BA01-DA5B8E70491A}" dt="2021-09-27T10:00:21.735" v="1128"/>
        <pc:sldMkLst>
          <pc:docMk/>
          <pc:sldMk cId="3406228337" sldId="258"/>
        </pc:sldMkLst>
        <pc:spChg chg="mod">
          <ac:chgData name="Ali Shaukat Lecturer FCSE" userId="48e8cdf9-ec6e-423c-a6b7-93180a25bc71" providerId="ADAL" clId="{76F49C86-1800-4B1A-BA01-DA5B8E70491A}" dt="2021-09-27T08:59:34.355" v="197" actId="20577"/>
          <ac:spMkLst>
            <pc:docMk/>
            <pc:sldMk cId="3406228337" sldId="258"/>
            <ac:spMk id="2" creationId="{5754548A-365C-4EA8-8F20-F95588A53F56}"/>
          </ac:spMkLst>
        </pc:spChg>
        <pc:spChg chg="mod">
          <ac:chgData name="Ali Shaukat Lecturer FCSE" userId="48e8cdf9-ec6e-423c-a6b7-93180a25bc71" providerId="ADAL" clId="{76F49C86-1800-4B1A-BA01-DA5B8E70491A}" dt="2021-09-27T10:00:21.735" v="1128"/>
          <ac:spMkLst>
            <pc:docMk/>
            <pc:sldMk cId="3406228337" sldId="258"/>
            <ac:spMk id="3" creationId="{168C8376-EAC6-43A7-9004-3ED6D027F7D6}"/>
          </ac:spMkLst>
        </pc:spChg>
        <pc:spChg chg="mod">
          <ac:chgData name="Ali Shaukat Lecturer FCSE" userId="48e8cdf9-ec6e-423c-a6b7-93180a25bc71" providerId="ADAL" clId="{76F49C86-1800-4B1A-BA01-DA5B8E70491A}" dt="2021-09-27T08:58:49.020" v="165" actId="6549"/>
          <ac:spMkLst>
            <pc:docMk/>
            <pc:sldMk cId="3406228337" sldId="258"/>
            <ac:spMk id="88" creationId="{00000000-0000-0000-0000-000000000000}"/>
          </ac:spMkLst>
        </pc:spChg>
      </pc:sldChg>
      <pc:sldChg chg="modSp add mod ord">
        <pc:chgData name="Ali Shaukat Lecturer FCSE" userId="48e8cdf9-ec6e-423c-a6b7-93180a25bc71" providerId="ADAL" clId="{76F49C86-1800-4B1A-BA01-DA5B8E70491A}" dt="2021-10-03T13:09:14.904" v="1589"/>
        <pc:sldMkLst>
          <pc:docMk/>
          <pc:sldMk cId="768913281" sldId="259"/>
        </pc:sldMkLst>
        <pc:spChg chg="mod">
          <ac:chgData name="Ali Shaukat Lecturer FCSE" userId="48e8cdf9-ec6e-423c-a6b7-93180a25bc71" providerId="ADAL" clId="{76F49C86-1800-4B1A-BA01-DA5B8E70491A}" dt="2021-09-27T09:04:32.480" v="427" actId="20577"/>
          <ac:spMkLst>
            <pc:docMk/>
            <pc:sldMk cId="768913281" sldId="259"/>
            <ac:spMk id="2" creationId="{5754548A-365C-4EA8-8F20-F95588A53F56}"/>
          </ac:spMkLst>
        </pc:spChg>
        <pc:spChg chg="mod">
          <ac:chgData name="Ali Shaukat Lecturer FCSE" userId="48e8cdf9-ec6e-423c-a6b7-93180a25bc71" providerId="ADAL" clId="{76F49C86-1800-4B1A-BA01-DA5B8E70491A}" dt="2021-09-27T10:01:37.413" v="1213" actId="20577"/>
          <ac:spMkLst>
            <pc:docMk/>
            <pc:sldMk cId="768913281" sldId="259"/>
            <ac:spMk id="3" creationId="{168C8376-EAC6-43A7-9004-3ED6D027F7D6}"/>
          </ac:spMkLst>
        </pc:spChg>
      </pc:sldChg>
      <pc:sldChg chg="modSp new del mod">
        <pc:chgData name="Ali Shaukat Lecturer FCSE" userId="48e8cdf9-ec6e-423c-a6b7-93180a25bc71" providerId="ADAL" clId="{76F49C86-1800-4B1A-BA01-DA5B8E70491A}" dt="2021-09-27T09:04:27.384" v="410" actId="47"/>
        <pc:sldMkLst>
          <pc:docMk/>
          <pc:sldMk cId="1010570825" sldId="260"/>
        </pc:sldMkLst>
        <pc:spChg chg="mod">
          <ac:chgData name="Ali Shaukat Lecturer FCSE" userId="48e8cdf9-ec6e-423c-a6b7-93180a25bc71" providerId="ADAL" clId="{76F49C86-1800-4B1A-BA01-DA5B8E70491A}" dt="2021-09-27T09:00:49.215" v="239" actId="404"/>
          <ac:spMkLst>
            <pc:docMk/>
            <pc:sldMk cId="1010570825" sldId="260"/>
            <ac:spMk id="2" creationId="{466ECDC7-F2DF-4FD4-A8A7-767602472AA5}"/>
          </ac:spMkLst>
        </pc:spChg>
        <pc:spChg chg="mod">
          <ac:chgData name="Ali Shaukat Lecturer FCSE" userId="48e8cdf9-ec6e-423c-a6b7-93180a25bc71" providerId="ADAL" clId="{76F49C86-1800-4B1A-BA01-DA5B8E70491A}" dt="2021-09-27T09:01:15.240" v="262" actId="20577"/>
          <ac:spMkLst>
            <pc:docMk/>
            <pc:sldMk cId="1010570825" sldId="260"/>
            <ac:spMk id="3" creationId="{A6EA2134-004D-4FC9-8E61-D6A75DCA40DA}"/>
          </ac:spMkLst>
        </pc:spChg>
      </pc:sldChg>
      <pc:sldChg chg="modSp add mod">
        <pc:chgData name="Ali Shaukat Lecturer FCSE" userId="48e8cdf9-ec6e-423c-a6b7-93180a25bc71" providerId="ADAL" clId="{76F49C86-1800-4B1A-BA01-DA5B8E70491A}" dt="2021-09-27T09:55:02.959" v="1035" actId="20577"/>
        <pc:sldMkLst>
          <pc:docMk/>
          <pc:sldMk cId="1105910275" sldId="261"/>
        </pc:sldMkLst>
        <pc:spChg chg="mod">
          <ac:chgData name="Ali Shaukat Lecturer FCSE" userId="48e8cdf9-ec6e-423c-a6b7-93180a25bc71" providerId="ADAL" clId="{76F49C86-1800-4B1A-BA01-DA5B8E70491A}" dt="2021-09-27T09:01:53.881" v="273" actId="20577"/>
          <ac:spMkLst>
            <pc:docMk/>
            <pc:sldMk cId="1105910275" sldId="261"/>
            <ac:spMk id="2" creationId="{5754548A-365C-4EA8-8F20-F95588A53F56}"/>
          </ac:spMkLst>
        </pc:spChg>
        <pc:spChg chg="mod">
          <ac:chgData name="Ali Shaukat Lecturer FCSE" userId="48e8cdf9-ec6e-423c-a6b7-93180a25bc71" providerId="ADAL" clId="{76F49C86-1800-4B1A-BA01-DA5B8E70491A}" dt="2021-09-27T09:55:02.959" v="1035" actId="20577"/>
          <ac:spMkLst>
            <pc:docMk/>
            <pc:sldMk cId="1105910275" sldId="261"/>
            <ac:spMk id="3" creationId="{168C8376-EAC6-43A7-9004-3ED6D027F7D6}"/>
          </ac:spMkLst>
        </pc:spChg>
      </pc:sldChg>
      <pc:sldChg chg="addSp delSp modSp new mod">
        <pc:chgData name="Ali Shaukat Lecturer FCSE" userId="48e8cdf9-ec6e-423c-a6b7-93180a25bc71" providerId="ADAL" clId="{76F49C86-1800-4B1A-BA01-DA5B8E70491A}" dt="2021-10-03T13:09:00.592" v="1585" actId="14734"/>
        <pc:sldMkLst>
          <pc:docMk/>
          <pc:sldMk cId="3445406530" sldId="262"/>
        </pc:sldMkLst>
        <pc:spChg chg="mod">
          <ac:chgData name="Ali Shaukat Lecturer FCSE" userId="48e8cdf9-ec6e-423c-a6b7-93180a25bc71" providerId="ADAL" clId="{76F49C86-1800-4B1A-BA01-DA5B8E70491A}" dt="2021-09-27T09:14:39.847" v="592" actId="122"/>
          <ac:spMkLst>
            <pc:docMk/>
            <pc:sldMk cId="3445406530" sldId="262"/>
            <ac:spMk id="2" creationId="{8AF56869-F243-4FF9-84B3-DCAAE44008DD}"/>
          </ac:spMkLst>
        </pc:spChg>
        <pc:spChg chg="del">
          <ac:chgData name="Ali Shaukat Lecturer FCSE" userId="48e8cdf9-ec6e-423c-a6b7-93180a25bc71" providerId="ADAL" clId="{76F49C86-1800-4B1A-BA01-DA5B8E70491A}" dt="2021-09-27T09:14:31.138" v="588" actId="478"/>
          <ac:spMkLst>
            <pc:docMk/>
            <pc:sldMk cId="3445406530" sldId="262"/>
            <ac:spMk id="3" creationId="{1559DFC5-43C2-4B19-BA99-A41E4A07D0C6}"/>
          </ac:spMkLst>
        </pc:spChg>
        <pc:spChg chg="add del">
          <ac:chgData name="Ali Shaukat Lecturer FCSE" userId="48e8cdf9-ec6e-423c-a6b7-93180a25bc71" providerId="ADAL" clId="{76F49C86-1800-4B1A-BA01-DA5B8E70491A}" dt="2021-09-27T09:38:49.040" v="644" actId="22"/>
          <ac:spMkLst>
            <pc:docMk/>
            <pc:sldMk cId="3445406530" sldId="262"/>
            <ac:spMk id="10" creationId="{BCB06B23-F3AF-4138-890A-626A3D7AA311}"/>
          </ac:spMkLst>
        </pc:spChg>
        <pc:graphicFrameChg chg="add del mod">
          <ac:chgData name="Ali Shaukat Lecturer FCSE" userId="48e8cdf9-ec6e-423c-a6b7-93180a25bc71" providerId="ADAL" clId="{76F49C86-1800-4B1A-BA01-DA5B8E70491A}" dt="2021-09-27T09:14:17.423" v="585"/>
          <ac:graphicFrameMkLst>
            <pc:docMk/>
            <pc:sldMk cId="3445406530" sldId="262"/>
            <ac:graphicFrameMk id="4" creationId="{194D6BD9-B624-4FF1-97CD-47AFFA9139E4}"/>
          </ac:graphicFrameMkLst>
        </pc:graphicFrameChg>
        <pc:graphicFrameChg chg="add del mod">
          <ac:chgData name="Ali Shaukat Lecturer FCSE" userId="48e8cdf9-ec6e-423c-a6b7-93180a25bc71" providerId="ADAL" clId="{76F49C86-1800-4B1A-BA01-DA5B8E70491A}" dt="2021-09-27T09:14:26.857" v="587"/>
          <ac:graphicFrameMkLst>
            <pc:docMk/>
            <pc:sldMk cId="3445406530" sldId="262"/>
            <ac:graphicFrameMk id="5" creationId="{250B7CF3-325D-4B67-89D5-9E6B1ACBBBFC}"/>
          </ac:graphicFrameMkLst>
        </pc:graphicFrameChg>
        <pc:graphicFrameChg chg="add del mod modGraphic">
          <ac:chgData name="Ali Shaukat Lecturer FCSE" userId="48e8cdf9-ec6e-423c-a6b7-93180a25bc71" providerId="ADAL" clId="{76F49C86-1800-4B1A-BA01-DA5B8E70491A}" dt="2021-09-27T09:31:18.210" v="606" actId="478"/>
          <ac:graphicFrameMkLst>
            <pc:docMk/>
            <pc:sldMk cId="3445406530" sldId="262"/>
            <ac:graphicFrameMk id="6" creationId="{D2ED1F2C-974F-490D-A0D6-C975106ACD7D}"/>
          </ac:graphicFrameMkLst>
        </pc:graphicFrameChg>
        <pc:graphicFrameChg chg="add del mod modGraphic">
          <ac:chgData name="Ali Shaukat Lecturer FCSE" userId="48e8cdf9-ec6e-423c-a6b7-93180a25bc71" providerId="ADAL" clId="{76F49C86-1800-4B1A-BA01-DA5B8E70491A}" dt="2021-09-27T09:38:31.084" v="637" actId="478"/>
          <ac:graphicFrameMkLst>
            <pc:docMk/>
            <pc:sldMk cId="3445406530" sldId="262"/>
            <ac:graphicFrameMk id="7" creationId="{C6253140-2523-48B3-98A4-BF52599680CE}"/>
          </ac:graphicFrameMkLst>
        </pc:graphicFrameChg>
        <pc:graphicFrameChg chg="add del mod">
          <ac:chgData name="Ali Shaukat Lecturer FCSE" userId="48e8cdf9-ec6e-423c-a6b7-93180a25bc71" providerId="ADAL" clId="{76F49C86-1800-4B1A-BA01-DA5B8E70491A}" dt="2021-09-27T09:38:47.115" v="641"/>
          <ac:graphicFrameMkLst>
            <pc:docMk/>
            <pc:sldMk cId="3445406530" sldId="262"/>
            <ac:graphicFrameMk id="8" creationId="{0A8AC15E-1375-483F-AD6E-70C36B4FC952}"/>
          </ac:graphicFrameMkLst>
        </pc:graphicFrameChg>
        <pc:graphicFrameChg chg="add mod modGraphic">
          <ac:chgData name="Ali Shaukat Lecturer FCSE" userId="48e8cdf9-ec6e-423c-a6b7-93180a25bc71" providerId="ADAL" clId="{76F49C86-1800-4B1A-BA01-DA5B8E70491A}" dt="2021-10-03T13:09:00.592" v="1585" actId="14734"/>
          <ac:graphicFrameMkLst>
            <pc:docMk/>
            <pc:sldMk cId="3445406530" sldId="262"/>
            <ac:graphicFrameMk id="11" creationId="{D5E2B7D4-FEFC-4EC9-9C47-1E1244C24FC6}"/>
          </ac:graphicFrameMkLst>
        </pc:graphicFrameChg>
        <pc:graphicFrameChg chg="add del mod">
          <ac:chgData name="Ali Shaukat Lecturer FCSE" userId="48e8cdf9-ec6e-423c-a6b7-93180a25bc71" providerId="ADAL" clId="{76F49C86-1800-4B1A-BA01-DA5B8E70491A}" dt="2021-09-27T09:38:53.212" v="647"/>
          <ac:graphicFrameMkLst>
            <pc:docMk/>
            <pc:sldMk cId="3445406530" sldId="262"/>
            <ac:graphicFrameMk id="12" creationId="{C6C74329-BC07-4615-847F-556F207332CD}"/>
          </ac:graphicFrameMkLst>
        </pc:graphicFrameChg>
      </pc:sldChg>
      <pc:sldChg chg="modSp add mod ord">
        <pc:chgData name="Ali Shaukat Lecturer FCSE" userId="48e8cdf9-ec6e-423c-a6b7-93180a25bc71" providerId="ADAL" clId="{76F49C86-1800-4B1A-BA01-DA5B8E70491A}" dt="2021-10-03T13:05:58.204" v="1556" actId="20577"/>
        <pc:sldMkLst>
          <pc:docMk/>
          <pc:sldMk cId="677270961" sldId="263"/>
        </pc:sldMkLst>
        <pc:spChg chg="mod">
          <ac:chgData name="Ali Shaukat Lecturer FCSE" userId="48e8cdf9-ec6e-423c-a6b7-93180a25bc71" providerId="ADAL" clId="{76F49C86-1800-4B1A-BA01-DA5B8E70491A}" dt="2021-09-27T09:51:15.757" v="877" actId="20577"/>
          <ac:spMkLst>
            <pc:docMk/>
            <pc:sldMk cId="677270961" sldId="263"/>
            <ac:spMk id="2" creationId="{5754548A-365C-4EA8-8F20-F95588A53F56}"/>
          </ac:spMkLst>
        </pc:spChg>
        <pc:spChg chg="mod">
          <ac:chgData name="Ali Shaukat Lecturer FCSE" userId="48e8cdf9-ec6e-423c-a6b7-93180a25bc71" providerId="ADAL" clId="{76F49C86-1800-4B1A-BA01-DA5B8E70491A}" dt="2021-10-03T13:05:58.204" v="1556" actId="20577"/>
          <ac:spMkLst>
            <pc:docMk/>
            <pc:sldMk cId="677270961" sldId="263"/>
            <ac:spMk id="3" creationId="{168C8376-EAC6-43A7-9004-3ED6D027F7D6}"/>
          </ac:spMkLst>
        </pc:spChg>
      </pc:sldChg>
      <pc:sldChg chg="modSp add del mod">
        <pc:chgData name="Ali Shaukat Lecturer FCSE" userId="48e8cdf9-ec6e-423c-a6b7-93180a25bc71" providerId="ADAL" clId="{76F49C86-1800-4B1A-BA01-DA5B8E70491A}" dt="2021-09-27T10:00:52.033" v="1129" actId="47"/>
        <pc:sldMkLst>
          <pc:docMk/>
          <pc:sldMk cId="82072671" sldId="264"/>
        </pc:sldMkLst>
        <pc:spChg chg="mod">
          <ac:chgData name="Ali Shaukat Lecturer FCSE" userId="48e8cdf9-ec6e-423c-a6b7-93180a25bc71" providerId="ADAL" clId="{76F49C86-1800-4B1A-BA01-DA5B8E70491A}" dt="2021-09-27T09:57:49.978" v="1055" actId="20577"/>
          <ac:spMkLst>
            <pc:docMk/>
            <pc:sldMk cId="82072671" sldId="264"/>
            <ac:spMk id="2" creationId="{5754548A-365C-4EA8-8F20-F95588A53F56}"/>
          </ac:spMkLst>
        </pc:spChg>
        <pc:spChg chg="mod">
          <ac:chgData name="Ali Shaukat Lecturer FCSE" userId="48e8cdf9-ec6e-423c-a6b7-93180a25bc71" providerId="ADAL" clId="{76F49C86-1800-4B1A-BA01-DA5B8E70491A}" dt="2021-09-27T10:00:13.901" v="1127" actId="20577"/>
          <ac:spMkLst>
            <pc:docMk/>
            <pc:sldMk cId="82072671" sldId="264"/>
            <ac:spMk id="3" creationId="{168C8376-EAC6-43A7-9004-3ED6D027F7D6}"/>
          </ac:spMkLst>
        </pc:spChg>
      </pc:sldChg>
      <pc:sldChg chg="modSp add del mod">
        <pc:chgData name="Ali Shaukat Lecturer FCSE" userId="48e8cdf9-ec6e-423c-a6b7-93180a25bc71" providerId="ADAL" clId="{76F49C86-1800-4B1A-BA01-DA5B8E70491A}" dt="2021-09-27T09:54:05.810" v="1031" actId="47"/>
        <pc:sldMkLst>
          <pc:docMk/>
          <pc:sldMk cId="3126327364" sldId="264"/>
        </pc:sldMkLst>
        <pc:spChg chg="mod">
          <ac:chgData name="Ali Shaukat Lecturer FCSE" userId="48e8cdf9-ec6e-423c-a6b7-93180a25bc71" providerId="ADAL" clId="{76F49C86-1800-4B1A-BA01-DA5B8E70491A}" dt="2021-09-27T09:52:56.110" v="978" actId="20577"/>
          <ac:spMkLst>
            <pc:docMk/>
            <pc:sldMk cId="3126327364" sldId="264"/>
            <ac:spMk id="3" creationId="{168C8376-EAC6-43A7-9004-3ED6D027F7D6}"/>
          </ac:spMkLst>
        </pc:spChg>
      </pc:sldChg>
      <pc:sldChg chg="new del">
        <pc:chgData name="Ali Shaukat Lecturer FCSE" userId="48e8cdf9-ec6e-423c-a6b7-93180a25bc71" providerId="ADAL" clId="{76F49C86-1800-4B1A-BA01-DA5B8E70491A}" dt="2021-10-03T13:01:17.490" v="1263" actId="47"/>
        <pc:sldMkLst>
          <pc:docMk/>
          <pc:sldMk cId="4219785708" sldId="264"/>
        </pc:sldMkLst>
      </pc:sldChg>
      <pc:sldChg chg="modSp new del mod">
        <pc:chgData name="Ali Shaukat Lecturer FCSE" userId="48e8cdf9-ec6e-423c-a6b7-93180a25bc71" providerId="ADAL" clId="{76F49C86-1800-4B1A-BA01-DA5B8E70491A}" dt="2021-10-03T13:02:19.039" v="1397" actId="47"/>
        <pc:sldMkLst>
          <pc:docMk/>
          <pc:sldMk cId="2713528861" sldId="265"/>
        </pc:sldMkLst>
        <pc:spChg chg="mod">
          <ac:chgData name="Ali Shaukat Lecturer FCSE" userId="48e8cdf9-ec6e-423c-a6b7-93180a25bc71" providerId="ADAL" clId="{76F49C86-1800-4B1A-BA01-DA5B8E70491A}" dt="2021-10-03T13:01:02.150" v="1219" actId="27636"/>
          <ac:spMkLst>
            <pc:docMk/>
            <pc:sldMk cId="2713528861" sldId="265"/>
            <ac:spMk id="2" creationId="{1709B303-B73E-48B4-BF04-282F3B273401}"/>
          </ac:spMkLst>
        </pc:spChg>
        <pc:spChg chg="mod">
          <ac:chgData name="Ali Shaukat Lecturer FCSE" userId="48e8cdf9-ec6e-423c-a6b7-93180a25bc71" providerId="ADAL" clId="{76F49C86-1800-4B1A-BA01-DA5B8E70491A}" dt="2021-10-03T13:01:12.682" v="1262" actId="20577"/>
          <ac:spMkLst>
            <pc:docMk/>
            <pc:sldMk cId="2713528861" sldId="265"/>
            <ac:spMk id="3" creationId="{EB73C061-46C1-4FC4-9F1C-E9355361D9D4}"/>
          </ac:spMkLst>
        </pc:spChg>
      </pc:sldChg>
      <pc:sldChg chg="modSp add mod">
        <pc:chgData name="Ali Shaukat Lecturer FCSE" userId="48e8cdf9-ec6e-423c-a6b7-93180a25bc71" providerId="ADAL" clId="{76F49C86-1800-4B1A-BA01-DA5B8E70491A}" dt="2021-10-03T13:02:10.559" v="1396" actId="20577"/>
        <pc:sldMkLst>
          <pc:docMk/>
          <pc:sldMk cId="977906843" sldId="266"/>
        </pc:sldMkLst>
        <pc:spChg chg="mod">
          <ac:chgData name="Ali Shaukat Lecturer FCSE" userId="48e8cdf9-ec6e-423c-a6b7-93180a25bc71" providerId="ADAL" clId="{76F49C86-1800-4B1A-BA01-DA5B8E70491A}" dt="2021-10-03T13:02:10.559" v="1396" actId="20577"/>
          <ac:spMkLst>
            <pc:docMk/>
            <pc:sldMk cId="977906843" sldId="266"/>
            <ac:spMk id="3" creationId="{EB73C061-46C1-4FC4-9F1C-E9355361D9D4}"/>
          </ac:spMkLst>
        </pc:spChg>
      </pc:sldChg>
      <pc:sldChg chg="modSp add mod ord">
        <pc:chgData name="Ali Shaukat Lecturer FCSE" userId="48e8cdf9-ec6e-423c-a6b7-93180a25bc71" providerId="ADAL" clId="{76F49C86-1800-4B1A-BA01-DA5B8E70491A}" dt="2021-10-03T13:04:59.271" v="1435" actId="20577"/>
        <pc:sldMkLst>
          <pc:docMk/>
          <pc:sldMk cId="3514608436" sldId="267"/>
        </pc:sldMkLst>
        <pc:spChg chg="mod">
          <ac:chgData name="Ali Shaukat Lecturer FCSE" userId="48e8cdf9-ec6e-423c-a6b7-93180a25bc71" providerId="ADAL" clId="{76F49C86-1800-4B1A-BA01-DA5B8E70491A}" dt="2021-10-03T13:04:59.271" v="1435" actId="20577"/>
          <ac:spMkLst>
            <pc:docMk/>
            <pc:sldMk cId="3514608436" sldId="267"/>
            <ac:spMk id="2" creationId="{1709B303-B73E-48B4-BF04-282F3B273401}"/>
          </ac:spMkLst>
        </pc:spChg>
      </pc:sldChg>
      <pc:sldChg chg="modSp add mod ord">
        <pc:chgData name="Ali Shaukat Lecturer FCSE" userId="48e8cdf9-ec6e-423c-a6b7-93180a25bc71" providerId="ADAL" clId="{76F49C86-1800-4B1A-BA01-DA5B8E70491A}" dt="2021-10-03T13:03:21.065" v="1414" actId="27636"/>
        <pc:sldMkLst>
          <pc:docMk/>
          <pc:sldMk cId="3472507226" sldId="268"/>
        </pc:sldMkLst>
        <pc:spChg chg="mod">
          <ac:chgData name="Ali Shaukat Lecturer FCSE" userId="48e8cdf9-ec6e-423c-a6b7-93180a25bc71" providerId="ADAL" clId="{76F49C86-1800-4B1A-BA01-DA5B8E70491A}" dt="2021-10-03T13:03:21.065" v="1414" actId="27636"/>
          <ac:spMkLst>
            <pc:docMk/>
            <pc:sldMk cId="3472507226" sldId="268"/>
            <ac:spMk id="2" creationId="{1709B303-B73E-48B4-BF04-282F3B273401}"/>
          </ac:spMkLst>
        </pc:spChg>
      </pc:sldChg>
      <pc:sldChg chg="modSp add del mod ord">
        <pc:chgData name="Ali Shaukat Lecturer FCSE" userId="48e8cdf9-ec6e-423c-a6b7-93180a25bc71" providerId="ADAL" clId="{76F49C86-1800-4B1A-BA01-DA5B8E70491A}" dt="2021-10-03T13:05:05.823" v="1437" actId="47"/>
        <pc:sldMkLst>
          <pc:docMk/>
          <pc:sldMk cId="656648196" sldId="269"/>
        </pc:sldMkLst>
        <pc:spChg chg="mod">
          <ac:chgData name="Ali Shaukat Lecturer FCSE" userId="48e8cdf9-ec6e-423c-a6b7-93180a25bc71" providerId="ADAL" clId="{76F49C86-1800-4B1A-BA01-DA5B8E70491A}" dt="2021-10-03T13:03:46.433" v="1419" actId="122"/>
          <ac:spMkLst>
            <pc:docMk/>
            <pc:sldMk cId="656648196" sldId="269"/>
            <ac:spMk id="2" creationId="{1709B303-B73E-48B4-BF04-282F3B273401}"/>
          </ac:spMkLst>
        </pc:spChg>
      </pc:sldChg>
      <pc:sldChg chg="add ord">
        <pc:chgData name="Ali Shaukat Lecturer FCSE" userId="48e8cdf9-ec6e-423c-a6b7-93180a25bc71" providerId="ADAL" clId="{76F49C86-1800-4B1A-BA01-DA5B8E70491A}" dt="2021-10-03T13:09:13.257" v="1587"/>
        <pc:sldMkLst>
          <pc:docMk/>
          <pc:sldMk cId="240380257" sldId="270"/>
        </pc:sldMkLst>
      </pc:sldChg>
      <pc:sldChg chg="modSp add mod ord">
        <pc:chgData name="Ali Shaukat Lecturer FCSE" userId="48e8cdf9-ec6e-423c-a6b7-93180a25bc71" providerId="ADAL" clId="{76F49C86-1800-4B1A-BA01-DA5B8E70491A}" dt="2021-10-03T13:10:04.219" v="1624" actId="20577"/>
        <pc:sldMkLst>
          <pc:docMk/>
          <pc:sldMk cId="637797877" sldId="271"/>
        </pc:sldMkLst>
        <pc:spChg chg="mod">
          <ac:chgData name="Ali Shaukat Lecturer FCSE" userId="48e8cdf9-ec6e-423c-a6b7-93180a25bc71" providerId="ADAL" clId="{76F49C86-1800-4B1A-BA01-DA5B8E70491A}" dt="2021-10-03T13:09:49.290" v="1601" actId="20577"/>
          <ac:spMkLst>
            <pc:docMk/>
            <pc:sldMk cId="637797877" sldId="271"/>
            <ac:spMk id="2" creationId="{5754548A-365C-4EA8-8F20-F95588A53F56}"/>
          </ac:spMkLst>
        </pc:spChg>
        <pc:spChg chg="mod">
          <ac:chgData name="Ali Shaukat Lecturer FCSE" userId="48e8cdf9-ec6e-423c-a6b7-93180a25bc71" providerId="ADAL" clId="{76F49C86-1800-4B1A-BA01-DA5B8E70491A}" dt="2021-10-03T13:10:04.219" v="1624" actId="20577"/>
          <ac:spMkLst>
            <pc:docMk/>
            <pc:sldMk cId="637797877" sldId="271"/>
            <ac:spMk id="3" creationId="{168C8376-EAC6-43A7-9004-3ED6D027F7D6}"/>
          </ac:spMkLst>
        </pc:spChg>
      </pc:sldChg>
      <pc:sldChg chg="modSp add mod ord modClrScheme chgLayout">
        <pc:chgData name="Ali Shaukat Lecturer FCSE" userId="48e8cdf9-ec6e-423c-a6b7-93180a25bc71" providerId="ADAL" clId="{76F49C86-1800-4B1A-BA01-DA5B8E70491A}" dt="2021-10-03T13:09:37.290" v="1594" actId="20577"/>
        <pc:sldMkLst>
          <pc:docMk/>
          <pc:sldMk cId="3273005794" sldId="272"/>
        </pc:sldMkLst>
        <pc:spChg chg="mod ord">
          <ac:chgData name="Ali Shaukat Lecturer FCSE" userId="48e8cdf9-ec6e-423c-a6b7-93180a25bc71" providerId="ADAL" clId="{76F49C86-1800-4B1A-BA01-DA5B8E70491A}" dt="2021-10-03T13:09:37.290" v="1594" actId="20577"/>
          <ac:spMkLst>
            <pc:docMk/>
            <pc:sldMk cId="3273005794" sldId="272"/>
            <ac:spMk id="2" creationId="{1709B303-B73E-48B4-BF04-282F3B273401}"/>
          </ac:spMkLst>
        </pc:spChg>
        <pc:spChg chg="mod ord">
          <ac:chgData name="Ali Shaukat Lecturer FCSE" userId="48e8cdf9-ec6e-423c-a6b7-93180a25bc71" providerId="ADAL" clId="{76F49C86-1800-4B1A-BA01-DA5B8E70491A}" dt="2021-10-03T13:06:48.784" v="1564" actId="700"/>
          <ac:spMkLst>
            <pc:docMk/>
            <pc:sldMk cId="3273005794" sldId="272"/>
            <ac:spMk id="3" creationId="{EB73C061-46C1-4FC4-9F1C-E9355361D9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CC6E1-897F-42DA-B491-5D066CD01FFE}"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4284D-4D65-4143-95E1-80D7B46A271A}" type="slidenum">
              <a:rPr lang="en-US" smtClean="0"/>
              <a:t>‹#›</a:t>
            </a:fld>
            <a:endParaRPr lang="en-US"/>
          </a:p>
        </p:txBody>
      </p:sp>
    </p:spTree>
    <p:extLst>
      <p:ext uri="{BB962C8B-B14F-4D97-AF65-F5344CB8AC3E}">
        <p14:creationId xmlns:p14="http://schemas.microsoft.com/office/powerpoint/2010/main" val="3999767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body"/>
          </p:nvPr>
        </p:nvSpPr>
        <p:spPr>
          <a:xfrm>
            <a:off x="685800" y="4343400"/>
            <a:ext cx="5486040" cy="4114440"/>
          </a:xfrm>
          <a:prstGeom prst="rect">
            <a:avLst/>
          </a:prstGeom>
        </p:spPr>
        <p:txBody>
          <a:bodyPr/>
          <a:lstStyle/>
          <a:p>
            <a:r>
              <a:rPr lang="en-US" sz="2000" b="0" strike="noStrike" spc="-1" dirty="0">
                <a:solidFill>
                  <a:srgbClr val="000000"/>
                </a:solidFill>
                <a:uFill>
                  <a:solidFill>
                    <a:srgbClr val="FFFFFF"/>
                  </a:solidFill>
                </a:uFill>
                <a:latin typeface="Arial"/>
              </a:rPr>
              <a:t>These slides just offer a template.  You may change the color scheme and arrangement of items.  However, the information contained on each slide should be what is mentioned.    </a:t>
            </a:r>
          </a:p>
          <a:p>
            <a:r>
              <a:rPr lang="en-US" sz="2000" b="0" strike="noStrike" spc="-1" dirty="0">
                <a:solidFill>
                  <a:srgbClr val="000000"/>
                </a:solidFill>
                <a:uFill>
                  <a:solidFill>
                    <a:srgbClr val="FFFFFF"/>
                  </a:solidFill>
                </a:uFill>
                <a:latin typeface="Arial"/>
              </a:rPr>
              <a:t>Once the proposal is accepted/modified,  students will be asked to submit a detailed proposal/vision document as per requirements.</a:t>
            </a:r>
          </a:p>
        </p:txBody>
      </p:sp>
      <p:sp>
        <p:nvSpPr>
          <p:cNvPr id="93" name="TextShape 2"/>
          <p:cNvSpPr txBox="1"/>
          <p:nvPr/>
        </p:nvSpPr>
        <p:spPr>
          <a:xfrm>
            <a:off x="3884760" y="8685360"/>
            <a:ext cx="2971440" cy="456840"/>
          </a:xfrm>
          <a:prstGeom prst="rect">
            <a:avLst/>
          </a:prstGeom>
          <a:noFill/>
          <a:ln>
            <a:noFill/>
          </a:ln>
        </p:spPr>
        <p:txBody>
          <a:bodyPr anchor="b"/>
          <a:lstStyle/>
          <a:p>
            <a:pPr algn="r">
              <a:lnSpc>
                <a:spcPct val="100000"/>
              </a:lnSpc>
            </a:pPr>
            <a:fld id="{86882225-4FF2-4B32-B958-E4CB62F64462}" type="slidenum">
              <a:rPr lang="en-US" sz="1200" b="0" strike="noStrike" spc="-1">
                <a:solidFill>
                  <a:srgbClr val="000000"/>
                </a:solidFill>
                <a:uFill>
                  <a:solidFill>
                    <a:srgbClr val="FFFFFF"/>
                  </a:solidFill>
                </a:uFill>
                <a:latin typeface="+mn-lt"/>
                <a:ea typeface="+mn-ea"/>
              </a:rPr>
              <a:t>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4917-CC73-453A-85C7-EEAAA0BA1C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B16172-AF35-4936-85D7-9E2052178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81159-F306-400E-BC07-4A476837C7F5}"/>
              </a:ext>
            </a:extLst>
          </p:cNvPr>
          <p:cNvSpPr>
            <a:spLocks noGrp="1"/>
          </p:cNvSpPr>
          <p:nvPr>
            <p:ph type="dt" sz="half" idx="10"/>
          </p:nvPr>
        </p:nvSpPr>
        <p:spPr/>
        <p:txBody>
          <a:bodyPr/>
          <a:lstStyle/>
          <a:p>
            <a:fld id="{340EA984-C441-4AA1-B65C-1F488C90E2A5}" type="datetimeFigureOut">
              <a:rPr lang="en-US" smtClean="0"/>
              <a:t>10/9/2023</a:t>
            </a:fld>
            <a:endParaRPr lang="en-US"/>
          </a:p>
        </p:txBody>
      </p:sp>
      <p:sp>
        <p:nvSpPr>
          <p:cNvPr id="5" name="Footer Placeholder 4">
            <a:extLst>
              <a:ext uri="{FF2B5EF4-FFF2-40B4-BE49-F238E27FC236}">
                <a16:creationId xmlns:a16="http://schemas.microsoft.com/office/drawing/2014/main" id="{61F94A58-814F-4FC9-9850-9015B52DC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42AAB-DAFA-45AE-A43A-F3F794E850C9}"/>
              </a:ext>
            </a:extLst>
          </p:cNvPr>
          <p:cNvSpPr>
            <a:spLocks noGrp="1"/>
          </p:cNvSpPr>
          <p:nvPr>
            <p:ph type="sldNum" sz="quarter" idx="12"/>
          </p:nvPr>
        </p:nvSpPr>
        <p:spPr/>
        <p:txBody>
          <a:bodyPr/>
          <a:lstStyle/>
          <a:p>
            <a:fld id="{08178E13-F366-417E-8D8D-17AB22CBD6E6}" type="slidenum">
              <a:rPr lang="en-US" smtClean="0"/>
              <a:t>‹#›</a:t>
            </a:fld>
            <a:endParaRPr lang="en-US"/>
          </a:p>
        </p:txBody>
      </p:sp>
    </p:spTree>
    <p:extLst>
      <p:ext uri="{BB962C8B-B14F-4D97-AF65-F5344CB8AC3E}">
        <p14:creationId xmlns:p14="http://schemas.microsoft.com/office/powerpoint/2010/main" val="44316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7440-68E7-4431-A7DE-3F6020C2C6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46EDDD-3AA4-4DE0-88A5-55CCF2A83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9EDB3-9555-4D46-80C4-EE2F47D0F60F}"/>
              </a:ext>
            </a:extLst>
          </p:cNvPr>
          <p:cNvSpPr>
            <a:spLocks noGrp="1"/>
          </p:cNvSpPr>
          <p:nvPr>
            <p:ph type="dt" sz="half" idx="10"/>
          </p:nvPr>
        </p:nvSpPr>
        <p:spPr/>
        <p:txBody>
          <a:bodyPr/>
          <a:lstStyle/>
          <a:p>
            <a:fld id="{340EA984-C441-4AA1-B65C-1F488C90E2A5}" type="datetimeFigureOut">
              <a:rPr lang="en-US" smtClean="0"/>
              <a:t>10/9/2023</a:t>
            </a:fld>
            <a:endParaRPr lang="en-US"/>
          </a:p>
        </p:txBody>
      </p:sp>
      <p:sp>
        <p:nvSpPr>
          <p:cNvPr id="5" name="Footer Placeholder 4">
            <a:extLst>
              <a:ext uri="{FF2B5EF4-FFF2-40B4-BE49-F238E27FC236}">
                <a16:creationId xmlns:a16="http://schemas.microsoft.com/office/drawing/2014/main" id="{F0C29A58-F159-4E85-8415-ABA8152D3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B6DF1-CE97-4D17-A7FD-4815B23D8E3B}"/>
              </a:ext>
            </a:extLst>
          </p:cNvPr>
          <p:cNvSpPr>
            <a:spLocks noGrp="1"/>
          </p:cNvSpPr>
          <p:nvPr>
            <p:ph type="sldNum" sz="quarter" idx="12"/>
          </p:nvPr>
        </p:nvSpPr>
        <p:spPr/>
        <p:txBody>
          <a:bodyPr/>
          <a:lstStyle/>
          <a:p>
            <a:fld id="{08178E13-F366-417E-8D8D-17AB22CBD6E6}" type="slidenum">
              <a:rPr lang="en-US" smtClean="0"/>
              <a:t>‹#›</a:t>
            </a:fld>
            <a:endParaRPr lang="en-US"/>
          </a:p>
        </p:txBody>
      </p:sp>
    </p:spTree>
    <p:extLst>
      <p:ext uri="{BB962C8B-B14F-4D97-AF65-F5344CB8AC3E}">
        <p14:creationId xmlns:p14="http://schemas.microsoft.com/office/powerpoint/2010/main" val="182994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89E8F0-5609-46B6-8DDE-37FCAF85C5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C19C6A-1CB3-4801-8690-06F36BAF5C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EBC5D-1CB0-4FAE-A1F2-E01F150BF0C8}"/>
              </a:ext>
            </a:extLst>
          </p:cNvPr>
          <p:cNvSpPr>
            <a:spLocks noGrp="1"/>
          </p:cNvSpPr>
          <p:nvPr>
            <p:ph type="dt" sz="half" idx="10"/>
          </p:nvPr>
        </p:nvSpPr>
        <p:spPr/>
        <p:txBody>
          <a:bodyPr/>
          <a:lstStyle/>
          <a:p>
            <a:fld id="{340EA984-C441-4AA1-B65C-1F488C90E2A5}" type="datetimeFigureOut">
              <a:rPr lang="en-US" smtClean="0"/>
              <a:t>10/9/2023</a:t>
            </a:fld>
            <a:endParaRPr lang="en-US"/>
          </a:p>
        </p:txBody>
      </p:sp>
      <p:sp>
        <p:nvSpPr>
          <p:cNvPr id="5" name="Footer Placeholder 4">
            <a:extLst>
              <a:ext uri="{FF2B5EF4-FFF2-40B4-BE49-F238E27FC236}">
                <a16:creationId xmlns:a16="http://schemas.microsoft.com/office/drawing/2014/main" id="{39FFB6D9-52EE-43AA-B1D1-E003C71F6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2AA764-C135-4BC0-978B-7A36FE815225}"/>
              </a:ext>
            </a:extLst>
          </p:cNvPr>
          <p:cNvSpPr>
            <a:spLocks noGrp="1"/>
          </p:cNvSpPr>
          <p:nvPr>
            <p:ph type="sldNum" sz="quarter" idx="12"/>
          </p:nvPr>
        </p:nvSpPr>
        <p:spPr/>
        <p:txBody>
          <a:bodyPr/>
          <a:lstStyle/>
          <a:p>
            <a:fld id="{08178E13-F366-417E-8D8D-17AB22CBD6E6}" type="slidenum">
              <a:rPr lang="en-US" smtClean="0"/>
              <a:t>‹#›</a:t>
            </a:fld>
            <a:endParaRPr lang="en-US"/>
          </a:p>
        </p:txBody>
      </p:sp>
    </p:spTree>
    <p:extLst>
      <p:ext uri="{BB962C8B-B14F-4D97-AF65-F5344CB8AC3E}">
        <p14:creationId xmlns:p14="http://schemas.microsoft.com/office/powerpoint/2010/main" val="1546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600" y="274680"/>
            <a:ext cx="1097232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609600" y="1600200"/>
            <a:ext cx="10972320" cy="4525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45687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5C15-1A49-4D77-B218-A1D5EFC55F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379B08-3BD2-4749-BD9B-F9F63423FF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4786C-4800-4F09-AA65-0140E86735DD}"/>
              </a:ext>
            </a:extLst>
          </p:cNvPr>
          <p:cNvSpPr>
            <a:spLocks noGrp="1"/>
          </p:cNvSpPr>
          <p:nvPr>
            <p:ph type="dt" sz="half" idx="10"/>
          </p:nvPr>
        </p:nvSpPr>
        <p:spPr/>
        <p:txBody>
          <a:bodyPr/>
          <a:lstStyle/>
          <a:p>
            <a:fld id="{340EA984-C441-4AA1-B65C-1F488C90E2A5}" type="datetimeFigureOut">
              <a:rPr lang="en-US" smtClean="0"/>
              <a:t>10/9/2023</a:t>
            </a:fld>
            <a:endParaRPr lang="en-US"/>
          </a:p>
        </p:txBody>
      </p:sp>
      <p:sp>
        <p:nvSpPr>
          <p:cNvPr id="5" name="Footer Placeholder 4">
            <a:extLst>
              <a:ext uri="{FF2B5EF4-FFF2-40B4-BE49-F238E27FC236}">
                <a16:creationId xmlns:a16="http://schemas.microsoft.com/office/drawing/2014/main" id="{3D168350-FBDB-4B51-ADEA-67AC8AE8C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58E9E-EE5D-41F5-83C6-301359E73D1B}"/>
              </a:ext>
            </a:extLst>
          </p:cNvPr>
          <p:cNvSpPr>
            <a:spLocks noGrp="1"/>
          </p:cNvSpPr>
          <p:nvPr>
            <p:ph type="sldNum" sz="quarter" idx="12"/>
          </p:nvPr>
        </p:nvSpPr>
        <p:spPr/>
        <p:txBody>
          <a:bodyPr/>
          <a:lstStyle/>
          <a:p>
            <a:fld id="{08178E13-F366-417E-8D8D-17AB22CBD6E6}" type="slidenum">
              <a:rPr lang="en-US" smtClean="0"/>
              <a:t>‹#›</a:t>
            </a:fld>
            <a:endParaRPr lang="en-US"/>
          </a:p>
        </p:txBody>
      </p:sp>
    </p:spTree>
    <p:extLst>
      <p:ext uri="{BB962C8B-B14F-4D97-AF65-F5344CB8AC3E}">
        <p14:creationId xmlns:p14="http://schemas.microsoft.com/office/powerpoint/2010/main" val="268204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C6CA-2610-483F-A2CF-69D8693589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5D65C1-10A4-474F-BB09-B650101442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36A2D9-300B-47EE-A13D-C701576CE778}"/>
              </a:ext>
            </a:extLst>
          </p:cNvPr>
          <p:cNvSpPr>
            <a:spLocks noGrp="1"/>
          </p:cNvSpPr>
          <p:nvPr>
            <p:ph type="dt" sz="half" idx="10"/>
          </p:nvPr>
        </p:nvSpPr>
        <p:spPr/>
        <p:txBody>
          <a:bodyPr/>
          <a:lstStyle/>
          <a:p>
            <a:fld id="{340EA984-C441-4AA1-B65C-1F488C90E2A5}" type="datetimeFigureOut">
              <a:rPr lang="en-US" smtClean="0"/>
              <a:t>10/9/2023</a:t>
            </a:fld>
            <a:endParaRPr lang="en-US"/>
          </a:p>
        </p:txBody>
      </p:sp>
      <p:sp>
        <p:nvSpPr>
          <p:cNvPr id="5" name="Footer Placeholder 4">
            <a:extLst>
              <a:ext uri="{FF2B5EF4-FFF2-40B4-BE49-F238E27FC236}">
                <a16:creationId xmlns:a16="http://schemas.microsoft.com/office/drawing/2014/main" id="{29D60643-B288-4BB9-A653-369985F0C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1C687-54AF-4832-8B69-D3E13939616E}"/>
              </a:ext>
            </a:extLst>
          </p:cNvPr>
          <p:cNvSpPr>
            <a:spLocks noGrp="1"/>
          </p:cNvSpPr>
          <p:nvPr>
            <p:ph type="sldNum" sz="quarter" idx="12"/>
          </p:nvPr>
        </p:nvSpPr>
        <p:spPr/>
        <p:txBody>
          <a:bodyPr/>
          <a:lstStyle/>
          <a:p>
            <a:fld id="{08178E13-F366-417E-8D8D-17AB22CBD6E6}" type="slidenum">
              <a:rPr lang="en-US" smtClean="0"/>
              <a:t>‹#›</a:t>
            </a:fld>
            <a:endParaRPr lang="en-US"/>
          </a:p>
        </p:txBody>
      </p:sp>
    </p:spTree>
    <p:extLst>
      <p:ext uri="{BB962C8B-B14F-4D97-AF65-F5344CB8AC3E}">
        <p14:creationId xmlns:p14="http://schemas.microsoft.com/office/powerpoint/2010/main" val="3565075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AB91-B3D2-4919-85BE-1574677A0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BE6246-D659-4AA2-BCC6-E3BD769886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D5E643-76A7-496C-9600-824895D5B0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B65C0-AC8B-426B-BD28-37F3A134A5CF}"/>
              </a:ext>
            </a:extLst>
          </p:cNvPr>
          <p:cNvSpPr>
            <a:spLocks noGrp="1"/>
          </p:cNvSpPr>
          <p:nvPr>
            <p:ph type="dt" sz="half" idx="10"/>
          </p:nvPr>
        </p:nvSpPr>
        <p:spPr/>
        <p:txBody>
          <a:bodyPr/>
          <a:lstStyle/>
          <a:p>
            <a:fld id="{340EA984-C441-4AA1-B65C-1F488C90E2A5}" type="datetimeFigureOut">
              <a:rPr lang="en-US" smtClean="0"/>
              <a:t>10/9/2023</a:t>
            </a:fld>
            <a:endParaRPr lang="en-US"/>
          </a:p>
        </p:txBody>
      </p:sp>
      <p:sp>
        <p:nvSpPr>
          <p:cNvPr id="6" name="Footer Placeholder 5">
            <a:extLst>
              <a:ext uri="{FF2B5EF4-FFF2-40B4-BE49-F238E27FC236}">
                <a16:creationId xmlns:a16="http://schemas.microsoft.com/office/drawing/2014/main" id="{37A5190F-666F-4F4C-AA33-5E6EACFD1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CD7936-45BE-4B30-AB96-77753CB68094}"/>
              </a:ext>
            </a:extLst>
          </p:cNvPr>
          <p:cNvSpPr>
            <a:spLocks noGrp="1"/>
          </p:cNvSpPr>
          <p:nvPr>
            <p:ph type="sldNum" sz="quarter" idx="12"/>
          </p:nvPr>
        </p:nvSpPr>
        <p:spPr/>
        <p:txBody>
          <a:bodyPr/>
          <a:lstStyle/>
          <a:p>
            <a:fld id="{08178E13-F366-417E-8D8D-17AB22CBD6E6}" type="slidenum">
              <a:rPr lang="en-US" smtClean="0"/>
              <a:t>‹#›</a:t>
            </a:fld>
            <a:endParaRPr lang="en-US"/>
          </a:p>
        </p:txBody>
      </p:sp>
    </p:spTree>
    <p:extLst>
      <p:ext uri="{BB962C8B-B14F-4D97-AF65-F5344CB8AC3E}">
        <p14:creationId xmlns:p14="http://schemas.microsoft.com/office/powerpoint/2010/main" val="263971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873B-C1E6-4C07-8318-2A070059D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52F5E2-B35E-4EA9-AFCF-E9943A5FE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DFDA44-3F2B-4DF7-8734-4B0C9D446D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F4BF1A-0A06-4DA8-9518-4E4D6A686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B2B9FB-632F-4417-94DE-D81EDD6E5E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92E36F-3897-447B-B2D6-0BD396A974DA}"/>
              </a:ext>
            </a:extLst>
          </p:cNvPr>
          <p:cNvSpPr>
            <a:spLocks noGrp="1"/>
          </p:cNvSpPr>
          <p:nvPr>
            <p:ph type="dt" sz="half" idx="10"/>
          </p:nvPr>
        </p:nvSpPr>
        <p:spPr/>
        <p:txBody>
          <a:bodyPr/>
          <a:lstStyle/>
          <a:p>
            <a:fld id="{340EA984-C441-4AA1-B65C-1F488C90E2A5}" type="datetimeFigureOut">
              <a:rPr lang="en-US" smtClean="0"/>
              <a:t>10/9/2023</a:t>
            </a:fld>
            <a:endParaRPr lang="en-US"/>
          </a:p>
        </p:txBody>
      </p:sp>
      <p:sp>
        <p:nvSpPr>
          <p:cNvPr id="8" name="Footer Placeholder 7">
            <a:extLst>
              <a:ext uri="{FF2B5EF4-FFF2-40B4-BE49-F238E27FC236}">
                <a16:creationId xmlns:a16="http://schemas.microsoft.com/office/drawing/2014/main" id="{40DC5063-08FD-47DB-95B2-147BCC42EA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FD3CB9-EDC3-489D-AB01-789ED4F6D5A2}"/>
              </a:ext>
            </a:extLst>
          </p:cNvPr>
          <p:cNvSpPr>
            <a:spLocks noGrp="1"/>
          </p:cNvSpPr>
          <p:nvPr>
            <p:ph type="sldNum" sz="quarter" idx="12"/>
          </p:nvPr>
        </p:nvSpPr>
        <p:spPr/>
        <p:txBody>
          <a:bodyPr/>
          <a:lstStyle/>
          <a:p>
            <a:fld id="{08178E13-F366-417E-8D8D-17AB22CBD6E6}" type="slidenum">
              <a:rPr lang="en-US" smtClean="0"/>
              <a:t>‹#›</a:t>
            </a:fld>
            <a:endParaRPr lang="en-US"/>
          </a:p>
        </p:txBody>
      </p:sp>
    </p:spTree>
    <p:extLst>
      <p:ext uri="{BB962C8B-B14F-4D97-AF65-F5344CB8AC3E}">
        <p14:creationId xmlns:p14="http://schemas.microsoft.com/office/powerpoint/2010/main" val="303430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09B7-1CF7-4C20-B985-6AEDE1D6F5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923103-8FDF-4D27-BAD6-B47589B7FAC4}"/>
              </a:ext>
            </a:extLst>
          </p:cNvPr>
          <p:cNvSpPr>
            <a:spLocks noGrp="1"/>
          </p:cNvSpPr>
          <p:nvPr>
            <p:ph type="dt" sz="half" idx="10"/>
          </p:nvPr>
        </p:nvSpPr>
        <p:spPr/>
        <p:txBody>
          <a:bodyPr/>
          <a:lstStyle/>
          <a:p>
            <a:fld id="{340EA984-C441-4AA1-B65C-1F488C90E2A5}" type="datetimeFigureOut">
              <a:rPr lang="en-US" smtClean="0"/>
              <a:t>10/9/2023</a:t>
            </a:fld>
            <a:endParaRPr lang="en-US"/>
          </a:p>
        </p:txBody>
      </p:sp>
      <p:sp>
        <p:nvSpPr>
          <p:cNvPr id="4" name="Footer Placeholder 3">
            <a:extLst>
              <a:ext uri="{FF2B5EF4-FFF2-40B4-BE49-F238E27FC236}">
                <a16:creationId xmlns:a16="http://schemas.microsoft.com/office/drawing/2014/main" id="{B8BA8D13-302F-43EB-BFBF-927E2BDF73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967AD4-6361-4BE2-ABFC-EDB7F22443AD}"/>
              </a:ext>
            </a:extLst>
          </p:cNvPr>
          <p:cNvSpPr>
            <a:spLocks noGrp="1"/>
          </p:cNvSpPr>
          <p:nvPr>
            <p:ph type="sldNum" sz="quarter" idx="12"/>
          </p:nvPr>
        </p:nvSpPr>
        <p:spPr/>
        <p:txBody>
          <a:bodyPr/>
          <a:lstStyle/>
          <a:p>
            <a:fld id="{08178E13-F366-417E-8D8D-17AB22CBD6E6}" type="slidenum">
              <a:rPr lang="en-US" smtClean="0"/>
              <a:t>‹#›</a:t>
            </a:fld>
            <a:endParaRPr lang="en-US"/>
          </a:p>
        </p:txBody>
      </p:sp>
    </p:spTree>
    <p:extLst>
      <p:ext uri="{BB962C8B-B14F-4D97-AF65-F5344CB8AC3E}">
        <p14:creationId xmlns:p14="http://schemas.microsoft.com/office/powerpoint/2010/main" val="54417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6056D4-4C22-43C3-B010-F9AC48710116}"/>
              </a:ext>
            </a:extLst>
          </p:cNvPr>
          <p:cNvSpPr>
            <a:spLocks noGrp="1"/>
          </p:cNvSpPr>
          <p:nvPr>
            <p:ph type="dt" sz="half" idx="10"/>
          </p:nvPr>
        </p:nvSpPr>
        <p:spPr/>
        <p:txBody>
          <a:bodyPr/>
          <a:lstStyle/>
          <a:p>
            <a:fld id="{340EA984-C441-4AA1-B65C-1F488C90E2A5}" type="datetimeFigureOut">
              <a:rPr lang="en-US" smtClean="0"/>
              <a:t>10/9/2023</a:t>
            </a:fld>
            <a:endParaRPr lang="en-US"/>
          </a:p>
        </p:txBody>
      </p:sp>
      <p:sp>
        <p:nvSpPr>
          <p:cNvPr id="3" name="Footer Placeholder 2">
            <a:extLst>
              <a:ext uri="{FF2B5EF4-FFF2-40B4-BE49-F238E27FC236}">
                <a16:creationId xmlns:a16="http://schemas.microsoft.com/office/drawing/2014/main" id="{849BA456-6E34-41C0-B64B-A1FDC75A2A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10208C-0F38-422F-A25A-389730B6A834}"/>
              </a:ext>
            </a:extLst>
          </p:cNvPr>
          <p:cNvSpPr>
            <a:spLocks noGrp="1"/>
          </p:cNvSpPr>
          <p:nvPr>
            <p:ph type="sldNum" sz="quarter" idx="12"/>
          </p:nvPr>
        </p:nvSpPr>
        <p:spPr/>
        <p:txBody>
          <a:bodyPr/>
          <a:lstStyle/>
          <a:p>
            <a:fld id="{08178E13-F366-417E-8D8D-17AB22CBD6E6}" type="slidenum">
              <a:rPr lang="en-US" smtClean="0"/>
              <a:t>‹#›</a:t>
            </a:fld>
            <a:endParaRPr lang="en-US"/>
          </a:p>
        </p:txBody>
      </p:sp>
    </p:spTree>
    <p:extLst>
      <p:ext uri="{BB962C8B-B14F-4D97-AF65-F5344CB8AC3E}">
        <p14:creationId xmlns:p14="http://schemas.microsoft.com/office/powerpoint/2010/main" val="383148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AF3E-D1C8-46DA-A2AE-1E9FB6416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B17B4A-FE9B-435F-9313-A2D730E956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A2F4EF-76D0-4CE8-A9F3-5A414731F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B8DD6-78CE-43BE-BB61-E06BF9079A28}"/>
              </a:ext>
            </a:extLst>
          </p:cNvPr>
          <p:cNvSpPr>
            <a:spLocks noGrp="1"/>
          </p:cNvSpPr>
          <p:nvPr>
            <p:ph type="dt" sz="half" idx="10"/>
          </p:nvPr>
        </p:nvSpPr>
        <p:spPr/>
        <p:txBody>
          <a:bodyPr/>
          <a:lstStyle/>
          <a:p>
            <a:fld id="{340EA984-C441-4AA1-B65C-1F488C90E2A5}" type="datetimeFigureOut">
              <a:rPr lang="en-US" smtClean="0"/>
              <a:t>10/9/2023</a:t>
            </a:fld>
            <a:endParaRPr lang="en-US"/>
          </a:p>
        </p:txBody>
      </p:sp>
      <p:sp>
        <p:nvSpPr>
          <p:cNvPr id="6" name="Footer Placeholder 5">
            <a:extLst>
              <a:ext uri="{FF2B5EF4-FFF2-40B4-BE49-F238E27FC236}">
                <a16:creationId xmlns:a16="http://schemas.microsoft.com/office/drawing/2014/main" id="{E29F685C-5CCD-4B7D-8F53-3D2D255ECF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221E1F-21BA-4697-8A35-94180F3444B5}"/>
              </a:ext>
            </a:extLst>
          </p:cNvPr>
          <p:cNvSpPr>
            <a:spLocks noGrp="1"/>
          </p:cNvSpPr>
          <p:nvPr>
            <p:ph type="sldNum" sz="quarter" idx="12"/>
          </p:nvPr>
        </p:nvSpPr>
        <p:spPr/>
        <p:txBody>
          <a:bodyPr/>
          <a:lstStyle/>
          <a:p>
            <a:fld id="{08178E13-F366-417E-8D8D-17AB22CBD6E6}" type="slidenum">
              <a:rPr lang="en-US" smtClean="0"/>
              <a:t>‹#›</a:t>
            </a:fld>
            <a:endParaRPr lang="en-US"/>
          </a:p>
        </p:txBody>
      </p:sp>
    </p:spTree>
    <p:extLst>
      <p:ext uri="{BB962C8B-B14F-4D97-AF65-F5344CB8AC3E}">
        <p14:creationId xmlns:p14="http://schemas.microsoft.com/office/powerpoint/2010/main" val="387942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257D-E163-4DE4-8A23-69265A93F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B089B0-048E-4680-9499-5E4702BBF0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62E372-9161-4505-999B-6241E02AE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40D97-FCF8-43A7-9022-EE6AFC5BC28B}"/>
              </a:ext>
            </a:extLst>
          </p:cNvPr>
          <p:cNvSpPr>
            <a:spLocks noGrp="1"/>
          </p:cNvSpPr>
          <p:nvPr>
            <p:ph type="dt" sz="half" idx="10"/>
          </p:nvPr>
        </p:nvSpPr>
        <p:spPr/>
        <p:txBody>
          <a:bodyPr/>
          <a:lstStyle/>
          <a:p>
            <a:fld id="{340EA984-C441-4AA1-B65C-1F488C90E2A5}" type="datetimeFigureOut">
              <a:rPr lang="en-US" smtClean="0"/>
              <a:t>10/9/2023</a:t>
            </a:fld>
            <a:endParaRPr lang="en-US"/>
          </a:p>
        </p:txBody>
      </p:sp>
      <p:sp>
        <p:nvSpPr>
          <p:cNvPr id="6" name="Footer Placeholder 5">
            <a:extLst>
              <a:ext uri="{FF2B5EF4-FFF2-40B4-BE49-F238E27FC236}">
                <a16:creationId xmlns:a16="http://schemas.microsoft.com/office/drawing/2014/main" id="{27F22BD0-10FA-449E-8639-09EE034543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0C16F-FDF5-4765-A395-4F27C7988DC2}"/>
              </a:ext>
            </a:extLst>
          </p:cNvPr>
          <p:cNvSpPr>
            <a:spLocks noGrp="1"/>
          </p:cNvSpPr>
          <p:nvPr>
            <p:ph type="sldNum" sz="quarter" idx="12"/>
          </p:nvPr>
        </p:nvSpPr>
        <p:spPr/>
        <p:txBody>
          <a:bodyPr/>
          <a:lstStyle/>
          <a:p>
            <a:fld id="{08178E13-F366-417E-8D8D-17AB22CBD6E6}" type="slidenum">
              <a:rPr lang="en-US" smtClean="0"/>
              <a:t>‹#›</a:t>
            </a:fld>
            <a:endParaRPr lang="en-US"/>
          </a:p>
        </p:txBody>
      </p:sp>
    </p:spTree>
    <p:extLst>
      <p:ext uri="{BB962C8B-B14F-4D97-AF65-F5344CB8AC3E}">
        <p14:creationId xmlns:p14="http://schemas.microsoft.com/office/powerpoint/2010/main" val="2245770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048A9-48DC-435B-8CA5-886F6B4A1D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BC5AC7-2A40-4D6F-8295-62F9C2047D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64AB2-AE57-4B43-829A-BEA3B466FC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EA984-C441-4AA1-B65C-1F488C90E2A5}" type="datetimeFigureOut">
              <a:rPr lang="en-US" smtClean="0"/>
              <a:t>10/9/2023</a:t>
            </a:fld>
            <a:endParaRPr lang="en-US"/>
          </a:p>
        </p:txBody>
      </p:sp>
      <p:sp>
        <p:nvSpPr>
          <p:cNvPr id="5" name="Footer Placeholder 4">
            <a:extLst>
              <a:ext uri="{FF2B5EF4-FFF2-40B4-BE49-F238E27FC236}">
                <a16:creationId xmlns:a16="http://schemas.microsoft.com/office/drawing/2014/main" id="{739505A1-56AA-4366-B736-B2ABBFD1B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A0A5F6-CEA5-4E01-A0CC-5A3619CA9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78E13-F366-417E-8D8D-17AB22CBD6E6}" type="slidenum">
              <a:rPr lang="en-US" smtClean="0"/>
              <a:t>‹#›</a:t>
            </a:fld>
            <a:endParaRPr lang="en-US"/>
          </a:p>
        </p:txBody>
      </p:sp>
    </p:spTree>
    <p:extLst>
      <p:ext uri="{BB962C8B-B14F-4D97-AF65-F5344CB8AC3E}">
        <p14:creationId xmlns:p14="http://schemas.microsoft.com/office/powerpoint/2010/main" val="2134557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2482516" y="383220"/>
            <a:ext cx="7772040" cy="1469520"/>
          </a:xfrm>
          <a:prstGeom prst="rect">
            <a:avLst/>
          </a:prstGeom>
          <a:noFill/>
          <a:ln>
            <a:noFill/>
          </a:ln>
        </p:spPr>
        <p:txBody>
          <a:bodyPr anchor="ctr"/>
          <a:lstStyle/>
          <a:p>
            <a:pPr algn="ctr">
              <a:lnSpc>
                <a:spcPct val="100000"/>
              </a:lnSpc>
            </a:pPr>
            <a:r>
              <a:rPr lang="en-US" sz="4400" spc="-1" dirty="0">
                <a:solidFill>
                  <a:srgbClr val="000000"/>
                </a:solidFill>
                <a:uFill>
                  <a:solidFill>
                    <a:srgbClr val="FFFFFF"/>
                  </a:solidFill>
                </a:uFill>
                <a:latin typeface="Calibri"/>
              </a:rPr>
              <a:t>Lucid Transit</a:t>
            </a:r>
            <a:endParaRPr lang="en-US" spc="-1" dirty="0">
              <a:solidFill>
                <a:srgbClr val="000000"/>
              </a:solidFill>
              <a:uFill>
                <a:solidFill>
                  <a:srgbClr val="FFFFFF"/>
                </a:solidFill>
              </a:uFill>
              <a:latin typeface="Calibri"/>
            </a:endParaRPr>
          </a:p>
        </p:txBody>
      </p:sp>
      <p:sp>
        <p:nvSpPr>
          <p:cNvPr id="84" name="TextShape 2"/>
          <p:cNvSpPr txBox="1"/>
          <p:nvPr/>
        </p:nvSpPr>
        <p:spPr>
          <a:xfrm>
            <a:off x="3168316" y="1403144"/>
            <a:ext cx="6400440" cy="4051712"/>
          </a:xfrm>
          <a:prstGeom prst="rect">
            <a:avLst/>
          </a:prstGeom>
          <a:noFill/>
          <a:ln>
            <a:noFill/>
          </a:ln>
        </p:spPr>
        <p:txBody>
          <a:bodyPr/>
          <a:lstStyle/>
          <a:p>
            <a:pPr algn="ctr">
              <a:lnSpc>
                <a:spcPct val="100000"/>
              </a:lnSpc>
            </a:pPr>
            <a:r>
              <a:rPr lang="en-US" sz="2400" spc="-1">
                <a:solidFill>
                  <a:srgbClr val="8B8B8B"/>
                </a:solidFill>
                <a:uFill>
                  <a:solidFill>
                    <a:srgbClr val="FFFFFF"/>
                  </a:solidFill>
                </a:uFill>
                <a:latin typeface="Calibri"/>
              </a:rPr>
              <a:t>Team Members:</a:t>
            </a:r>
            <a:endParaRPr lang="en-US" sz="2400" spc="-1">
              <a:solidFill>
                <a:srgbClr val="000000"/>
              </a:solidFill>
              <a:uFill>
                <a:solidFill>
                  <a:srgbClr val="FFFFFF"/>
                </a:solidFill>
              </a:uFill>
              <a:latin typeface="Arial"/>
            </a:endParaRPr>
          </a:p>
          <a:p>
            <a:pPr algn="ctr">
              <a:lnSpc>
                <a:spcPct val="100000"/>
              </a:lnSpc>
            </a:pPr>
            <a:r>
              <a:rPr lang="en-US" sz="2400" spc="-1">
                <a:solidFill>
                  <a:srgbClr val="8B8B8B"/>
                </a:solidFill>
                <a:uFill>
                  <a:solidFill>
                    <a:srgbClr val="FFFFFF"/>
                  </a:solidFill>
                </a:uFill>
                <a:latin typeface="Calibri"/>
              </a:rPr>
              <a:t>2020107 Mr. Daniyal Umer Haral</a:t>
            </a:r>
            <a:endParaRPr lang="en-US" sz="2400" spc="-1">
              <a:solidFill>
                <a:srgbClr val="000000"/>
              </a:solidFill>
              <a:uFill>
                <a:solidFill>
                  <a:srgbClr val="FFFFFF"/>
                </a:solidFill>
              </a:uFill>
              <a:latin typeface="Arial"/>
            </a:endParaRPr>
          </a:p>
          <a:p>
            <a:pPr algn="ctr"/>
            <a:r>
              <a:rPr lang="en-US" sz="2400" spc="-1">
                <a:solidFill>
                  <a:srgbClr val="8B8B8B"/>
                </a:solidFill>
                <a:uFill>
                  <a:solidFill>
                    <a:srgbClr val="FFFFFF"/>
                  </a:solidFill>
                </a:uFill>
                <a:latin typeface="Calibri"/>
              </a:rPr>
              <a:t>2020506 Mr. Usman Tahir</a:t>
            </a:r>
            <a:endParaRPr lang="en-US" sz="2400" spc="-1">
              <a:solidFill>
                <a:srgbClr val="000000"/>
              </a:solidFill>
              <a:uFill>
                <a:solidFill>
                  <a:srgbClr val="FFFFFF"/>
                </a:solidFill>
              </a:uFill>
              <a:latin typeface="Arial"/>
            </a:endParaRPr>
          </a:p>
          <a:p>
            <a:pPr algn="ctr"/>
            <a:r>
              <a:rPr lang="en-US" sz="2400" spc="-1">
                <a:solidFill>
                  <a:srgbClr val="8B8B8B"/>
                </a:solidFill>
                <a:uFill>
                  <a:solidFill>
                    <a:srgbClr val="FFFFFF"/>
                  </a:solidFill>
                </a:uFill>
                <a:latin typeface="Calibri"/>
              </a:rPr>
              <a:t>2020091 Mr. Asher Khalid</a:t>
            </a:r>
            <a:endParaRPr lang="en-US" sz="2400" spc="-1">
              <a:solidFill>
                <a:srgbClr val="000000"/>
              </a:solidFill>
              <a:uFill>
                <a:solidFill>
                  <a:srgbClr val="FFFFFF"/>
                </a:solidFill>
              </a:uFill>
              <a:latin typeface="Arial"/>
            </a:endParaRPr>
          </a:p>
          <a:p>
            <a:pPr algn="ctr"/>
            <a:endParaRPr lang="en-US" sz="2400" spc="-1">
              <a:solidFill>
                <a:srgbClr val="000000"/>
              </a:solidFill>
              <a:uFill>
                <a:solidFill>
                  <a:srgbClr val="FFFFFF"/>
                </a:solidFill>
              </a:uFill>
              <a:latin typeface="Arial"/>
            </a:endParaRPr>
          </a:p>
          <a:p>
            <a:pPr algn="ctr">
              <a:lnSpc>
                <a:spcPct val="100000"/>
              </a:lnSpc>
            </a:pPr>
            <a:br>
              <a:rPr lang="en-US" sz="2400" spc="-1">
                <a:solidFill>
                  <a:srgbClr val="8B8B8B"/>
                </a:solidFill>
                <a:uFill>
                  <a:solidFill>
                    <a:srgbClr val="FFFFFF"/>
                  </a:solidFill>
                </a:uFill>
                <a:latin typeface="Calibri"/>
              </a:rPr>
            </a:br>
            <a:r>
              <a:rPr lang="en-US" sz="2400" spc="-1">
                <a:solidFill>
                  <a:srgbClr val="8B8B8B"/>
                </a:solidFill>
                <a:uFill>
                  <a:solidFill>
                    <a:srgbClr val="FFFFFF"/>
                  </a:solidFill>
                </a:uFill>
                <a:latin typeface="Calibri"/>
              </a:rPr>
              <a:t>Supervisor</a:t>
            </a:r>
            <a:endParaRPr lang="en-US" sz="2400" spc="-1">
              <a:solidFill>
                <a:srgbClr val="000000"/>
              </a:solidFill>
              <a:uFill>
                <a:solidFill>
                  <a:srgbClr val="FFFFFF"/>
                </a:solidFill>
              </a:uFill>
              <a:latin typeface="Arial"/>
            </a:endParaRPr>
          </a:p>
          <a:p>
            <a:pPr algn="ctr">
              <a:lnSpc>
                <a:spcPct val="100000"/>
              </a:lnSpc>
            </a:pPr>
            <a:r>
              <a:rPr lang="en-US" sz="2400" spc="-1">
                <a:solidFill>
                  <a:srgbClr val="8B8B8B"/>
                </a:solidFill>
                <a:uFill>
                  <a:solidFill>
                    <a:srgbClr val="FFFFFF"/>
                  </a:solidFill>
                </a:uFill>
                <a:latin typeface="Calibri"/>
              </a:rPr>
              <a:t>Mr./Dr. Masroor Hussain</a:t>
            </a:r>
            <a:br>
              <a:rPr lang="en-US" sz="2400" spc="-1">
                <a:solidFill>
                  <a:srgbClr val="8B8B8B"/>
                </a:solidFill>
                <a:uFill>
                  <a:solidFill>
                    <a:srgbClr val="FFFFFF"/>
                  </a:solidFill>
                </a:uFill>
                <a:latin typeface="Calibri"/>
              </a:rPr>
            </a:br>
            <a:br>
              <a:rPr lang="en-US" sz="2400" spc="-1">
                <a:solidFill>
                  <a:srgbClr val="8B8B8B"/>
                </a:solidFill>
                <a:uFill>
                  <a:solidFill>
                    <a:srgbClr val="FFFFFF"/>
                  </a:solidFill>
                </a:uFill>
                <a:latin typeface="Calibri"/>
              </a:rPr>
            </a:br>
            <a:r>
              <a:rPr lang="en-US" sz="2400" spc="-1">
                <a:solidFill>
                  <a:srgbClr val="8B8B8B"/>
                </a:solidFill>
                <a:uFill>
                  <a:solidFill>
                    <a:srgbClr val="FFFFFF"/>
                  </a:solidFill>
                </a:uFill>
                <a:latin typeface="Calibri"/>
              </a:rPr>
              <a:t>Co-supervisor</a:t>
            </a:r>
            <a:endParaRPr lang="en-US" sz="2400" spc="-1">
              <a:solidFill>
                <a:srgbClr val="000000"/>
              </a:solidFill>
              <a:uFill>
                <a:solidFill>
                  <a:srgbClr val="FFFFFF"/>
                </a:solidFill>
              </a:uFill>
              <a:latin typeface="Arial"/>
            </a:endParaRPr>
          </a:p>
          <a:p>
            <a:pPr algn="ctr">
              <a:lnSpc>
                <a:spcPct val="100000"/>
              </a:lnSpc>
            </a:pPr>
            <a:r>
              <a:rPr lang="en-US" sz="2400" spc="-1">
                <a:solidFill>
                  <a:srgbClr val="8B8B8B"/>
                </a:solidFill>
                <a:uFill>
                  <a:solidFill>
                    <a:srgbClr val="FFFFFF"/>
                  </a:solidFill>
                </a:uFill>
                <a:latin typeface="Calibri"/>
              </a:rPr>
              <a:t>Mr./Dr. Talha Laique</a:t>
            </a:r>
          </a:p>
          <a:p>
            <a:pPr algn="ctr">
              <a:lnSpc>
                <a:spcPct val="100000"/>
              </a:lnSpc>
            </a:pPr>
            <a:endParaRPr lang="en-US" sz="2400" spc="-1">
              <a:solidFill>
                <a:srgbClr val="000000"/>
              </a:solidFill>
              <a:uFill>
                <a:solidFill>
                  <a:srgbClr val="FFFFFF"/>
                </a:solidFill>
              </a:uFill>
              <a:latin typeface="Arial"/>
            </a:endParaRPr>
          </a:p>
          <a:p>
            <a:pPr algn="ctr">
              <a:lnSpc>
                <a:spcPct val="100000"/>
              </a:lnSpc>
            </a:pPr>
            <a:endParaRPr lang="en-US" sz="2400" spc="-1" dirty="0">
              <a:solidFill>
                <a:srgbClr val="000000"/>
              </a:solidFill>
              <a:uFill>
                <a:solidFill>
                  <a:srgbClr val="FFFFFF"/>
                </a:solidFill>
              </a:uFill>
              <a:latin typeface="Arial"/>
            </a:endParaRPr>
          </a:p>
        </p:txBody>
      </p:sp>
      <p:sp>
        <p:nvSpPr>
          <p:cNvPr id="87" name="CustomShape 5"/>
          <p:cNvSpPr/>
          <p:nvPr/>
        </p:nvSpPr>
        <p:spPr>
          <a:xfrm>
            <a:off x="2209800" y="6051960"/>
            <a:ext cx="777204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pc="-1">
                <a:solidFill>
                  <a:srgbClr val="000000"/>
                </a:solidFill>
                <a:uFill>
                  <a:solidFill>
                    <a:srgbClr val="FFFFFF"/>
                  </a:solidFill>
                </a:uFill>
                <a:latin typeface="Calibri"/>
              </a:rPr>
              <a:t>Faculty of Computer Sciences and Engineering</a:t>
            </a:r>
            <a:br>
              <a:rPr lang="en-US" spc="-1">
                <a:solidFill>
                  <a:srgbClr val="000000"/>
                </a:solidFill>
                <a:uFill>
                  <a:solidFill>
                    <a:srgbClr val="FFFFFF"/>
                  </a:solidFill>
                </a:uFill>
                <a:latin typeface="Calibri"/>
              </a:rPr>
            </a:br>
            <a:r>
              <a:rPr lang="en-US" spc="-1">
                <a:solidFill>
                  <a:srgbClr val="000000"/>
                </a:solidFill>
                <a:uFill>
                  <a:solidFill>
                    <a:srgbClr val="FFFFFF"/>
                  </a:solidFill>
                </a:uFill>
                <a:latin typeface="Calibri"/>
              </a:rPr>
              <a:t>Ghulam Ishaq Khan Institute of Engineering Sciences and Technology, Pakistan</a:t>
            </a:r>
            <a:endParaRPr lang="en-US" spc="-1" dirty="0">
              <a:solidFill>
                <a:srgbClr val="000000"/>
              </a:solidFill>
              <a:uFill>
                <a:solidFill>
                  <a:srgbClr val="FFFFFF"/>
                </a:solidFill>
              </a:uFill>
              <a:latin typeface="Arial"/>
            </a:endParaRPr>
          </a:p>
        </p:txBody>
      </p:sp>
      <p:pic>
        <p:nvPicPr>
          <p:cNvPr id="3" name="Picture 2" descr="A black background with blue and green text&#10;&#10;Description automatically generated">
            <a:extLst>
              <a:ext uri="{FF2B5EF4-FFF2-40B4-BE49-F238E27FC236}">
                <a16:creationId xmlns:a16="http://schemas.microsoft.com/office/drawing/2014/main" id="{185DA692-B8B2-CBB4-D174-BC5940EE3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30" y="277445"/>
            <a:ext cx="3005886" cy="747950"/>
          </a:xfrm>
          <a:prstGeom prst="rect">
            <a:avLst/>
          </a:prstGeom>
        </p:spPr>
      </p:pic>
      <p:pic>
        <p:nvPicPr>
          <p:cNvPr id="5" name="Picture 4" descr="A circular logo with text&#10;&#10;Description automatically generated">
            <a:extLst>
              <a:ext uri="{FF2B5EF4-FFF2-40B4-BE49-F238E27FC236}">
                <a16:creationId xmlns:a16="http://schemas.microsoft.com/office/drawing/2014/main" id="{AE6F88DD-B5E3-5237-E77D-64B54C3A12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1501" y="227666"/>
            <a:ext cx="1870769" cy="187076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306D-FB0A-D38F-F73A-52E138D4852B}"/>
              </a:ext>
            </a:extLst>
          </p:cNvPr>
          <p:cNvSpPr>
            <a:spLocks noGrp="1"/>
          </p:cNvSpPr>
          <p:nvPr>
            <p:ph type="title"/>
          </p:nvPr>
        </p:nvSpPr>
        <p:spPr/>
        <p:txBody>
          <a:bodyPr/>
          <a:lstStyle/>
          <a:p>
            <a:r>
              <a:rPr lang="en-US" dirty="0"/>
              <a:t>Use Case Diagram (User View)</a:t>
            </a:r>
          </a:p>
        </p:txBody>
      </p:sp>
      <p:pic>
        <p:nvPicPr>
          <p:cNvPr id="7" name="Picture 6">
            <a:extLst>
              <a:ext uri="{FF2B5EF4-FFF2-40B4-BE49-F238E27FC236}">
                <a16:creationId xmlns:a16="http://schemas.microsoft.com/office/drawing/2014/main" id="{4477192F-4C41-DD15-23FD-0F38AAA4D7D8}"/>
              </a:ext>
            </a:extLst>
          </p:cNvPr>
          <p:cNvPicPr>
            <a:picLocks noChangeAspect="1"/>
          </p:cNvPicPr>
          <p:nvPr/>
        </p:nvPicPr>
        <p:blipFill rotWithShape="1">
          <a:blip r:embed="rId2">
            <a:extLst>
              <a:ext uri="{28A0092B-C50C-407E-A947-70E740481C1C}">
                <a14:useLocalDpi xmlns:a14="http://schemas.microsoft.com/office/drawing/2010/main" val="0"/>
              </a:ext>
            </a:extLst>
          </a:blip>
          <a:srcRect l="8452" t="14683" b="3027"/>
          <a:stretch/>
        </p:blipFill>
        <p:spPr bwMode="auto">
          <a:xfrm>
            <a:off x="2441643" y="1429966"/>
            <a:ext cx="7030646" cy="488328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6720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0FEA-487B-6755-21F1-F33EAB68CC82}"/>
              </a:ext>
            </a:extLst>
          </p:cNvPr>
          <p:cNvSpPr>
            <a:spLocks noGrp="1"/>
          </p:cNvSpPr>
          <p:nvPr>
            <p:ph type="title"/>
          </p:nvPr>
        </p:nvSpPr>
        <p:spPr/>
        <p:txBody>
          <a:bodyPr/>
          <a:lstStyle/>
          <a:p>
            <a:r>
              <a:rPr lang="en-US" dirty="0"/>
              <a:t>Distinguishing Functional Requirements</a:t>
            </a:r>
          </a:p>
        </p:txBody>
      </p:sp>
      <p:sp>
        <p:nvSpPr>
          <p:cNvPr id="3" name="Content Placeholder 2">
            <a:extLst>
              <a:ext uri="{FF2B5EF4-FFF2-40B4-BE49-F238E27FC236}">
                <a16:creationId xmlns:a16="http://schemas.microsoft.com/office/drawing/2014/main" id="{264D5D40-8BBD-9430-69C2-F007A59323B6}"/>
              </a:ext>
            </a:extLst>
          </p:cNvPr>
          <p:cNvSpPr>
            <a:spLocks noGrp="1"/>
          </p:cNvSpPr>
          <p:nvPr>
            <p:ph idx="1"/>
          </p:nvPr>
        </p:nvSpPr>
        <p:spPr/>
        <p:txBody>
          <a:bodyPr>
            <a:normAutofit/>
          </a:bodyPr>
          <a:lstStyle/>
          <a:p>
            <a:r>
              <a:rPr lang="en-US" dirty="0">
                <a:latin typeface="Arial" panose="020B0604020202020204" pitchFamily="34" charset="0"/>
                <a:cs typeface="Times New Roman" panose="02020603050405020304" pitchFamily="18" charset="0"/>
              </a:rPr>
              <a:t>The system will allow Traffic Authority personnel to login into the system</a:t>
            </a:r>
          </a:p>
          <a:p>
            <a:r>
              <a:rPr lang="en-US" dirty="0">
                <a:latin typeface="Arial" panose="020B0604020202020204" pitchFamily="34" charset="0"/>
                <a:cs typeface="Times New Roman" panose="02020603050405020304" pitchFamily="18" charset="0"/>
              </a:rPr>
              <a:t>The system will detect vehicles approaching the Toll Plaza.</a:t>
            </a:r>
          </a:p>
          <a:p>
            <a:r>
              <a:rPr lang="en-US" dirty="0">
                <a:latin typeface="Arial" panose="020B0604020202020204" pitchFamily="34" charset="0"/>
                <a:cs typeface="Times New Roman" panose="02020603050405020304" pitchFamily="18" charset="0"/>
              </a:rPr>
              <a:t>The system will give an approximate number of passengers inside the vehicle</a:t>
            </a:r>
          </a:p>
          <a:p>
            <a:r>
              <a:rPr lang="en-US" dirty="0">
                <a:latin typeface="Arial" panose="020B0604020202020204" pitchFamily="34" charset="0"/>
                <a:cs typeface="Times New Roman" panose="02020603050405020304" pitchFamily="18" charset="0"/>
              </a:rPr>
              <a:t>The system will detect license plate numbers from the image</a:t>
            </a:r>
          </a:p>
          <a:p>
            <a:r>
              <a:rPr lang="en-US" dirty="0">
                <a:latin typeface="Arial" panose="020B0604020202020204" pitchFamily="34" charset="0"/>
                <a:cs typeface="Times New Roman" panose="02020603050405020304" pitchFamily="18" charset="0"/>
              </a:rPr>
              <a:t>The system will display collected data</a:t>
            </a:r>
          </a:p>
        </p:txBody>
      </p:sp>
    </p:spTree>
    <p:extLst>
      <p:ext uri="{BB962C8B-B14F-4D97-AF65-F5344CB8AC3E}">
        <p14:creationId xmlns:p14="http://schemas.microsoft.com/office/powerpoint/2010/main" val="2818997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C9B4-F3E2-D0A6-829B-C5A7CD1CA70D}"/>
              </a:ext>
            </a:extLst>
          </p:cNvPr>
          <p:cNvSpPr>
            <a:spLocks noGrp="1"/>
          </p:cNvSpPr>
          <p:nvPr>
            <p:ph type="title"/>
          </p:nvPr>
        </p:nvSpPr>
        <p:spPr/>
        <p:txBody>
          <a:bodyPr/>
          <a:lstStyle/>
          <a:p>
            <a:r>
              <a:rPr lang="en-US" dirty="0"/>
              <a:t>Distinguishing Non-Functional Requirements</a:t>
            </a:r>
          </a:p>
        </p:txBody>
      </p:sp>
      <p:sp>
        <p:nvSpPr>
          <p:cNvPr id="3" name="Content Placeholder 2">
            <a:extLst>
              <a:ext uri="{FF2B5EF4-FFF2-40B4-BE49-F238E27FC236}">
                <a16:creationId xmlns:a16="http://schemas.microsoft.com/office/drawing/2014/main" id="{AA9F683B-8C2E-1451-8CAA-A311386C86FA}"/>
              </a:ext>
            </a:extLst>
          </p:cNvPr>
          <p:cNvSpPr>
            <a:spLocks noGrp="1"/>
          </p:cNvSpPr>
          <p:nvPr>
            <p:ph idx="1"/>
          </p:nvPr>
        </p:nvSpPr>
        <p:spPr/>
        <p:txBody>
          <a:bodyPr>
            <a:normAutofit/>
          </a:bodyPr>
          <a:lstStyle/>
          <a:p>
            <a:pPr algn="l">
              <a:lnSpc>
                <a:spcPct val="115000"/>
              </a:lnSpc>
            </a:pPr>
            <a:r>
              <a:rPr lang="en-US" sz="1900" dirty="0">
                <a:latin typeface="Arial" panose="020B0604020202020204" pitchFamily="34" charset="0"/>
                <a:cs typeface="Times New Roman" panose="02020603050405020304" pitchFamily="18" charset="0"/>
              </a:rPr>
              <a:t>Security of data stored on the database and the application should be protected against malware attacks. Unauthorized individuals cannot access the application and database</a:t>
            </a:r>
          </a:p>
          <a:p>
            <a:pPr algn="l">
              <a:lnSpc>
                <a:spcPct val="115000"/>
              </a:lnSpc>
            </a:pPr>
            <a:r>
              <a:rPr lang="en-US" sz="1900" dirty="0">
                <a:latin typeface="Arial" panose="020B0604020202020204" pitchFamily="34" charset="0"/>
                <a:cs typeface="Times New Roman" panose="02020603050405020304" pitchFamily="18" charset="0"/>
              </a:rPr>
              <a:t>Scalability and the level of performance the system provides should remain unchanged</a:t>
            </a:r>
          </a:p>
          <a:p>
            <a:pPr>
              <a:lnSpc>
                <a:spcPct val="115000"/>
              </a:lnSpc>
            </a:pPr>
            <a:r>
              <a:rPr lang="en-US" sz="1900" dirty="0">
                <a:latin typeface="Arial" panose="020B0604020202020204" pitchFamily="34" charset="0"/>
                <a:cs typeface="Times New Roman" panose="02020603050405020304" pitchFamily="18" charset="0"/>
              </a:rPr>
              <a:t>Availability of application so that users can interact anytime.</a:t>
            </a:r>
            <a:endParaRPr lang="en-PK" sz="1900" dirty="0">
              <a:latin typeface="Arial" panose="020B0604020202020204" pitchFamily="34" charset="0"/>
              <a:cs typeface="Times New Roman" panose="02020603050405020304" pitchFamily="18" charset="0"/>
            </a:endParaRPr>
          </a:p>
          <a:p>
            <a:pPr>
              <a:lnSpc>
                <a:spcPct val="115000"/>
              </a:lnSpc>
            </a:pPr>
            <a:r>
              <a:rPr lang="en-US" sz="1900" dirty="0">
                <a:latin typeface="Arial" panose="020B0604020202020204" pitchFamily="34" charset="0"/>
                <a:cs typeface="Times New Roman" panose="02020603050405020304" pitchFamily="18" charset="0"/>
              </a:rPr>
              <a:t>Accurately estimate the vehicle and passengers</a:t>
            </a:r>
            <a:endParaRPr lang="en-PK" sz="1900" dirty="0">
              <a:latin typeface="Arial" panose="020B0604020202020204" pitchFamily="34" charset="0"/>
              <a:cs typeface="Times New Roman" panose="02020603050405020304" pitchFamily="18" charset="0"/>
            </a:endParaRPr>
          </a:p>
          <a:p>
            <a:pPr>
              <a:lnSpc>
                <a:spcPct val="115000"/>
              </a:lnSpc>
            </a:pPr>
            <a:r>
              <a:rPr lang="en-US" sz="1900" dirty="0">
                <a:latin typeface="Arial" panose="020B0604020202020204" pitchFamily="34" charset="0"/>
                <a:cs typeface="Times New Roman" panose="02020603050405020304" pitchFamily="18" charset="0"/>
              </a:rPr>
              <a:t>The UI of the application will be user-friendly and will have a responsive web design.</a:t>
            </a:r>
            <a:endParaRPr lang="en-PK" sz="1900" dirty="0">
              <a:latin typeface="Arial" panose="020B0604020202020204" pitchFamily="34" charset="0"/>
              <a:cs typeface="Times New Roman" panose="02020603050405020304" pitchFamily="18" charset="0"/>
            </a:endParaRPr>
          </a:p>
          <a:p>
            <a:pPr>
              <a:lnSpc>
                <a:spcPct val="115000"/>
              </a:lnSpc>
            </a:pPr>
            <a:r>
              <a:rPr lang="en-US" sz="1900" dirty="0">
                <a:latin typeface="Arial" panose="020B0604020202020204" pitchFamily="34" charset="0"/>
                <a:cs typeface="Times New Roman" panose="02020603050405020304" pitchFamily="18" charset="0"/>
              </a:rPr>
              <a:t>Data Integrity by validating before entering the database and it should fulfil all the constraints</a:t>
            </a:r>
            <a:endParaRPr lang="en-PK" sz="1900" dirty="0">
              <a:latin typeface="Arial" panose="020B0604020202020204" pitchFamily="34" charset="0"/>
              <a:cs typeface="Times New Roman" panose="02020603050405020304" pitchFamily="18" charset="0"/>
            </a:endParaRPr>
          </a:p>
          <a:p>
            <a:pPr>
              <a:lnSpc>
                <a:spcPct val="115000"/>
              </a:lnSpc>
            </a:pPr>
            <a:r>
              <a:rPr lang="en-US" sz="1900" dirty="0">
                <a:latin typeface="Arial" panose="020B0604020202020204" pitchFamily="34" charset="0"/>
                <a:cs typeface="Times New Roman" panose="02020603050405020304" pitchFamily="18" charset="0"/>
              </a:rPr>
              <a:t>Maintenance done when the customer traffic is minimum</a:t>
            </a:r>
            <a:endParaRPr lang="en-PK" sz="1900" dirty="0">
              <a:latin typeface="Arial" panose="020B0604020202020204" pitchFamily="34" charset="0"/>
              <a:cs typeface="Times New Roman" panose="02020603050405020304" pitchFamily="18" charset="0"/>
            </a:endParaRPr>
          </a:p>
          <a:p>
            <a:pPr marL="0" indent="0" algn="l">
              <a:lnSpc>
                <a:spcPct val="115000"/>
              </a:lnSpc>
              <a:buNone/>
            </a:pPr>
            <a:br>
              <a:rPr lang="en-US" sz="2000" dirty="0">
                <a:effectLst/>
                <a:latin typeface="Arial" panose="020B0604020202020204" pitchFamily="34" charset="0"/>
                <a:ea typeface="Times New Roman" panose="02020603050405020304" pitchFamily="18" charset="0"/>
              </a:rPr>
            </a:br>
            <a:endParaRPr lang="en-PK" sz="2000" dirty="0">
              <a:effectLst/>
              <a:latin typeface="Century" panose="020406040505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16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DBF7-890C-868F-E1DF-FB0E5A10745D}"/>
              </a:ext>
            </a:extLst>
          </p:cNvPr>
          <p:cNvSpPr>
            <a:spLocks noGrp="1"/>
          </p:cNvSpPr>
          <p:nvPr>
            <p:ph type="title"/>
          </p:nvPr>
        </p:nvSpPr>
        <p:spPr/>
        <p:txBody>
          <a:bodyPr/>
          <a:lstStyle/>
          <a:p>
            <a:r>
              <a:rPr lang="en-US" dirty="0"/>
              <a:t>User Interface (Tentative)</a:t>
            </a:r>
          </a:p>
        </p:txBody>
      </p:sp>
      <p:pic>
        <p:nvPicPr>
          <p:cNvPr id="7" name="Picture 6" descr="A screenshot of a computer&#10;&#10;Description automatically generated">
            <a:extLst>
              <a:ext uri="{FF2B5EF4-FFF2-40B4-BE49-F238E27FC236}">
                <a16:creationId xmlns:a16="http://schemas.microsoft.com/office/drawing/2014/main" id="{AF3B11BA-61E0-A9E0-C103-C19C11EB6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23" y="1690688"/>
            <a:ext cx="11548353" cy="4593920"/>
          </a:xfrm>
          <a:prstGeom prst="rect">
            <a:avLst/>
          </a:prstGeom>
        </p:spPr>
      </p:pic>
    </p:spTree>
    <p:extLst>
      <p:ext uri="{BB962C8B-B14F-4D97-AF65-F5344CB8AC3E}">
        <p14:creationId xmlns:p14="http://schemas.microsoft.com/office/powerpoint/2010/main" val="468077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F2BCB-2FA6-A7D8-2307-0BA44B53BB00}"/>
              </a:ext>
            </a:extLst>
          </p:cNvPr>
          <p:cNvSpPr>
            <a:spLocks noGrp="1"/>
          </p:cNvSpPr>
          <p:nvPr>
            <p:ph type="title"/>
          </p:nvPr>
        </p:nvSpPr>
        <p:spPr/>
        <p:txBody>
          <a:bodyPr/>
          <a:lstStyle/>
          <a:p>
            <a:r>
              <a:rPr lang="en-US" dirty="0"/>
              <a:t>Any other external requirements</a:t>
            </a:r>
          </a:p>
        </p:txBody>
      </p:sp>
      <p:sp>
        <p:nvSpPr>
          <p:cNvPr id="3" name="Content Placeholder 2">
            <a:extLst>
              <a:ext uri="{FF2B5EF4-FFF2-40B4-BE49-F238E27FC236}">
                <a16:creationId xmlns:a16="http://schemas.microsoft.com/office/drawing/2014/main" id="{AA2800AB-0D0A-1F10-0CC1-DAAFDFB56442}"/>
              </a:ext>
            </a:extLst>
          </p:cNvPr>
          <p:cNvSpPr>
            <a:spLocks noGrp="1"/>
          </p:cNvSpPr>
          <p:nvPr>
            <p:ph idx="1"/>
          </p:nvPr>
        </p:nvSpPr>
        <p:spPr/>
        <p:txBody>
          <a:bodyPr>
            <a:normAutofit fontScale="92500"/>
          </a:bodyPr>
          <a:lstStyle/>
          <a:p>
            <a:pPr>
              <a:lnSpc>
                <a:spcPct val="110000"/>
              </a:lnSpc>
            </a:pPr>
            <a:r>
              <a:rPr lang="en-US" sz="2400" dirty="0">
                <a:latin typeface="Arial" panose="020B0604020202020204" pitchFamily="34" charset="0"/>
                <a:cs typeface="Times New Roman" panose="02020603050405020304" pitchFamily="18" charset="0"/>
              </a:rPr>
              <a:t>The LT system's external interface requirements encompass various aspects. It must receive live video feeds and data from traffic cameras and sensors.</a:t>
            </a:r>
          </a:p>
          <a:p>
            <a:pPr>
              <a:lnSpc>
                <a:spcPct val="110000"/>
              </a:lnSpc>
            </a:pPr>
            <a:r>
              <a:rPr lang="en-US" sz="2400" dirty="0">
                <a:latin typeface="Arial" panose="020B0604020202020204" pitchFamily="34" charset="0"/>
                <a:cs typeface="Times New Roman" panose="02020603050405020304" pitchFamily="18" charset="0"/>
              </a:rPr>
              <a:t>Integration with external data sources like traffic databases and weather services. Interaction with third-party services, APIs, and mapping platforms must be detailed. </a:t>
            </a:r>
          </a:p>
          <a:p>
            <a:pPr>
              <a:lnSpc>
                <a:spcPct val="110000"/>
              </a:lnSpc>
            </a:pPr>
            <a:r>
              <a:rPr lang="en-US" sz="2400" dirty="0">
                <a:latin typeface="Arial" panose="020B0604020202020204" pitchFamily="34" charset="0"/>
                <a:cs typeface="Times New Roman" panose="02020603050405020304" pitchFamily="18" charset="0"/>
              </a:rPr>
              <a:t>User interfaces should support multiple browsers, operating systems, and mobile devices. </a:t>
            </a:r>
          </a:p>
          <a:p>
            <a:pPr>
              <a:lnSpc>
                <a:spcPct val="110000"/>
              </a:lnSpc>
            </a:pPr>
            <a:r>
              <a:rPr lang="en-US" sz="2400" dirty="0">
                <a:latin typeface="Arial" panose="020B0604020202020204" pitchFamily="34" charset="0"/>
                <a:cs typeface="Times New Roman" panose="02020603050405020304" pitchFamily="18" charset="0"/>
              </a:rPr>
              <a:t>Encryption for data transfer and integration with performance monitoring tools are also addressed. These requirements ensure seamless integration, data exchange, and compliance with standards and regulations.</a:t>
            </a:r>
          </a:p>
        </p:txBody>
      </p:sp>
    </p:spTree>
    <p:extLst>
      <p:ext uri="{BB962C8B-B14F-4D97-AF65-F5344CB8AC3E}">
        <p14:creationId xmlns:p14="http://schemas.microsoft.com/office/powerpoint/2010/main" val="268924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7657-9BBC-8F1C-E8B5-F4E912C624DB}"/>
              </a:ext>
            </a:extLst>
          </p:cNvPr>
          <p:cNvSpPr>
            <a:spLocks noGrp="1"/>
          </p:cNvSpPr>
          <p:nvPr>
            <p:ph type="title"/>
          </p:nvPr>
        </p:nvSpPr>
        <p:spPr/>
        <p:txBody>
          <a:bodyPr/>
          <a:lstStyle/>
          <a:p>
            <a:r>
              <a:rPr lang="en-US" dirty="0"/>
              <a:t>Project Design</a:t>
            </a:r>
          </a:p>
        </p:txBody>
      </p:sp>
      <p:sp>
        <p:nvSpPr>
          <p:cNvPr id="3" name="Text Placeholder 2">
            <a:extLst>
              <a:ext uri="{FF2B5EF4-FFF2-40B4-BE49-F238E27FC236}">
                <a16:creationId xmlns:a16="http://schemas.microsoft.com/office/drawing/2014/main" id="{4AC2D69F-03C1-D0CF-50C1-0812FC209B6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0195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3924-DFBA-7CA2-AA4E-CFDEDD55929B}"/>
              </a:ext>
            </a:extLst>
          </p:cNvPr>
          <p:cNvSpPr>
            <a:spLocks noGrp="1"/>
          </p:cNvSpPr>
          <p:nvPr>
            <p:ph type="title"/>
          </p:nvPr>
        </p:nvSpPr>
        <p:spPr/>
        <p:txBody>
          <a:bodyPr/>
          <a:lstStyle/>
          <a:p>
            <a:r>
              <a:rPr lang="en-US" dirty="0"/>
              <a:t>System Architecture</a:t>
            </a:r>
          </a:p>
        </p:txBody>
      </p:sp>
      <p:pic>
        <p:nvPicPr>
          <p:cNvPr id="7" name="Picture 6" descr="A diagram of a company&#10;&#10;Description automatically generated">
            <a:extLst>
              <a:ext uri="{FF2B5EF4-FFF2-40B4-BE49-F238E27FC236}">
                <a16:creationId xmlns:a16="http://schemas.microsoft.com/office/drawing/2014/main" id="{28BB0015-1004-EC1D-0E3C-A82A8F444A2D}"/>
              </a:ext>
            </a:extLst>
          </p:cNvPr>
          <p:cNvPicPr>
            <a:picLocks noChangeAspect="1"/>
          </p:cNvPicPr>
          <p:nvPr/>
        </p:nvPicPr>
        <p:blipFill rotWithShape="1">
          <a:blip r:embed="rId2">
            <a:extLst>
              <a:ext uri="{28A0092B-C50C-407E-A947-70E740481C1C}">
                <a14:useLocalDpi xmlns:a14="http://schemas.microsoft.com/office/drawing/2010/main" val="0"/>
              </a:ext>
            </a:extLst>
          </a:blip>
          <a:srcRect t="20709" b="16454"/>
          <a:stretch/>
        </p:blipFill>
        <p:spPr>
          <a:xfrm>
            <a:off x="1658470" y="1690688"/>
            <a:ext cx="8875059" cy="4309353"/>
          </a:xfrm>
          <a:prstGeom prst="rect">
            <a:avLst/>
          </a:prstGeom>
        </p:spPr>
      </p:pic>
    </p:spTree>
    <p:extLst>
      <p:ext uri="{BB962C8B-B14F-4D97-AF65-F5344CB8AC3E}">
        <p14:creationId xmlns:p14="http://schemas.microsoft.com/office/powerpoint/2010/main" val="2301867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D162-8413-599A-7863-78583A88FCAE}"/>
              </a:ext>
            </a:extLst>
          </p:cNvPr>
          <p:cNvSpPr>
            <a:spLocks noGrp="1"/>
          </p:cNvSpPr>
          <p:nvPr>
            <p:ph type="title"/>
          </p:nvPr>
        </p:nvSpPr>
        <p:spPr/>
        <p:txBody>
          <a:bodyPr/>
          <a:lstStyle/>
          <a:p>
            <a:r>
              <a:rPr lang="en-US" dirty="0"/>
              <a:t>Different UML Diagrams</a:t>
            </a:r>
          </a:p>
        </p:txBody>
      </p:sp>
      <p:sp>
        <p:nvSpPr>
          <p:cNvPr id="3" name="Content Placeholder 2">
            <a:extLst>
              <a:ext uri="{FF2B5EF4-FFF2-40B4-BE49-F238E27FC236}">
                <a16:creationId xmlns:a16="http://schemas.microsoft.com/office/drawing/2014/main" id="{DBC3D3D4-1787-C5A5-561F-36DA9963A4C4}"/>
              </a:ext>
            </a:extLst>
          </p:cNvPr>
          <p:cNvSpPr>
            <a:spLocks noGrp="1"/>
          </p:cNvSpPr>
          <p:nvPr>
            <p:ph idx="1"/>
          </p:nvPr>
        </p:nvSpPr>
        <p:spPr/>
        <p:txBody>
          <a:bodyPr/>
          <a:lstStyle/>
          <a:p>
            <a:r>
              <a:rPr lang="en-US" dirty="0"/>
              <a:t>Logical View Diagram</a:t>
            </a:r>
          </a:p>
          <a:p>
            <a:r>
              <a:rPr lang="en-US" dirty="0"/>
              <a:t>Activity Diagrams</a:t>
            </a:r>
          </a:p>
          <a:p>
            <a:r>
              <a:rPr lang="en-US" dirty="0"/>
              <a:t>Physical View Diagrams</a:t>
            </a:r>
          </a:p>
        </p:txBody>
      </p:sp>
    </p:spTree>
    <p:extLst>
      <p:ext uri="{BB962C8B-B14F-4D97-AF65-F5344CB8AC3E}">
        <p14:creationId xmlns:p14="http://schemas.microsoft.com/office/powerpoint/2010/main" val="1559094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93EE-F9E1-F769-DC0E-BC2DBE0CA913}"/>
              </a:ext>
            </a:extLst>
          </p:cNvPr>
          <p:cNvSpPr>
            <a:spLocks noGrp="1"/>
          </p:cNvSpPr>
          <p:nvPr>
            <p:ph type="title"/>
          </p:nvPr>
        </p:nvSpPr>
        <p:spPr/>
        <p:txBody>
          <a:bodyPr/>
          <a:lstStyle/>
          <a:p>
            <a:r>
              <a:rPr lang="en-US" dirty="0"/>
              <a:t>Logical View Diagram</a:t>
            </a:r>
          </a:p>
        </p:txBody>
      </p:sp>
      <p:pic>
        <p:nvPicPr>
          <p:cNvPr id="4" name="Picture 3" descr="A diagram of a computer&#10;&#10;Description automatically generated">
            <a:extLst>
              <a:ext uri="{FF2B5EF4-FFF2-40B4-BE49-F238E27FC236}">
                <a16:creationId xmlns:a16="http://schemas.microsoft.com/office/drawing/2014/main" id="{397193B6-7498-08E7-F2CE-B8DEDF592D66}"/>
              </a:ext>
            </a:extLst>
          </p:cNvPr>
          <p:cNvPicPr>
            <a:picLocks noChangeAspect="1"/>
          </p:cNvPicPr>
          <p:nvPr/>
        </p:nvPicPr>
        <p:blipFill rotWithShape="1">
          <a:blip r:embed="rId2">
            <a:extLst>
              <a:ext uri="{28A0092B-C50C-407E-A947-70E740481C1C}">
                <a14:useLocalDpi xmlns:a14="http://schemas.microsoft.com/office/drawing/2010/main" val="0"/>
              </a:ext>
            </a:extLst>
          </a:blip>
          <a:srcRect t="23170"/>
          <a:stretch/>
        </p:blipFill>
        <p:spPr bwMode="auto">
          <a:xfrm>
            <a:off x="1781133" y="1369675"/>
            <a:ext cx="8629734" cy="5123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2016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82A8-9C29-D27B-CBB3-D430D92EA51B}"/>
              </a:ext>
            </a:extLst>
          </p:cNvPr>
          <p:cNvSpPr>
            <a:spLocks noGrp="1"/>
          </p:cNvSpPr>
          <p:nvPr>
            <p:ph type="title"/>
          </p:nvPr>
        </p:nvSpPr>
        <p:spPr>
          <a:xfrm>
            <a:off x="241570" y="136187"/>
            <a:ext cx="4639982" cy="1050587"/>
          </a:xfrm>
        </p:spPr>
        <p:txBody>
          <a:bodyPr>
            <a:normAutofit fontScale="90000"/>
          </a:bodyPr>
          <a:lstStyle/>
          <a:p>
            <a:r>
              <a:rPr lang="en-US" dirty="0"/>
              <a:t>Activity Diagram (Admin)</a:t>
            </a:r>
          </a:p>
        </p:txBody>
      </p:sp>
      <p:pic>
        <p:nvPicPr>
          <p:cNvPr id="4" name="Picture 3" descr="A diagram of a company structure&#10;&#10;Description automatically generated">
            <a:extLst>
              <a:ext uri="{FF2B5EF4-FFF2-40B4-BE49-F238E27FC236}">
                <a16:creationId xmlns:a16="http://schemas.microsoft.com/office/drawing/2014/main" id="{9B44196A-E1AB-445F-82DE-B03C0A96CF0B}"/>
              </a:ext>
            </a:extLst>
          </p:cNvPr>
          <p:cNvPicPr>
            <a:picLocks noChangeAspect="1"/>
          </p:cNvPicPr>
          <p:nvPr/>
        </p:nvPicPr>
        <p:blipFill rotWithShape="1">
          <a:blip r:embed="rId2">
            <a:extLst>
              <a:ext uri="{28A0092B-C50C-407E-A947-70E740481C1C}">
                <a14:useLocalDpi xmlns:a14="http://schemas.microsoft.com/office/drawing/2010/main" val="0"/>
              </a:ext>
            </a:extLst>
          </a:blip>
          <a:srcRect t="11464"/>
          <a:stretch/>
        </p:blipFill>
        <p:spPr bwMode="auto">
          <a:xfrm>
            <a:off x="4802221" y="0"/>
            <a:ext cx="4993532" cy="68325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7616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445F-46A6-BE52-F98B-60C575FC23F3}"/>
              </a:ext>
            </a:extLst>
          </p:cNvPr>
          <p:cNvSpPr>
            <a:spLocks noGrp="1"/>
          </p:cNvSpPr>
          <p:nvPr>
            <p:ph type="title"/>
          </p:nvPr>
        </p:nvSpPr>
        <p:spPr/>
        <p:txBody>
          <a:bodyPr/>
          <a:lstStyle/>
          <a:p>
            <a:r>
              <a:rPr lang="en-US" dirty="0"/>
              <a:t>Recap</a:t>
            </a:r>
          </a:p>
        </p:txBody>
      </p:sp>
      <p:sp>
        <p:nvSpPr>
          <p:cNvPr id="3" name="Text Placeholder 2">
            <a:extLst>
              <a:ext uri="{FF2B5EF4-FFF2-40B4-BE49-F238E27FC236}">
                <a16:creationId xmlns:a16="http://schemas.microsoft.com/office/drawing/2014/main" id="{718FE7DE-C5FC-D6FE-2196-24A3199357A0}"/>
              </a:ext>
            </a:extLst>
          </p:cNvPr>
          <p:cNvSpPr>
            <a:spLocks noGrp="1"/>
          </p:cNvSpPr>
          <p:nvPr>
            <p:ph type="body" idx="1"/>
          </p:nvPr>
        </p:nvSpPr>
        <p:spPr/>
        <p:txBody>
          <a:bodyPr>
            <a:normAutofit fontScale="92500" lnSpcReduction="10000"/>
          </a:bodyPr>
          <a:lstStyle/>
          <a:p>
            <a:pPr algn="just">
              <a:lnSpc>
                <a:spcPct val="115000"/>
              </a:lnSpc>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purpose of the project is to revolutionize urban transportation planning and resource allocation. By harnessing the power of advanced AI technologies, Lucid Transit is designed to automate the monitoring of traffic patterns and provide accurate, real-time data on passenger counts and vehicle categorization. Its primary goal is to eliminate the shortcomings of traditional manual methods, which are often time-intensive, error-prone, and reliant on human intervention.</a:t>
            </a:r>
            <a:endParaRPr lang="en-PK" sz="1800" dirty="0">
              <a:effectLst/>
              <a:latin typeface="Century" panose="020406040505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84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82A8-9C29-D27B-CBB3-D430D92EA51B}"/>
              </a:ext>
            </a:extLst>
          </p:cNvPr>
          <p:cNvSpPr>
            <a:spLocks noGrp="1"/>
          </p:cNvSpPr>
          <p:nvPr>
            <p:ph type="title"/>
          </p:nvPr>
        </p:nvSpPr>
        <p:spPr>
          <a:xfrm>
            <a:off x="241570" y="136187"/>
            <a:ext cx="4639982" cy="1050587"/>
          </a:xfrm>
        </p:spPr>
        <p:txBody>
          <a:bodyPr>
            <a:normAutofit fontScale="90000"/>
          </a:bodyPr>
          <a:lstStyle/>
          <a:p>
            <a:r>
              <a:rPr lang="en-US" dirty="0"/>
              <a:t>Activity Diagram (User)</a:t>
            </a:r>
          </a:p>
        </p:txBody>
      </p:sp>
      <p:pic>
        <p:nvPicPr>
          <p:cNvPr id="3" name="Picture 2" descr="A diagram of a company&#10;&#10;Description automatically generated">
            <a:extLst>
              <a:ext uri="{FF2B5EF4-FFF2-40B4-BE49-F238E27FC236}">
                <a16:creationId xmlns:a16="http://schemas.microsoft.com/office/drawing/2014/main" id="{654326D5-EBA7-DC3C-09E9-90681C751049}"/>
              </a:ext>
            </a:extLst>
          </p:cNvPr>
          <p:cNvPicPr>
            <a:picLocks noChangeAspect="1"/>
          </p:cNvPicPr>
          <p:nvPr/>
        </p:nvPicPr>
        <p:blipFill rotWithShape="1">
          <a:blip r:embed="rId2">
            <a:extLst>
              <a:ext uri="{28A0092B-C50C-407E-A947-70E740481C1C}">
                <a14:useLocalDpi xmlns:a14="http://schemas.microsoft.com/office/drawing/2010/main" val="0"/>
              </a:ext>
            </a:extLst>
          </a:blip>
          <a:srcRect t="7176" b="25463"/>
          <a:stretch/>
        </p:blipFill>
        <p:spPr bwMode="auto">
          <a:xfrm>
            <a:off x="4026831" y="47884"/>
            <a:ext cx="6410947" cy="667392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90019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D82C-5934-B179-3D8E-0396016CFC3C}"/>
              </a:ext>
            </a:extLst>
          </p:cNvPr>
          <p:cNvSpPr>
            <a:spLocks noGrp="1"/>
          </p:cNvSpPr>
          <p:nvPr>
            <p:ph type="title"/>
          </p:nvPr>
        </p:nvSpPr>
        <p:spPr/>
        <p:txBody>
          <a:bodyPr/>
          <a:lstStyle/>
          <a:p>
            <a:r>
              <a:rPr lang="en-US" dirty="0"/>
              <a:t>Physical View Diagram</a:t>
            </a:r>
          </a:p>
        </p:txBody>
      </p:sp>
      <p:pic>
        <p:nvPicPr>
          <p:cNvPr id="5" name="Picture 4">
            <a:extLst>
              <a:ext uri="{FF2B5EF4-FFF2-40B4-BE49-F238E27FC236}">
                <a16:creationId xmlns:a16="http://schemas.microsoft.com/office/drawing/2014/main" id="{F2A29802-882C-9B41-6ED9-CAB479A09204}"/>
              </a:ext>
            </a:extLst>
          </p:cNvPr>
          <p:cNvPicPr>
            <a:picLocks noChangeAspect="1"/>
          </p:cNvPicPr>
          <p:nvPr/>
        </p:nvPicPr>
        <p:blipFill>
          <a:blip r:embed="rId2"/>
          <a:stretch>
            <a:fillRect/>
          </a:stretch>
        </p:blipFill>
        <p:spPr>
          <a:xfrm>
            <a:off x="1469991" y="1884902"/>
            <a:ext cx="9252017" cy="3453319"/>
          </a:xfrm>
          <a:prstGeom prst="rect">
            <a:avLst/>
          </a:prstGeom>
        </p:spPr>
      </p:pic>
    </p:spTree>
    <p:extLst>
      <p:ext uri="{BB962C8B-B14F-4D97-AF65-F5344CB8AC3E}">
        <p14:creationId xmlns:p14="http://schemas.microsoft.com/office/powerpoint/2010/main" val="288779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4F69-3B83-79D7-7C7D-1C66CCC033C5}"/>
              </a:ext>
            </a:extLst>
          </p:cNvPr>
          <p:cNvSpPr>
            <a:spLocks noGrp="1"/>
          </p:cNvSpPr>
          <p:nvPr>
            <p:ph type="title"/>
          </p:nvPr>
        </p:nvSpPr>
        <p:spPr/>
        <p:txBody>
          <a:bodyPr/>
          <a:lstStyle/>
          <a:p>
            <a:r>
              <a:rPr lang="en-US" dirty="0"/>
              <a:t>Project Management</a:t>
            </a:r>
          </a:p>
        </p:txBody>
      </p:sp>
      <p:sp>
        <p:nvSpPr>
          <p:cNvPr id="3" name="Text Placeholder 2">
            <a:extLst>
              <a:ext uri="{FF2B5EF4-FFF2-40B4-BE49-F238E27FC236}">
                <a16:creationId xmlns:a16="http://schemas.microsoft.com/office/drawing/2014/main" id="{00A5A9AA-B323-87AE-5979-4412FC38560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5207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A023-E61C-4AE1-C5E7-3AEDCDC58391}"/>
              </a:ext>
            </a:extLst>
          </p:cNvPr>
          <p:cNvSpPr>
            <a:spLocks noGrp="1"/>
          </p:cNvSpPr>
          <p:nvPr>
            <p:ph type="title"/>
          </p:nvPr>
        </p:nvSpPr>
        <p:spPr/>
        <p:txBody>
          <a:bodyPr/>
          <a:lstStyle/>
          <a:p>
            <a:r>
              <a:rPr lang="en-US" dirty="0"/>
              <a:t>Project Management Tool</a:t>
            </a:r>
          </a:p>
        </p:txBody>
      </p:sp>
      <p:sp>
        <p:nvSpPr>
          <p:cNvPr id="3" name="Content Placeholder 2">
            <a:extLst>
              <a:ext uri="{FF2B5EF4-FFF2-40B4-BE49-F238E27FC236}">
                <a16:creationId xmlns:a16="http://schemas.microsoft.com/office/drawing/2014/main" id="{53F9D373-DC76-FD06-FA9E-643966DC0F06}"/>
              </a:ext>
            </a:extLst>
          </p:cNvPr>
          <p:cNvSpPr>
            <a:spLocks noGrp="1"/>
          </p:cNvSpPr>
          <p:nvPr>
            <p:ph idx="1"/>
          </p:nvPr>
        </p:nvSpPr>
        <p:spPr/>
        <p:txBody>
          <a:bodyPr/>
          <a:lstStyle/>
          <a:p>
            <a:pPr marL="0" indent="0">
              <a:buNone/>
            </a:pPr>
            <a:r>
              <a:rPr lang="en-US" dirty="0"/>
              <a:t>https://lucidtransit.atlassian.net/jira/software/projects/LUC/boards/1</a:t>
            </a:r>
          </a:p>
        </p:txBody>
      </p:sp>
    </p:spTree>
    <p:extLst>
      <p:ext uri="{BB962C8B-B14F-4D97-AF65-F5344CB8AC3E}">
        <p14:creationId xmlns:p14="http://schemas.microsoft.com/office/powerpoint/2010/main" val="2271165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8391-5672-65F5-A701-5FE46C6189FD}"/>
              </a:ext>
            </a:extLst>
          </p:cNvPr>
          <p:cNvSpPr>
            <a:spLocks noGrp="1"/>
          </p:cNvSpPr>
          <p:nvPr>
            <p:ph type="title"/>
          </p:nvPr>
        </p:nvSpPr>
        <p:spPr/>
        <p:txBody>
          <a:bodyPr/>
          <a:lstStyle/>
          <a:p>
            <a:r>
              <a:rPr lang="en-US" dirty="0"/>
              <a:t>Project Repository </a:t>
            </a:r>
          </a:p>
        </p:txBody>
      </p:sp>
      <p:sp>
        <p:nvSpPr>
          <p:cNvPr id="3" name="Content Placeholder 2">
            <a:extLst>
              <a:ext uri="{FF2B5EF4-FFF2-40B4-BE49-F238E27FC236}">
                <a16:creationId xmlns:a16="http://schemas.microsoft.com/office/drawing/2014/main" id="{FE01565F-E215-4FB3-F4B4-673B1FE728A0}"/>
              </a:ext>
            </a:extLst>
          </p:cNvPr>
          <p:cNvSpPr>
            <a:spLocks noGrp="1"/>
          </p:cNvSpPr>
          <p:nvPr>
            <p:ph idx="1"/>
          </p:nvPr>
        </p:nvSpPr>
        <p:spPr/>
        <p:txBody>
          <a:bodyPr/>
          <a:lstStyle/>
          <a:p>
            <a:r>
              <a:rPr lang="en-US" dirty="0"/>
              <a:t>Git or Bitbucket etc.</a:t>
            </a:r>
          </a:p>
          <a:p>
            <a:endParaRPr lang="en-US" dirty="0"/>
          </a:p>
        </p:txBody>
      </p:sp>
    </p:spTree>
    <p:extLst>
      <p:ext uri="{BB962C8B-B14F-4D97-AF65-F5344CB8AC3E}">
        <p14:creationId xmlns:p14="http://schemas.microsoft.com/office/powerpoint/2010/main" val="2439681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85D5-3EBA-548A-786E-CEA46E3CC50E}"/>
              </a:ext>
            </a:extLst>
          </p:cNvPr>
          <p:cNvSpPr>
            <a:spLocks noGrp="1"/>
          </p:cNvSpPr>
          <p:nvPr>
            <p:ph type="title"/>
          </p:nvPr>
        </p:nvSpPr>
        <p:spPr/>
        <p:txBody>
          <a:bodyPr/>
          <a:lstStyle/>
          <a:p>
            <a:r>
              <a:rPr lang="en-US" dirty="0"/>
              <a:t>Division of Tasks</a:t>
            </a:r>
          </a:p>
        </p:txBody>
      </p:sp>
      <p:sp>
        <p:nvSpPr>
          <p:cNvPr id="3" name="Content Placeholder 2">
            <a:extLst>
              <a:ext uri="{FF2B5EF4-FFF2-40B4-BE49-F238E27FC236}">
                <a16:creationId xmlns:a16="http://schemas.microsoft.com/office/drawing/2014/main" id="{7CE3FB83-12F0-4AA7-0D32-44B8CB3054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363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C12B-F4F1-CE77-604C-320C66F2114D}"/>
              </a:ext>
            </a:extLst>
          </p:cNvPr>
          <p:cNvSpPr>
            <a:spLocks noGrp="1"/>
          </p:cNvSpPr>
          <p:nvPr>
            <p:ph type="title"/>
          </p:nvPr>
        </p:nvSpPr>
        <p:spPr/>
        <p:txBody>
          <a:bodyPr/>
          <a:lstStyle/>
          <a:p>
            <a:r>
              <a:rPr lang="en-US" dirty="0"/>
              <a:t>Introduction / Problem Statement</a:t>
            </a:r>
          </a:p>
        </p:txBody>
      </p:sp>
      <p:sp>
        <p:nvSpPr>
          <p:cNvPr id="3" name="Content Placeholder 2">
            <a:extLst>
              <a:ext uri="{FF2B5EF4-FFF2-40B4-BE49-F238E27FC236}">
                <a16:creationId xmlns:a16="http://schemas.microsoft.com/office/drawing/2014/main" id="{414B3530-EEF5-427A-9F87-643B1717C9D7}"/>
              </a:ext>
            </a:extLst>
          </p:cNvPr>
          <p:cNvSpPr>
            <a:spLocks noGrp="1"/>
          </p:cNvSpPr>
          <p:nvPr>
            <p:ph idx="1"/>
          </p:nvPr>
        </p:nvSpPr>
        <p:spPr/>
        <p:txBody>
          <a:bodyPr>
            <a:normAutofit fontScale="70000" lnSpcReduction="20000"/>
          </a:bodyPr>
          <a:lstStyle/>
          <a:p>
            <a:r>
              <a:rPr lang="en-US" sz="3600" b="1" dirty="0"/>
              <a:t>What is the problem you have identified?</a:t>
            </a:r>
          </a:p>
          <a:p>
            <a:pPr>
              <a:buFont typeface="Arial" panose="020B0604020202020204" pitchFamily="34" charset="0"/>
              <a:buChar char="•"/>
            </a:pPr>
            <a:r>
              <a:rPr lang="en-US" sz="2800" dirty="0"/>
              <a:t>Traditional methods of traffic and passenger flow monitoring are labor-intensive and error-prone.</a:t>
            </a:r>
          </a:p>
          <a:p>
            <a:pPr>
              <a:buFont typeface="Arial" panose="020B0604020202020204" pitchFamily="34" charset="0"/>
              <a:buChar char="•"/>
            </a:pPr>
            <a:r>
              <a:rPr lang="en-US" sz="2800" dirty="0"/>
              <a:t>Hinders effective transportation planning and resource allocation.</a:t>
            </a:r>
          </a:p>
          <a:p>
            <a:pPr>
              <a:buFont typeface="Arial" panose="020B0604020202020204" pitchFamily="34" charset="0"/>
              <a:buChar char="•"/>
            </a:pPr>
            <a:r>
              <a:rPr lang="en-US" sz="2800" dirty="0"/>
              <a:t>LT addresses these challenges using advanced analytics and AI technologies.</a:t>
            </a:r>
          </a:p>
          <a:p>
            <a:pPr>
              <a:buFont typeface="Arial" panose="020B0604020202020204" pitchFamily="34" charset="0"/>
              <a:buChar char="•"/>
            </a:pPr>
            <a:r>
              <a:rPr lang="en-US" sz="2800" dirty="0"/>
              <a:t>Provides clear and accurate data.</a:t>
            </a:r>
          </a:p>
          <a:p>
            <a:pPr>
              <a:buFont typeface="Arial" panose="020B0604020202020204" pitchFamily="34" charset="0"/>
              <a:buChar char="•"/>
            </a:pPr>
            <a:r>
              <a:rPr lang="en-US" sz="2800" dirty="0"/>
              <a:t>Facilitates efficient traffic management.</a:t>
            </a:r>
          </a:p>
          <a:p>
            <a:pPr>
              <a:buFont typeface="Arial" panose="020B0604020202020204" pitchFamily="34" charset="0"/>
              <a:buChar char="•"/>
            </a:pPr>
            <a:r>
              <a:rPr lang="en-US" sz="2800" dirty="0"/>
              <a:t>Ensures safety and convenience for urban commuters.</a:t>
            </a:r>
          </a:p>
          <a:p>
            <a:r>
              <a:rPr lang="en-US" sz="3600" b="1" dirty="0"/>
              <a:t>What is the existing/conventional way to solve the problem?</a:t>
            </a:r>
          </a:p>
          <a:p>
            <a:pPr>
              <a:buFont typeface="Arial" panose="020B0604020202020204" pitchFamily="34" charset="0"/>
              <a:buChar char="•"/>
            </a:pPr>
            <a:r>
              <a:rPr lang="en-US" sz="2800" dirty="0"/>
              <a:t>Transportation authorities traditionally use time-consuming traffic surveys.</a:t>
            </a:r>
          </a:p>
          <a:p>
            <a:pPr>
              <a:buFont typeface="Arial" panose="020B0604020202020204" pitchFamily="34" charset="0"/>
              <a:buChar char="•"/>
            </a:pPr>
            <a:r>
              <a:rPr lang="en-US" sz="2800" dirty="0"/>
              <a:t>Personnel are physically stationed at locations for manual counts.</a:t>
            </a:r>
          </a:p>
          <a:p>
            <a:pPr>
              <a:buFont typeface="Arial" panose="020B0604020202020204" pitchFamily="34" charset="0"/>
              <a:buChar char="•"/>
            </a:pPr>
            <a:r>
              <a:rPr lang="en-US" sz="2800" dirty="0"/>
              <a:t>Method is resource-intensive.</a:t>
            </a:r>
          </a:p>
          <a:p>
            <a:pPr>
              <a:buFont typeface="Arial" panose="020B0604020202020204" pitchFamily="34" charset="0"/>
              <a:buChar char="•"/>
            </a:pPr>
            <a:r>
              <a:rPr lang="en-US" sz="2800" dirty="0"/>
              <a:t>Prone to errors due to human factors.</a:t>
            </a:r>
          </a:p>
          <a:p>
            <a:endParaRPr lang="en-US" dirty="0"/>
          </a:p>
        </p:txBody>
      </p:sp>
    </p:spTree>
    <p:extLst>
      <p:ext uri="{BB962C8B-B14F-4D97-AF65-F5344CB8AC3E}">
        <p14:creationId xmlns:p14="http://schemas.microsoft.com/office/powerpoint/2010/main" val="165985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0A70-A83F-04A1-F9DD-BC0B2076AC92}"/>
              </a:ext>
            </a:extLst>
          </p:cNvPr>
          <p:cNvSpPr>
            <a:spLocks noGrp="1"/>
          </p:cNvSpPr>
          <p:nvPr>
            <p:ph type="title"/>
          </p:nvPr>
        </p:nvSpPr>
        <p:spPr/>
        <p:txBody>
          <a:bodyPr/>
          <a:lstStyle/>
          <a:p>
            <a:r>
              <a:rPr lang="en-US" dirty="0"/>
              <a:t>Requirements Gathering Methodology</a:t>
            </a:r>
          </a:p>
        </p:txBody>
      </p:sp>
      <p:sp>
        <p:nvSpPr>
          <p:cNvPr id="3" name="Text Placeholder 2">
            <a:extLst>
              <a:ext uri="{FF2B5EF4-FFF2-40B4-BE49-F238E27FC236}">
                <a16:creationId xmlns:a16="http://schemas.microsoft.com/office/drawing/2014/main" id="{84876016-A474-AF9B-8F72-27D5E28332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8999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192D1-E970-362E-EA6F-18A608AD7CAA}"/>
              </a:ext>
            </a:extLst>
          </p:cNvPr>
          <p:cNvSpPr>
            <a:spLocks noGrp="1"/>
          </p:cNvSpPr>
          <p:nvPr>
            <p:ph type="title"/>
          </p:nvPr>
        </p:nvSpPr>
        <p:spPr/>
        <p:txBody>
          <a:bodyPr/>
          <a:lstStyle/>
          <a:p>
            <a:r>
              <a:rPr lang="en-US" dirty="0"/>
              <a:t>Requirements Elicitation Technique(s) Followed</a:t>
            </a:r>
          </a:p>
        </p:txBody>
      </p:sp>
      <p:sp>
        <p:nvSpPr>
          <p:cNvPr id="3" name="Content Placeholder 2">
            <a:extLst>
              <a:ext uri="{FF2B5EF4-FFF2-40B4-BE49-F238E27FC236}">
                <a16:creationId xmlns:a16="http://schemas.microsoft.com/office/drawing/2014/main" id="{E68445F9-320C-8366-EB8D-6FBF891C8520}"/>
              </a:ext>
            </a:extLst>
          </p:cNvPr>
          <p:cNvSpPr>
            <a:spLocks noGrp="1"/>
          </p:cNvSpPr>
          <p:nvPr>
            <p:ph idx="1"/>
          </p:nvPr>
        </p:nvSpPr>
        <p:spPr/>
        <p:txBody>
          <a:bodyPr/>
          <a:lstStyle/>
          <a:p>
            <a:r>
              <a:rPr lang="en-US" dirty="0"/>
              <a:t>Requirements gathered through the proposal given by KP-CTA.</a:t>
            </a:r>
          </a:p>
        </p:txBody>
      </p:sp>
    </p:spTree>
    <p:extLst>
      <p:ext uri="{BB962C8B-B14F-4D97-AF65-F5344CB8AC3E}">
        <p14:creationId xmlns:p14="http://schemas.microsoft.com/office/powerpoint/2010/main" val="373475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15697-E730-2EA4-4773-719D4ECE899D}"/>
              </a:ext>
            </a:extLst>
          </p:cNvPr>
          <p:cNvSpPr>
            <a:spLocks noGrp="1"/>
          </p:cNvSpPr>
          <p:nvPr>
            <p:ph type="title"/>
          </p:nvPr>
        </p:nvSpPr>
        <p:spPr/>
        <p:txBody>
          <a:bodyPr/>
          <a:lstStyle/>
          <a:p>
            <a:r>
              <a:rPr lang="en-US" dirty="0"/>
              <a:t>Project - Assumptions &amp; Constraints</a:t>
            </a:r>
          </a:p>
        </p:txBody>
      </p:sp>
      <p:sp>
        <p:nvSpPr>
          <p:cNvPr id="3" name="Content Placeholder 2">
            <a:extLst>
              <a:ext uri="{FF2B5EF4-FFF2-40B4-BE49-F238E27FC236}">
                <a16:creationId xmlns:a16="http://schemas.microsoft.com/office/drawing/2014/main" id="{0DC98F1D-A8C0-DFD0-B427-E4DF459C983C}"/>
              </a:ext>
            </a:extLst>
          </p:cNvPr>
          <p:cNvSpPr>
            <a:spLocks noGrp="1"/>
          </p:cNvSpPr>
          <p:nvPr>
            <p:ph idx="1"/>
          </p:nvPr>
        </p:nvSpPr>
        <p:spPr/>
        <p:txBody>
          <a:bodyPr>
            <a:normAutofit/>
          </a:bodyPr>
          <a:lstStyle/>
          <a:p>
            <a:pPr marL="342900" lvl="0" indent="-342900" algn="l">
              <a:lnSpc>
                <a:spcPct val="115000"/>
              </a:lnSpc>
              <a:buFont typeface="Symbol" panose="05050102010706020507" pitchFamily="18" charset="2"/>
              <a:buChar char=""/>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Data Accuracy:</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Constraints related to the accuracy and quality of data from cameras and sensors.</a:t>
            </a:r>
          </a:p>
          <a:p>
            <a:pPr marL="342900" indent="-342900">
              <a:lnSpc>
                <a:spcPct val="115000"/>
              </a:lnSpc>
              <a:buFont typeface="Symbol" panose="05050102010706020507" pitchFamily="18" charset="2"/>
              <a:buChar char=""/>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Weather Conditions:</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Environmental factors, such as extreme weather conditions, may affect the performance and reliability of cameras.</a:t>
            </a:r>
          </a:p>
          <a:p>
            <a:pPr marL="342900" indent="-342900">
              <a:lnSpc>
                <a:spcPct val="115000"/>
              </a:lnSpc>
              <a:buFont typeface="Symbol" panose="05050102010706020507" pitchFamily="18" charset="2"/>
              <a:buChar char=""/>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Processing Power:</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Hardware limitations may affect the system's processing capabilities for real-time data analysis</a:t>
            </a:r>
            <a:r>
              <a:rPr lang="en-US" sz="1800" dirty="0">
                <a:effectLst/>
                <a:latin typeface="Century" panose="02040604050505020304" pitchFamily="18" charset="0"/>
                <a:ea typeface="Times New Roman" panose="02020603050405020304" pitchFamily="18" charset="0"/>
                <a:cs typeface="Times New Roman" panose="02020603050405020304" pitchFamily="18" charset="0"/>
              </a:rPr>
              <a:t>.</a:t>
            </a:r>
            <a:endParaRPr lang="en-PK" sz="1800" dirty="0">
              <a:effectLst/>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lgn="l">
              <a:lnSpc>
                <a:spcPct val="115000"/>
              </a:lnSpc>
              <a:buFont typeface="Symbol" panose="05050102010706020507" pitchFamily="18" charset="2"/>
              <a:buChar char=""/>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Access Control: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Constraints on user access permissions and role-based security measures.</a:t>
            </a:r>
            <a:endParaRPr lang="en-PK" sz="1800" dirty="0">
              <a:effectLst/>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lgn="l">
              <a:lnSpc>
                <a:spcPct val="115000"/>
              </a:lnSpc>
              <a:buFont typeface="Symbol" panose="05050102010706020507" pitchFamily="18" charset="2"/>
              <a:buChar char=""/>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Data Encryption: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Requirements for data encryption in transit and at rest to ensure security.</a:t>
            </a:r>
            <a:endParaRPr lang="en-PK" sz="1800" dirty="0">
              <a:effectLst/>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lgn="l">
              <a:lnSpc>
                <a:spcPct val="115000"/>
              </a:lnSpc>
              <a:buFont typeface="Symbol" panose="05050102010706020507" pitchFamily="18" charset="2"/>
              <a:buChar char=""/>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Integration with Existing Systems:</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Constraints regarding the compatibility and integration with existing traffic management systems.</a:t>
            </a:r>
            <a:endParaRPr lang="en-PK" sz="1800" dirty="0">
              <a:effectLst/>
              <a:latin typeface="Century" panose="020406040505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9669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A40E-FAA7-E633-73E2-9C02CAC74059}"/>
              </a:ext>
            </a:extLst>
          </p:cNvPr>
          <p:cNvSpPr>
            <a:spLocks noGrp="1"/>
          </p:cNvSpPr>
          <p:nvPr>
            <p:ph type="title"/>
          </p:nvPr>
        </p:nvSpPr>
        <p:spPr/>
        <p:txBody>
          <a:bodyPr/>
          <a:lstStyle/>
          <a:p>
            <a:r>
              <a:rPr lang="en-US" dirty="0"/>
              <a:t>Requirements Specifications</a:t>
            </a:r>
          </a:p>
        </p:txBody>
      </p:sp>
    </p:spTree>
    <p:extLst>
      <p:ext uri="{BB962C8B-B14F-4D97-AF65-F5344CB8AC3E}">
        <p14:creationId xmlns:p14="http://schemas.microsoft.com/office/powerpoint/2010/main" val="125348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668B-066D-B147-4EAF-BCBD22D34BB8}"/>
              </a:ext>
            </a:extLst>
          </p:cNvPr>
          <p:cNvSpPr>
            <a:spLocks noGrp="1"/>
          </p:cNvSpPr>
          <p:nvPr>
            <p:ph type="title"/>
          </p:nvPr>
        </p:nvSpPr>
        <p:spPr/>
        <p:txBody>
          <a:bodyPr/>
          <a:lstStyle/>
          <a:p>
            <a:r>
              <a:rPr lang="en-US" dirty="0"/>
              <a:t>Context Diagram / High Level Block Diagram</a:t>
            </a:r>
          </a:p>
        </p:txBody>
      </p:sp>
      <p:pic>
        <p:nvPicPr>
          <p:cNvPr id="4" name="Picture 3" descr="A diagram of a flowchart&#10;&#10;Description automatically generated">
            <a:extLst>
              <a:ext uri="{FF2B5EF4-FFF2-40B4-BE49-F238E27FC236}">
                <a16:creationId xmlns:a16="http://schemas.microsoft.com/office/drawing/2014/main" id="{91FA1928-DF27-5406-C3C2-ED97BA9F23B7}"/>
              </a:ext>
            </a:extLst>
          </p:cNvPr>
          <p:cNvPicPr>
            <a:picLocks noChangeAspect="1"/>
          </p:cNvPicPr>
          <p:nvPr/>
        </p:nvPicPr>
        <p:blipFill rotWithShape="1">
          <a:blip r:embed="rId2">
            <a:extLst>
              <a:ext uri="{28A0092B-C50C-407E-A947-70E740481C1C}">
                <a14:useLocalDpi xmlns:a14="http://schemas.microsoft.com/office/drawing/2010/main" val="0"/>
              </a:ext>
            </a:extLst>
          </a:blip>
          <a:srcRect t="9151" b="40914"/>
          <a:stretch/>
        </p:blipFill>
        <p:spPr bwMode="auto">
          <a:xfrm>
            <a:off x="2958461" y="1535046"/>
            <a:ext cx="6275077" cy="484154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5665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306D-FB0A-D38F-F73A-52E138D4852B}"/>
              </a:ext>
            </a:extLst>
          </p:cNvPr>
          <p:cNvSpPr>
            <a:spLocks noGrp="1"/>
          </p:cNvSpPr>
          <p:nvPr>
            <p:ph type="title"/>
          </p:nvPr>
        </p:nvSpPr>
        <p:spPr/>
        <p:txBody>
          <a:bodyPr/>
          <a:lstStyle/>
          <a:p>
            <a:r>
              <a:rPr lang="en-US" dirty="0"/>
              <a:t>Use Case Diagram (Admin View)</a:t>
            </a:r>
          </a:p>
        </p:txBody>
      </p:sp>
      <p:pic>
        <p:nvPicPr>
          <p:cNvPr id="4" name="Picture 3">
            <a:extLst>
              <a:ext uri="{FF2B5EF4-FFF2-40B4-BE49-F238E27FC236}">
                <a16:creationId xmlns:a16="http://schemas.microsoft.com/office/drawing/2014/main" id="{76EAB7D0-C2F0-3460-DBE1-DF6AAFE0C6F4}"/>
              </a:ext>
            </a:extLst>
          </p:cNvPr>
          <p:cNvPicPr>
            <a:picLocks noChangeAspect="1"/>
          </p:cNvPicPr>
          <p:nvPr/>
        </p:nvPicPr>
        <p:blipFill rotWithShape="1">
          <a:blip r:embed="rId2">
            <a:extLst>
              <a:ext uri="{28A0092B-C50C-407E-A947-70E740481C1C}">
                <a14:useLocalDpi xmlns:a14="http://schemas.microsoft.com/office/drawing/2010/main" val="0"/>
              </a:ext>
            </a:extLst>
          </a:blip>
          <a:srcRect l="2585" t="16501" r="3992" b="8576"/>
          <a:stretch/>
        </p:blipFill>
        <p:spPr bwMode="auto">
          <a:xfrm>
            <a:off x="2093068" y="1531795"/>
            <a:ext cx="8005863" cy="49610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36785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EC9A2ADC8947042958AFBF6C2E56A33" ma:contentTypeVersion="4" ma:contentTypeDescription="Create a new document." ma:contentTypeScope="" ma:versionID="ae4384d3560b0927a68f3a9e19dba1a3">
  <xsd:schema xmlns:xsd="http://www.w3.org/2001/XMLSchema" xmlns:xs="http://www.w3.org/2001/XMLSchema" xmlns:p="http://schemas.microsoft.com/office/2006/metadata/properties" xmlns:ns2="478f8a8b-2547-4e95-b23f-421fa568a9dc" targetNamespace="http://schemas.microsoft.com/office/2006/metadata/properties" ma:root="true" ma:fieldsID="ecdb0a4a9d8fb74c5b6cfabd48aca3e1" ns2:_="">
    <xsd:import namespace="478f8a8b-2547-4e95-b23f-421fa568a9d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f8a8b-2547-4e95-b23f-421fa568a9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78928B-870D-4F8D-8E91-8030C91B701F}">
  <ds:schemaRefs>
    <ds:schemaRef ds:uri="http://schemas.microsoft.com/sharepoint/v3/contenttype/forms"/>
  </ds:schemaRefs>
</ds:datastoreItem>
</file>

<file path=customXml/itemProps2.xml><?xml version="1.0" encoding="utf-8"?>
<ds:datastoreItem xmlns:ds="http://schemas.openxmlformats.org/officeDocument/2006/customXml" ds:itemID="{FF2E70E7-09C6-43BE-AD76-D1DB3A37CE5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E407582-06E9-4E64-96A1-05CC743E36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f8a8b-2547-4e95-b23f-421fa568a9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239</TotalTime>
  <Words>757</Words>
  <Application>Microsoft Office PowerPoint</Application>
  <PresentationFormat>Widescreen</PresentationFormat>
  <Paragraphs>79</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Century</vt:lpstr>
      <vt:lpstr>Symbol</vt:lpstr>
      <vt:lpstr>Times New Roman</vt:lpstr>
      <vt:lpstr>Office Theme</vt:lpstr>
      <vt:lpstr>PowerPoint Presentation</vt:lpstr>
      <vt:lpstr>Recap</vt:lpstr>
      <vt:lpstr>Introduction / Problem Statement</vt:lpstr>
      <vt:lpstr>Requirements Gathering Methodology</vt:lpstr>
      <vt:lpstr>Requirements Elicitation Technique(s) Followed</vt:lpstr>
      <vt:lpstr>Project - Assumptions &amp; Constraints</vt:lpstr>
      <vt:lpstr>Requirements Specifications</vt:lpstr>
      <vt:lpstr>Context Diagram / High Level Block Diagram</vt:lpstr>
      <vt:lpstr>Use Case Diagram (Admin View)</vt:lpstr>
      <vt:lpstr>Use Case Diagram (User View)</vt:lpstr>
      <vt:lpstr>Distinguishing Functional Requirements</vt:lpstr>
      <vt:lpstr>Distinguishing Non-Functional Requirements</vt:lpstr>
      <vt:lpstr>User Interface (Tentative)</vt:lpstr>
      <vt:lpstr>Any other external requirements</vt:lpstr>
      <vt:lpstr>Project Design</vt:lpstr>
      <vt:lpstr>System Architecture</vt:lpstr>
      <vt:lpstr>Different UML Diagrams</vt:lpstr>
      <vt:lpstr>Logical View Diagram</vt:lpstr>
      <vt:lpstr>Activity Diagram (Admin)</vt:lpstr>
      <vt:lpstr>Activity Diagram (User)</vt:lpstr>
      <vt:lpstr>Physical View Diagram</vt:lpstr>
      <vt:lpstr>Project Management</vt:lpstr>
      <vt:lpstr>Project Management Tool</vt:lpstr>
      <vt:lpstr>Project Repository </vt:lpstr>
      <vt:lpstr>Division of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Shaukat Lecturer FCSE</dc:creator>
  <cp:lastModifiedBy>asher khalid</cp:lastModifiedBy>
  <cp:revision>13</cp:revision>
  <dcterms:created xsi:type="dcterms:W3CDTF">2021-09-27T08:54:11Z</dcterms:created>
  <dcterms:modified xsi:type="dcterms:W3CDTF">2023-10-09T08:12:45Z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0x0101000EC9A2ADC8947042958AFBF6C2E56A33</vt:lpwstr>
  </property>
</Properties>
</file>