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sM869Gn3EXvfoN4IxH69yTWeBaX9MOhDL161f8JfteVQArA/viewform?usp=dial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BCC Hub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Персонализированные</a:t>
            </a:r>
            <a:r>
              <a:rPr sz="2800" dirty="0"/>
              <a:t> </a:t>
            </a:r>
            <a:r>
              <a:rPr sz="2800" dirty="0" err="1"/>
              <a:t>предложения</a:t>
            </a:r>
            <a:r>
              <a:rPr sz="2800" dirty="0"/>
              <a:t> </a:t>
            </a:r>
            <a:r>
              <a:rPr sz="2800" dirty="0" err="1"/>
              <a:t>для</a:t>
            </a:r>
            <a:r>
              <a:rPr sz="2800" dirty="0"/>
              <a:t> </a:t>
            </a:r>
            <a:r>
              <a:rPr sz="2800" dirty="0" err="1"/>
              <a:t>клиентов</a:t>
            </a:r>
            <a:r>
              <a:rPr sz="2800" dirty="0"/>
              <a:t> </a:t>
            </a:r>
            <a:r>
              <a:rPr sz="2800" dirty="0" err="1"/>
              <a:t>банка</a:t>
            </a:r>
            <a:endParaRPr sz="2800" dirty="0"/>
          </a:p>
          <a:p>
            <a:r>
              <a:rPr sz="2800" dirty="0" err="1"/>
              <a:t>Хакатон</a:t>
            </a:r>
            <a:r>
              <a:rPr sz="2800" dirty="0"/>
              <a:t> | </a:t>
            </a:r>
            <a:r>
              <a:rPr sz="2800" dirty="0" err="1"/>
              <a:t>Команда</a:t>
            </a:r>
            <a:r>
              <a:rPr sz="2800" dirty="0"/>
              <a:t> BCC 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 err="1"/>
              <a:t>Проблема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У </a:t>
            </a:r>
            <a:r>
              <a:rPr sz="2400" dirty="0" err="1"/>
              <a:t>банка</a:t>
            </a:r>
            <a:r>
              <a:rPr sz="2400" dirty="0"/>
              <a:t> </a:t>
            </a:r>
            <a:r>
              <a:rPr sz="2400" dirty="0" err="1"/>
              <a:t>тысячи</a:t>
            </a:r>
            <a:r>
              <a:rPr sz="2400" dirty="0"/>
              <a:t> </a:t>
            </a:r>
            <a:r>
              <a:rPr sz="2400" dirty="0" err="1"/>
              <a:t>клиентов</a:t>
            </a:r>
            <a:r>
              <a:rPr sz="2400" dirty="0"/>
              <a:t> с </a:t>
            </a:r>
            <a:r>
              <a:rPr sz="2400" dirty="0" err="1"/>
              <a:t>разными</a:t>
            </a:r>
            <a:r>
              <a:rPr sz="2400" dirty="0"/>
              <a:t> </a:t>
            </a:r>
            <a:r>
              <a:rPr sz="2400" dirty="0" err="1"/>
              <a:t>потребностями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Предложения</a:t>
            </a:r>
            <a:r>
              <a:rPr sz="2400" dirty="0"/>
              <a:t> </a:t>
            </a:r>
            <a:r>
              <a:rPr sz="2400" dirty="0" err="1"/>
              <a:t>сейчас</a:t>
            </a:r>
            <a:r>
              <a:rPr sz="2400" dirty="0"/>
              <a:t> </a:t>
            </a:r>
            <a:r>
              <a:rPr sz="2400" dirty="0" err="1"/>
              <a:t>общие</a:t>
            </a:r>
            <a:r>
              <a:rPr sz="2400" dirty="0"/>
              <a:t> и </a:t>
            </a:r>
            <a:r>
              <a:rPr sz="2400" dirty="0" err="1"/>
              <a:t>не</a:t>
            </a:r>
            <a:r>
              <a:rPr sz="2400" dirty="0"/>
              <a:t> </a:t>
            </a:r>
            <a:r>
              <a:rPr sz="2400" dirty="0" err="1"/>
              <a:t>персонализированы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Сотрудники</a:t>
            </a:r>
            <a:r>
              <a:rPr sz="2400" dirty="0"/>
              <a:t> </a:t>
            </a:r>
            <a:r>
              <a:rPr sz="2400" dirty="0" err="1"/>
              <a:t>тратят</a:t>
            </a:r>
            <a:r>
              <a:rPr sz="2400" dirty="0"/>
              <a:t> </a:t>
            </a:r>
            <a:r>
              <a:rPr sz="2400" dirty="0" err="1"/>
              <a:t>много</a:t>
            </a:r>
            <a:r>
              <a:rPr sz="2400" dirty="0"/>
              <a:t> </a:t>
            </a:r>
            <a:r>
              <a:rPr sz="2400" dirty="0" err="1"/>
              <a:t>времени</a:t>
            </a:r>
            <a:r>
              <a:rPr sz="2400" dirty="0"/>
              <a:t> </a:t>
            </a:r>
            <a:r>
              <a:rPr sz="2400" dirty="0" err="1"/>
              <a:t>вручную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Решение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 dirty="0"/>
              <a:t>MVP-</a:t>
            </a:r>
            <a:r>
              <a:rPr sz="2800" b="1" dirty="0" err="1"/>
              <a:t>система</a:t>
            </a:r>
            <a:r>
              <a:rPr sz="2800" b="1" dirty="0"/>
              <a:t>, </a:t>
            </a:r>
            <a:r>
              <a:rPr sz="2800" b="1" dirty="0" err="1"/>
              <a:t>которая</a:t>
            </a:r>
            <a:r>
              <a:rPr sz="2800" b="1" dirty="0"/>
              <a:t>:</a:t>
            </a:r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анализирует</a:t>
            </a:r>
            <a:r>
              <a:rPr sz="2400" dirty="0"/>
              <a:t> </a:t>
            </a:r>
            <a:r>
              <a:rPr sz="2400" dirty="0" err="1"/>
              <a:t>транзакции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строит</a:t>
            </a:r>
            <a:r>
              <a:rPr sz="2400" dirty="0"/>
              <a:t> </a:t>
            </a:r>
            <a:r>
              <a:rPr sz="2400" dirty="0" err="1"/>
              <a:t>профиль</a:t>
            </a:r>
            <a:r>
              <a:rPr sz="2400" dirty="0"/>
              <a:t> </a:t>
            </a:r>
            <a:r>
              <a:rPr sz="2400" dirty="0" err="1"/>
              <a:t>клиента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подбирает</a:t>
            </a:r>
            <a:r>
              <a:rPr sz="2400" dirty="0"/>
              <a:t> </a:t>
            </a:r>
            <a:r>
              <a:rPr sz="2400" dirty="0" err="1"/>
              <a:t>продукт</a:t>
            </a:r>
            <a:r>
              <a:rPr sz="2400" dirty="0"/>
              <a:t> и </a:t>
            </a:r>
            <a:r>
              <a:rPr sz="2400" dirty="0" err="1"/>
              <a:t>выгоду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генерирует</a:t>
            </a:r>
            <a:r>
              <a:rPr sz="2400" dirty="0"/>
              <a:t> push-</a:t>
            </a:r>
            <a:r>
              <a:rPr sz="2400" dirty="0" err="1"/>
              <a:t>уведомление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Архитектура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ETL → Feature Engineering → Scoring → Push Generation → Evaluation</a:t>
            </a:r>
          </a:p>
          <a:p>
            <a:endParaRPr sz="2400" dirty="0"/>
          </a:p>
          <a:p>
            <a:r>
              <a:rPr sz="2400" dirty="0" err="1"/>
              <a:t>Репозиторий</a:t>
            </a:r>
            <a:r>
              <a:rPr sz="2400" dirty="0"/>
              <a:t> с </a:t>
            </a:r>
            <a:r>
              <a:rPr sz="2400" dirty="0" err="1"/>
              <a:t>понятной</a:t>
            </a:r>
            <a:r>
              <a:rPr sz="2400" dirty="0"/>
              <a:t> </a:t>
            </a:r>
            <a:r>
              <a:rPr sz="2400" dirty="0" err="1"/>
              <a:t>структурой</a:t>
            </a:r>
            <a:r>
              <a:rPr sz="2400" dirty="0"/>
              <a:t>:</a:t>
            </a:r>
          </a:p>
          <a:p>
            <a:r>
              <a:rPr sz="2400" dirty="0"/>
              <a:t>data/raw</a:t>
            </a:r>
          </a:p>
          <a:p>
            <a:r>
              <a:rPr sz="2400" dirty="0"/>
              <a:t>data/processed</a:t>
            </a:r>
          </a:p>
          <a:p>
            <a:r>
              <a:rPr sz="2400" dirty="0"/>
              <a:t>reports</a:t>
            </a:r>
          </a:p>
          <a:p>
            <a:r>
              <a:rPr sz="2400" dirty="0" err="1"/>
              <a:t>src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Результаты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60+ </a:t>
            </a:r>
            <a:r>
              <a:rPr sz="2400" dirty="0" err="1"/>
              <a:t>клиентов</a:t>
            </a:r>
            <a:r>
              <a:rPr sz="2400" dirty="0"/>
              <a:t> </a:t>
            </a:r>
            <a:r>
              <a:rPr sz="2400" dirty="0" err="1"/>
              <a:t>обработано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каждого</a:t>
            </a:r>
            <a:r>
              <a:rPr sz="2400" dirty="0"/>
              <a:t> </a:t>
            </a:r>
            <a:r>
              <a:rPr sz="2400" dirty="0" err="1"/>
              <a:t>клиента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   - </a:t>
            </a:r>
            <a:r>
              <a:rPr sz="2400" dirty="0" err="1"/>
              <a:t>Профиль</a:t>
            </a:r>
            <a:r>
              <a:rPr sz="2400" dirty="0"/>
              <a:t> </a:t>
            </a:r>
            <a:r>
              <a:rPr sz="2400" dirty="0" err="1"/>
              <a:t>трат</a:t>
            </a:r>
            <a:endParaRPr sz="2400" dirty="0"/>
          </a:p>
          <a:p>
            <a:pPr marL="0" indent="0">
              <a:buNone/>
            </a:pPr>
            <a:r>
              <a:rPr sz="2400" dirty="0"/>
              <a:t>   - 4 </a:t>
            </a:r>
            <a:r>
              <a:rPr sz="2400" dirty="0" err="1"/>
              <a:t>персональных</a:t>
            </a:r>
            <a:r>
              <a:rPr sz="2400" dirty="0"/>
              <a:t> </a:t>
            </a:r>
            <a:r>
              <a:rPr sz="2400" dirty="0" err="1"/>
              <a:t>продукта</a:t>
            </a:r>
            <a:endParaRPr sz="2400" dirty="0"/>
          </a:p>
          <a:p>
            <a:pPr marL="0" indent="0">
              <a:buNone/>
            </a:pPr>
            <a:r>
              <a:rPr sz="2400" dirty="0"/>
              <a:t>   - Push-</a:t>
            </a:r>
            <a:r>
              <a:rPr sz="2400" dirty="0" err="1"/>
              <a:t>уведомление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Автоматическая</a:t>
            </a:r>
            <a:r>
              <a:rPr sz="2400" dirty="0"/>
              <a:t> </a:t>
            </a:r>
            <a:r>
              <a:rPr sz="2400" dirty="0" err="1"/>
              <a:t>проверка</a:t>
            </a:r>
            <a:r>
              <a:rPr sz="2400" dirty="0"/>
              <a:t> </a:t>
            </a:r>
            <a:r>
              <a:rPr sz="2400" dirty="0" err="1"/>
              <a:t>качества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Демо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7372350" cy="4162425"/>
          </a:xfrm>
        </p:spPr>
        <p:txBody>
          <a:bodyPr/>
          <a:lstStyle/>
          <a:p>
            <a:pPr marL="0" indent="0">
              <a:buNone/>
            </a:pPr>
            <a:r>
              <a:rPr sz="2400" b="1" dirty="0" err="1"/>
              <a:t>Пример</a:t>
            </a:r>
            <a:r>
              <a:rPr sz="2400" b="1" dirty="0"/>
              <a:t> push:</a:t>
            </a:r>
          </a:p>
          <a:p>
            <a:pPr marL="0" indent="0">
              <a:buNone/>
            </a:pPr>
            <a:r>
              <a:rPr sz="2400" dirty="0" err="1"/>
              <a:t>Алихан</a:t>
            </a:r>
            <a:r>
              <a:rPr sz="2400" dirty="0"/>
              <a:t>, </a:t>
            </a:r>
            <a:r>
              <a:rPr sz="2400" dirty="0" err="1"/>
              <a:t>разместив</a:t>
            </a:r>
            <a:r>
              <a:rPr sz="2400" dirty="0"/>
              <a:t> 1 000 000₸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депозите</a:t>
            </a:r>
            <a:r>
              <a:rPr sz="2400" dirty="0"/>
              <a:t>, </a:t>
            </a:r>
            <a:r>
              <a:rPr sz="2400" dirty="0" err="1"/>
              <a:t>вы</a:t>
            </a:r>
            <a:r>
              <a:rPr sz="2400" dirty="0"/>
              <a:t> </a:t>
            </a:r>
            <a:endParaRPr lang="kk-KZ" sz="2400" dirty="0"/>
          </a:p>
          <a:p>
            <a:pPr marL="0" indent="0">
              <a:buNone/>
            </a:pPr>
            <a:r>
              <a:rPr sz="2400" dirty="0" err="1"/>
              <a:t>получите</a:t>
            </a:r>
            <a:r>
              <a:rPr sz="2400" dirty="0"/>
              <a:t> </a:t>
            </a:r>
            <a:r>
              <a:rPr lang="kk-KZ" sz="2400" dirty="0"/>
              <a:t> </a:t>
            </a:r>
            <a:r>
              <a:rPr sz="2400" dirty="0"/>
              <a:t>≈</a:t>
            </a:r>
            <a:r>
              <a:rPr lang="kk-KZ" sz="2400" dirty="0"/>
              <a:t> 175000 </a:t>
            </a:r>
            <a:r>
              <a:rPr sz="2400" dirty="0"/>
              <a:t>₸ в</a:t>
            </a:r>
            <a:r>
              <a:rPr lang="kk-KZ" sz="2400" dirty="0"/>
              <a:t> год</a:t>
            </a:r>
            <a:r>
              <a:rPr sz="2400" dirty="0"/>
              <a:t>. </a:t>
            </a:r>
            <a:r>
              <a:rPr sz="2400" dirty="0" err="1"/>
              <a:t>Открыть</a:t>
            </a:r>
            <a:r>
              <a:rPr sz="2400" dirty="0"/>
              <a:t> </a:t>
            </a:r>
            <a:r>
              <a:rPr sz="2400" dirty="0" err="1"/>
              <a:t>депозит</a:t>
            </a:r>
            <a:r>
              <a:rPr sz="2400" dirty="0"/>
              <a:t>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b="1" dirty="0" err="1"/>
              <a:t>Отчёты</a:t>
            </a:r>
            <a:r>
              <a:rPr sz="2400" b="1" dirty="0"/>
              <a:t>:</a:t>
            </a:r>
          </a:p>
          <a:p>
            <a:pPr marL="0" indent="0">
              <a:buNone/>
            </a:pPr>
            <a:r>
              <a:rPr sz="2400" dirty="0"/>
              <a:t>• push_results.csv</a:t>
            </a:r>
          </a:p>
          <a:p>
            <a:pPr marL="0" indent="0">
              <a:buNone/>
            </a:pPr>
            <a:r>
              <a:rPr sz="2400" dirty="0"/>
              <a:t>• evaluation.md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Следующие</a:t>
            </a:r>
            <a:r>
              <a:rPr sz="3200" b="1" dirty="0"/>
              <a:t> </a:t>
            </a:r>
            <a:r>
              <a:rPr sz="3200" b="1" dirty="0" err="1"/>
              <a:t>шаги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Подключить</a:t>
            </a:r>
            <a:r>
              <a:rPr sz="2400" dirty="0"/>
              <a:t> LLM (</a:t>
            </a:r>
            <a:r>
              <a:rPr sz="2400" dirty="0" err="1"/>
              <a:t>Mixtral</a:t>
            </a:r>
            <a:r>
              <a:rPr sz="2400" dirty="0"/>
              <a:t>)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генерации</a:t>
            </a:r>
            <a:r>
              <a:rPr sz="2400" dirty="0"/>
              <a:t> </a:t>
            </a:r>
            <a:r>
              <a:rPr sz="2400" dirty="0" err="1"/>
              <a:t>естественных</a:t>
            </a:r>
            <a:r>
              <a:rPr sz="2400" dirty="0"/>
              <a:t> </a:t>
            </a:r>
            <a:r>
              <a:rPr sz="2400" dirty="0" err="1"/>
              <a:t>текстов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Использовать</a:t>
            </a:r>
            <a:r>
              <a:rPr sz="2400" dirty="0"/>
              <a:t> ML-</a:t>
            </a:r>
            <a:r>
              <a:rPr sz="2400" dirty="0" err="1"/>
              <a:t>модель</a:t>
            </a:r>
            <a:r>
              <a:rPr sz="2400" dirty="0"/>
              <a:t>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точного</a:t>
            </a:r>
            <a:r>
              <a:rPr sz="2400" dirty="0"/>
              <a:t> </a:t>
            </a:r>
            <a:r>
              <a:rPr sz="2400" dirty="0" err="1"/>
              <a:t>подбора</a:t>
            </a:r>
            <a:r>
              <a:rPr sz="2400" dirty="0"/>
              <a:t> </a:t>
            </a:r>
            <a:r>
              <a:rPr sz="2400" dirty="0" err="1"/>
              <a:t>продуктов</a:t>
            </a:r>
            <a:endParaRPr sz="2400" dirty="0"/>
          </a:p>
          <a:p>
            <a:pPr marL="0" indent="0">
              <a:buNone/>
            </a:pPr>
            <a:r>
              <a:rPr sz="2400" dirty="0"/>
              <a:t>• A/B-</a:t>
            </a:r>
            <a:r>
              <a:rPr sz="2400" dirty="0" err="1"/>
              <a:t>тестирование</a:t>
            </a:r>
            <a:r>
              <a:rPr sz="2400" dirty="0"/>
              <a:t> в </a:t>
            </a:r>
            <a:r>
              <a:rPr sz="2400" dirty="0" err="1"/>
              <a:t>мобильном</a:t>
            </a:r>
            <a:r>
              <a:rPr sz="2400" dirty="0"/>
              <a:t> </a:t>
            </a:r>
            <a:r>
              <a:rPr sz="2400" dirty="0" err="1"/>
              <a:t>банке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 err="1"/>
              <a:t>Спасибо</a:t>
            </a:r>
            <a:r>
              <a:rPr sz="3200" b="1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800" dirty="0" err="1"/>
              <a:t>Контакты</a:t>
            </a:r>
            <a:r>
              <a:rPr sz="2800" dirty="0"/>
              <a:t> </a:t>
            </a:r>
            <a:r>
              <a:rPr sz="2800" dirty="0" err="1"/>
              <a:t>команды</a:t>
            </a:r>
            <a:r>
              <a:rPr lang="kk-KZ" sz="2800" dirty="0"/>
              <a:t>  </a:t>
            </a:r>
          </a:p>
          <a:p>
            <a:r>
              <a:rPr lang="kk-KZ" sz="2800" dirty="0"/>
              <a:t>+7 777 792 1257  </a:t>
            </a:r>
          </a:p>
          <a:p>
            <a:r>
              <a:rPr lang="kk-KZ" sz="2800" dirty="0"/>
              <a:t>+7 707 235 0882</a:t>
            </a:r>
          </a:p>
          <a:p>
            <a:r>
              <a:rPr lang="kk-KZ" sz="2800" dirty="0"/>
              <a:t>+7 708 907 2008</a:t>
            </a:r>
          </a:p>
          <a:p>
            <a:r>
              <a:rPr lang="kk-KZ" sz="2800" dirty="0"/>
              <a:t>+7 702 627 5844</a:t>
            </a:r>
          </a:p>
          <a:p>
            <a:endParaRPr sz="2800" dirty="0"/>
          </a:p>
          <a:p>
            <a:pPr marL="0" indent="0">
              <a:buNone/>
            </a:pPr>
            <a:r>
              <a:rPr sz="2800" dirty="0" err="1"/>
              <a:t>Вопросы</a:t>
            </a:r>
            <a:r>
              <a:rPr lang="kk-KZ" sz="2800" dirty="0"/>
              <a:t> </a:t>
            </a:r>
            <a:r>
              <a:rPr lang="en-US" sz="2800" dirty="0">
                <a:hlinkClick r:id="rId2"/>
              </a:rPr>
              <a:t>https://docs.google.com/forms/d/e/1FAIpQLSdsM869Gn3EXvfoN4IxH69yTWeBaX9MOhDL161f8JfteVQArA/viewform?usp=dialog</a:t>
            </a:r>
            <a:endParaRPr lang="kk-KZ" sz="2800" dirty="0"/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216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BCC Hub MVP</vt:lpstr>
      <vt:lpstr>Проблема</vt:lpstr>
      <vt:lpstr>Решение</vt:lpstr>
      <vt:lpstr>Архитектура</vt:lpstr>
      <vt:lpstr>Результаты</vt:lpstr>
      <vt:lpstr>Демо</vt:lpstr>
      <vt:lpstr>Следующие шаги</vt:lpstr>
      <vt:lpstr>Спасибо!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 Hub MVP</dc:title>
  <dc:subject/>
  <dc:creator/>
  <cp:keywords/>
  <dc:description>generated using python-pptx</dc:description>
  <cp:lastModifiedBy>Данияр Султангереев</cp:lastModifiedBy>
  <cp:revision>3</cp:revision>
  <dcterms:created xsi:type="dcterms:W3CDTF">2013-01-27T09:14:16Z</dcterms:created>
  <dcterms:modified xsi:type="dcterms:W3CDTF">2025-09-14T17:44:09Z</dcterms:modified>
  <cp:category/>
</cp:coreProperties>
</file>