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7" r:id="rId2"/>
    <p:sldId id="278" r:id="rId3"/>
    <p:sldId id="271" r:id="rId4"/>
    <p:sldId id="281" r:id="rId5"/>
    <p:sldId id="279" r:id="rId6"/>
    <p:sldId id="264" r:id="rId7"/>
    <p:sldId id="280" r:id="rId8"/>
    <p:sldId id="272" r:id="rId9"/>
    <p:sldId id="282" r:id="rId10"/>
    <p:sldId id="269" r:id="rId11"/>
    <p:sldId id="270" r:id="rId12"/>
    <p:sldId id="28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slide" Target="../slides/slide2.xml"/><Relationship Id="rId1" Type="http://schemas.openxmlformats.org/officeDocument/2006/relationships/slide" Target="../slides/slide6.xml"/><Relationship Id="rId6" Type="http://schemas.openxmlformats.org/officeDocument/2006/relationships/slide" Target="../slides/slide3.xml"/><Relationship Id="rId5" Type="http://schemas.openxmlformats.org/officeDocument/2006/relationships/slide" Target="../slides/slide10.xml"/><Relationship Id="rId4" Type="http://schemas.openxmlformats.org/officeDocument/2006/relationships/slide" Target="../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985B64-F778-444A-AFAE-6BA03B169F9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A2348C4E-2F73-41DD-9256-10476D4AF7FD}">
      <dgm:prSet phldrT="[Текст]" custT="1"/>
      <dgm:spPr/>
      <dgm:t>
        <a:bodyPr/>
        <a:lstStyle/>
        <a:p>
          <a:r>
            <a:rPr lang="en-US" sz="4800" dirty="0" smtClean="0"/>
            <a:t>sidebar</a:t>
          </a:r>
          <a:endParaRPr lang="ru-RU" sz="1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E09BB360-33DF-4F25-8A45-7CEBB6A8FC2E}" type="parTrans" cxnId="{08A9CDB0-EF56-4603-A181-D703A0295E69}">
      <dgm:prSet/>
      <dgm:spPr/>
      <dgm:t>
        <a:bodyPr/>
        <a:lstStyle/>
        <a:p>
          <a:endParaRPr lang="ru-RU" sz="1400"/>
        </a:p>
      </dgm:t>
    </dgm:pt>
    <dgm:pt modelId="{F367C30E-B392-4733-8902-A91E3A0E642E}" type="sibTrans" cxnId="{08A9CDB0-EF56-4603-A181-D703A0295E69}">
      <dgm:prSet/>
      <dgm:spPr/>
      <dgm:t>
        <a:bodyPr/>
        <a:lstStyle/>
        <a:p>
          <a:endParaRPr lang="ru-RU" sz="1400"/>
        </a:p>
      </dgm:t>
    </dgm:pt>
    <dgm:pt modelId="{1F208DC9-B283-4963-9AA8-E78AA638A5DB}" type="asst">
      <dgm:prSet phldrT="[Текст]" custT="1"/>
      <dgm:spPr/>
      <dgm:t>
        <a:bodyPr/>
        <a:lstStyle/>
        <a:p>
          <a:r>
            <a:rPr lang="en-US" sz="1400" dirty="0" smtClean="0"/>
            <a:t>Main</a:t>
          </a:r>
          <a:endParaRPr lang="ru-RU" sz="1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AB5B1D0-E2A2-492C-865F-7300C2C83D70}" type="parTrans" cxnId="{66A91E72-7431-43D6-90A2-BDB1E276640D}">
      <dgm:prSet custT="1"/>
      <dgm:spPr/>
      <dgm:t>
        <a:bodyPr/>
        <a:lstStyle/>
        <a:p>
          <a:endParaRPr lang="ru-RU" sz="1400"/>
        </a:p>
      </dgm:t>
    </dgm:pt>
    <dgm:pt modelId="{A08C5EDA-AFFB-4975-8AED-2576F252F039}" type="sibTrans" cxnId="{66A91E72-7431-43D6-90A2-BDB1E276640D}">
      <dgm:prSet/>
      <dgm:spPr/>
      <dgm:t>
        <a:bodyPr/>
        <a:lstStyle/>
        <a:p>
          <a:endParaRPr lang="ru-RU" sz="1400"/>
        </a:p>
      </dgm:t>
    </dgm:pt>
    <dgm:pt modelId="{2D73536F-1953-4AB7-AB89-0DD3AED85B25}" type="asst">
      <dgm:prSet phldrT="[Текст]" custT="1"/>
      <dgm:spPr/>
      <dgm:t>
        <a:bodyPr/>
        <a:lstStyle/>
        <a:p>
          <a:r>
            <a:rPr lang="en-US" sz="1400" dirty="0" smtClean="0"/>
            <a:t>Channels</a:t>
          </a:r>
          <a:endParaRPr lang="ru-RU" sz="1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84F37840-5835-4255-9AE8-A81008CAA867}" type="parTrans" cxnId="{4778016F-B995-4E8E-A83C-07B651643FAB}">
      <dgm:prSet custT="1"/>
      <dgm:spPr/>
      <dgm:t>
        <a:bodyPr/>
        <a:lstStyle/>
        <a:p>
          <a:endParaRPr lang="ru-RU" sz="1400"/>
        </a:p>
      </dgm:t>
    </dgm:pt>
    <dgm:pt modelId="{C725AA3D-7F18-4954-914A-1A520F9055EE}" type="sibTrans" cxnId="{4778016F-B995-4E8E-A83C-07B651643FAB}">
      <dgm:prSet/>
      <dgm:spPr/>
      <dgm:t>
        <a:bodyPr/>
        <a:lstStyle/>
        <a:p>
          <a:endParaRPr lang="ru-RU" sz="1400"/>
        </a:p>
      </dgm:t>
    </dgm:pt>
    <dgm:pt modelId="{944580B6-9B2F-4EC1-B79E-4474B13083DB}" type="asst">
      <dgm:prSet phldrT="[Текст]" custT="1"/>
      <dgm:spPr/>
      <dgm:t>
        <a:bodyPr/>
        <a:lstStyle/>
        <a:p>
          <a:r>
            <a:rPr lang="en-US" sz="1400" dirty="0" smtClean="0"/>
            <a:t>Review</a:t>
          </a:r>
          <a:endParaRPr lang="ru-RU" sz="1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D5EEC13-9806-4731-A588-FA2B2BF6440E}" type="parTrans" cxnId="{2D9CF660-894F-4802-8164-608540D1DF64}">
      <dgm:prSet custT="1"/>
      <dgm:spPr/>
      <dgm:t>
        <a:bodyPr/>
        <a:lstStyle/>
        <a:p>
          <a:endParaRPr lang="ru-RU" sz="1400"/>
        </a:p>
      </dgm:t>
    </dgm:pt>
    <dgm:pt modelId="{1802A83D-FB53-485D-9505-3264E13E7930}" type="sibTrans" cxnId="{2D9CF660-894F-4802-8164-608540D1DF64}">
      <dgm:prSet/>
      <dgm:spPr/>
      <dgm:t>
        <a:bodyPr/>
        <a:lstStyle/>
        <a:p>
          <a:endParaRPr lang="ru-RU" sz="1400"/>
        </a:p>
      </dgm:t>
    </dgm:pt>
    <dgm:pt modelId="{BC285EB2-4B04-47FB-85AD-64A05B114803}" type="asst">
      <dgm:prSet phldrT="[Текст]" custT="1"/>
      <dgm:spPr/>
      <dgm:t>
        <a:bodyPr/>
        <a:lstStyle/>
        <a:p>
          <a:r>
            <a:rPr lang="en-US" sz="1400" dirty="0" smtClean="0"/>
            <a:t>Options</a:t>
          </a:r>
          <a:endParaRPr lang="ru-RU" sz="1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426CBFB9-EFEF-4F71-8BDE-3A496C03AFED}" type="parTrans" cxnId="{C664505C-98CB-49CC-90B7-743C40FEC4C3}">
      <dgm:prSet custT="1"/>
      <dgm:spPr/>
      <dgm:t>
        <a:bodyPr/>
        <a:lstStyle/>
        <a:p>
          <a:endParaRPr lang="ru-RU" sz="1400"/>
        </a:p>
      </dgm:t>
    </dgm:pt>
    <dgm:pt modelId="{DC6A33F2-A1F1-41C0-979B-041D57A3D154}" type="sibTrans" cxnId="{C664505C-98CB-49CC-90B7-743C40FEC4C3}">
      <dgm:prSet/>
      <dgm:spPr/>
      <dgm:t>
        <a:bodyPr/>
        <a:lstStyle/>
        <a:p>
          <a:endParaRPr lang="ru-RU" sz="1400"/>
        </a:p>
      </dgm:t>
    </dgm:pt>
    <dgm:pt modelId="{98DE564E-59C8-4DBA-98C1-508A584EC470}" type="asst">
      <dgm:prSet phldrT="[Текст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News viewer</a:t>
          </a:r>
          <a:endParaRPr lang="ru-RU" sz="1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3988D7A8-5039-4FA4-BD78-EBD4CEFEE7B1}" type="parTrans" cxnId="{BFBE1B11-2A66-40AA-9A3B-0D020CF611E6}">
      <dgm:prSet custT="1"/>
      <dgm:spPr/>
      <dgm:t>
        <a:bodyPr/>
        <a:lstStyle/>
        <a:p>
          <a:endParaRPr lang="ru-RU" sz="1400"/>
        </a:p>
      </dgm:t>
    </dgm:pt>
    <dgm:pt modelId="{6BB0B54C-5118-4AB0-A14F-84C1C007C157}" type="sibTrans" cxnId="{BFBE1B11-2A66-40AA-9A3B-0D020CF611E6}">
      <dgm:prSet/>
      <dgm:spPr/>
      <dgm:t>
        <a:bodyPr/>
        <a:lstStyle/>
        <a:p>
          <a:endParaRPr lang="ru-RU" sz="1400"/>
        </a:p>
      </dgm:t>
    </dgm:pt>
    <dgm:pt modelId="{D5F870EF-C706-43B4-8A10-4EFBE264D7B0}" type="asst">
      <dgm:prSet phldrT="[Текст]" custT="1"/>
      <dgm:spPr>
        <a:solidFill>
          <a:srgbClr val="00B050"/>
        </a:solidFill>
      </dgm:spPr>
      <dgm:t>
        <a:bodyPr/>
        <a:lstStyle/>
        <a:p>
          <a:r>
            <a:rPr lang="en-US" sz="1400" dirty="0" smtClean="0"/>
            <a:t>List of news from channel</a:t>
          </a:r>
          <a:endParaRPr lang="ru-RU" sz="1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478BC83D-3E15-4C1F-9101-DBDD465AF553}" type="parTrans" cxnId="{B1BE783E-119C-43F8-B5C5-EBFE0A2638AD}">
      <dgm:prSet custT="1"/>
      <dgm:spPr/>
      <dgm:t>
        <a:bodyPr/>
        <a:lstStyle/>
        <a:p>
          <a:endParaRPr lang="ru-RU" sz="1400"/>
        </a:p>
      </dgm:t>
    </dgm:pt>
    <dgm:pt modelId="{860329ED-B69F-423B-B94D-1B648B20B509}" type="sibTrans" cxnId="{B1BE783E-119C-43F8-B5C5-EBFE0A2638AD}">
      <dgm:prSet/>
      <dgm:spPr/>
      <dgm:t>
        <a:bodyPr/>
        <a:lstStyle/>
        <a:p>
          <a:endParaRPr lang="ru-RU" sz="1400"/>
        </a:p>
      </dgm:t>
    </dgm:pt>
    <dgm:pt modelId="{B559663C-12C4-466F-95EF-B685D69EA98E}" type="asst">
      <dgm:prSet phldrT="[Текст]" custT="1"/>
      <dgm:spPr>
        <a:solidFill>
          <a:srgbClr val="00B050"/>
        </a:solidFill>
      </dgm:spPr>
      <dgm:t>
        <a:bodyPr/>
        <a:lstStyle/>
        <a:p>
          <a:r>
            <a:rPr lang="en-US" sz="1400" dirty="0" smtClean="0"/>
            <a:t>List of bookmarked news</a:t>
          </a:r>
          <a:endParaRPr lang="ru-RU" sz="1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AFFF6FF7-25D2-47A7-AD60-3DCE1E970B26}" type="parTrans" cxnId="{C46BA8A0-7737-4137-B8CF-7E37755D671B}">
      <dgm:prSet custT="1"/>
      <dgm:spPr/>
      <dgm:t>
        <a:bodyPr/>
        <a:lstStyle/>
        <a:p>
          <a:endParaRPr lang="ru-RU" sz="1400"/>
        </a:p>
      </dgm:t>
    </dgm:pt>
    <dgm:pt modelId="{432F5741-CE51-4607-8F0A-3882696890B0}" type="sibTrans" cxnId="{C46BA8A0-7737-4137-B8CF-7E37755D671B}">
      <dgm:prSet/>
      <dgm:spPr/>
      <dgm:t>
        <a:bodyPr/>
        <a:lstStyle/>
        <a:p>
          <a:endParaRPr lang="ru-RU" sz="1400"/>
        </a:p>
      </dgm:t>
    </dgm:pt>
    <dgm:pt modelId="{E53E0E87-A519-4108-AFB1-A102DD1E1FA2}" type="asst">
      <dgm:prSet phldrT="[Текст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News viewer</a:t>
          </a:r>
          <a:endParaRPr lang="ru-RU" sz="1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80206BB-95BF-4A1A-A934-6295D0B9EC4C}" type="parTrans" cxnId="{09B5711A-9EF1-4796-8975-D3E69CB51E0A}">
      <dgm:prSet custT="1"/>
      <dgm:spPr/>
      <dgm:t>
        <a:bodyPr/>
        <a:lstStyle/>
        <a:p>
          <a:endParaRPr lang="ru-RU" sz="1400"/>
        </a:p>
      </dgm:t>
    </dgm:pt>
    <dgm:pt modelId="{B2DF87C5-41A1-462D-A115-A49AD13CEA23}" type="sibTrans" cxnId="{09B5711A-9EF1-4796-8975-D3E69CB51E0A}">
      <dgm:prSet/>
      <dgm:spPr/>
      <dgm:t>
        <a:bodyPr/>
        <a:lstStyle/>
        <a:p>
          <a:endParaRPr lang="ru-RU" sz="1400"/>
        </a:p>
      </dgm:t>
    </dgm:pt>
    <dgm:pt modelId="{323F9861-B4EB-47C6-89BC-0FCBC33A870F}" type="asst">
      <dgm:prSet phldrT="[Текст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News viewer</a:t>
          </a:r>
          <a:endParaRPr lang="ru-RU" sz="1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B1B1D0D1-AC7D-4788-8C88-7206AA3C9870}" type="parTrans" cxnId="{94B4AA60-86EA-423C-AA19-431DB06A7269}">
      <dgm:prSet custT="1"/>
      <dgm:spPr/>
      <dgm:t>
        <a:bodyPr/>
        <a:lstStyle/>
        <a:p>
          <a:endParaRPr lang="ru-RU" sz="1400"/>
        </a:p>
      </dgm:t>
    </dgm:pt>
    <dgm:pt modelId="{41B793B3-07D6-48B1-A2F2-69C687CCCA6D}" type="sibTrans" cxnId="{94B4AA60-86EA-423C-AA19-431DB06A7269}">
      <dgm:prSet/>
      <dgm:spPr/>
      <dgm:t>
        <a:bodyPr/>
        <a:lstStyle/>
        <a:p>
          <a:endParaRPr lang="ru-RU" sz="1400"/>
        </a:p>
      </dgm:t>
    </dgm:pt>
    <dgm:pt modelId="{2BE11006-E878-415F-8730-0FCCB6A8F4F7}" type="asst">
      <dgm:prSet phldrT="[Текст]" custT="1"/>
      <dgm:spPr>
        <a:solidFill>
          <a:srgbClr val="00B050"/>
        </a:solidFill>
      </dgm:spPr>
      <dgm:t>
        <a:bodyPr/>
        <a:lstStyle/>
        <a:p>
          <a:r>
            <a:rPr lang="en-US" sz="1400" dirty="0" smtClean="0"/>
            <a:t>List of news by interest</a:t>
          </a:r>
          <a:endParaRPr lang="ru-RU" sz="1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4AEEA09A-E9E9-4BBD-BAC5-20C223F37425}" type="parTrans" cxnId="{D1FC622B-EB92-4EBB-93A8-F3865C6908AD}">
      <dgm:prSet custT="1"/>
      <dgm:spPr/>
      <dgm:t>
        <a:bodyPr/>
        <a:lstStyle/>
        <a:p>
          <a:endParaRPr lang="ru-RU" sz="1400"/>
        </a:p>
      </dgm:t>
    </dgm:pt>
    <dgm:pt modelId="{8F856C4B-92F1-42FA-994E-FEE152290F35}" type="sibTrans" cxnId="{D1FC622B-EB92-4EBB-93A8-F3865C6908AD}">
      <dgm:prSet/>
      <dgm:spPr/>
      <dgm:t>
        <a:bodyPr/>
        <a:lstStyle/>
        <a:p>
          <a:endParaRPr lang="ru-RU" sz="1400"/>
        </a:p>
      </dgm:t>
    </dgm:pt>
    <dgm:pt modelId="{3EB22D15-BF97-4B33-8683-EC3ABE8ABD0F}" type="asst">
      <dgm:prSet phldrT="[Текст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News viewer</a:t>
          </a:r>
          <a:endParaRPr lang="ru-RU" sz="1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07452853-37CF-4D65-B9FE-4515B1B255B8}" type="parTrans" cxnId="{AC6EA8C1-452B-4389-B61C-A601B36C6582}">
      <dgm:prSet custT="1"/>
      <dgm:spPr/>
      <dgm:t>
        <a:bodyPr/>
        <a:lstStyle/>
        <a:p>
          <a:endParaRPr lang="ru-RU" sz="1400"/>
        </a:p>
      </dgm:t>
    </dgm:pt>
    <dgm:pt modelId="{7CAA78CE-5A56-49F1-A7EC-CB2097DC1074}" type="sibTrans" cxnId="{AC6EA8C1-452B-4389-B61C-A601B36C6582}">
      <dgm:prSet/>
      <dgm:spPr/>
      <dgm:t>
        <a:bodyPr/>
        <a:lstStyle/>
        <a:p>
          <a:endParaRPr lang="ru-RU" sz="1400"/>
        </a:p>
      </dgm:t>
    </dgm:pt>
    <dgm:pt modelId="{3543ABAD-03B9-44DA-B16C-1E1671100CAE}" type="asst">
      <dgm:prSet phldrT="[Текст]" custT="1"/>
      <dgm:spPr>
        <a:solidFill>
          <a:srgbClr val="00B050"/>
        </a:solidFill>
      </dgm:spPr>
      <dgm:t>
        <a:bodyPr/>
        <a:lstStyle/>
        <a:p>
          <a:r>
            <a:rPr lang="en-US" sz="1400" dirty="0" smtClean="0"/>
            <a:t>Terms and conditions</a:t>
          </a:r>
          <a:endParaRPr lang="ru-RU" sz="1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F59A5E26-8147-4055-91BA-E14ABBDBF2E0}" type="parTrans" cxnId="{EA00DD17-FFB3-4010-8A9C-245FC2F98979}">
      <dgm:prSet custT="1"/>
      <dgm:spPr/>
      <dgm:t>
        <a:bodyPr/>
        <a:lstStyle/>
        <a:p>
          <a:endParaRPr lang="ru-RU" sz="1400"/>
        </a:p>
      </dgm:t>
    </dgm:pt>
    <dgm:pt modelId="{663ED148-2F6C-4241-B596-8DCCCE9CB9B3}" type="sibTrans" cxnId="{EA00DD17-FFB3-4010-8A9C-245FC2F98979}">
      <dgm:prSet/>
      <dgm:spPr/>
      <dgm:t>
        <a:bodyPr/>
        <a:lstStyle/>
        <a:p>
          <a:endParaRPr lang="ru-RU" sz="1400"/>
        </a:p>
      </dgm:t>
    </dgm:pt>
    <dgm:pt modelId="{037CF6F3-13F7-4AA5-B89E-AAB977A884B3}" type="asst">
      <dgm:prSet phldrT="[Текст]" custT="1"/>
      <dgm:spPr/>
      <dgm:t>
        <a:bodyPr/>
        <a:lstStyle/>
        <a:p>
          <a:r>
            <a:rPr lang="en-US" sz="1400" dirty="0" smtClean="0"/>
            <a:t>Mini view</a:t>
          </a:r>
          <a:endParaRPr lang="ru-RU" sz="1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EEBF37FA-5614-46FB-854A-749D3F4A171D}" type="parTrans" cxnId="{F08CDD35-18D0-4805-87AC-28C741EA83EE}">
      <dgm:prSet/>
      <dgm:spPr/>
      <dgm:t>
        <a:bodyPr/>
        <a:lstStyle/>
        <a:p>
          <a:endParaRPr lang="ru-RU"/>
        </a:p>
      </dgm:t>
    </dgm:pt>
    <dgm:pt modelId="{646DD3D4-39D4-4E60-BE12-697C67478680}" type="sibTrans" cxnId="{F08CDD35-18D0-4805-87AC-28C741EA83EE}">
      <dgm:prSet/>
      <dgm:spPr/>
      <dgm:t>
        <a:bodyPr/>
        <a:lstStyle/>
        <a:p>
          <a:endParaRPr lang="ru-RU"/>
        </a:p>
      </dgm:t>
    </dgm:pt>
    <dgm:pt modelId="{FEFFA251-78A5-42EE-A5B3-09C91EEE21A3}" type="pres">
      <dgm:prSet presAssocID="{41985B64-F778-444A-AFAE-6BA03B169F9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D4048F6-E280-46EC-879D-228DB61FE756}" type="pres">
      <dgm:prSet presAssocID="{A2348C4E-2F73-41DD-9256-10476D4AF7FD}" presName="root1" presStyleCnt="0"/>
      <dgm:spPr/>
    </dgm:pt>
    <dgm:pt modelId="{863AA26D-FE30-49A5-B220-1AF0CCB7444E}" type="pres">
      <dgm:prSet presAssocID="{A2348C4E-2F73-41DD-9256-10476D4AF7F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F0B348A-D21B-4AD1-B83C-14F1F15A9457}" type="pres">
      <dgm:prSet presAssocID="{A2348C4E-2F73-41DD-9256-10476D4AF7FD}" presName="level2hierChild" presStyleCnt="0"/>
      <dgm:spPr/>
    </dgm:pt>
    <dgm:pt modelId="{C5A04BB3-A231-439B-A449-493607B0124B}" type="pres">
      <dgm:prSet presAssocID="{9AB5B1D0-E2A2-492C-865F-7300C2C83D70}" presName="conn2-1" presStyleLbl="parChTrans1D2" presStyleIdx="0" presStyleCnt="5"/>
      <dgm:spPr/>
      <dgm:t>
        <a:bodyPr/>
        <a:lstStyle/>
        <a:p>
          <a:endParaRPr lang="ru-RU"/>
        </a:p>
      </dgm:t>
    </dgm:pt>
    <dgm:pt modelId="{39986B28-85B0-4BAE-9699-11F8054B903B}" type="pres">
      <dgm:prSet presAssocID="{9AB5B1D0-E2A2-492C-865F-7300C2C83D70}" presName="connTx" presStyleLbl="parChTrans1D2" presStyleIdx="0" presStyleCnt="5"/>
      <dgm:spPr/>
      <dgm:t>
        <a:bodyPr/>
        <a:lstStyle/>
        <a:p>
          <a:endParaRPr lang="ru-RU"/>
        </a:p>
      </dgm:t>
    </dgm:pt>
    <dgm:pt modelId="{868457B4-6031-40DA-A72D-C79886956F46}" type="pres">
      <dgm:prSet presAssocID="{1F208DC9-B283-4963-9AA8-E78AA638A5DB}" presName="root2" presStyleCnt="0"/>
      <dgm:spPr/>
    </dgm:pt>
    <dgm:pt modelId="{CE1F04AD-C6E9-4814-8D90-B745AFC5CB2D}" type="pres">
      <dgm:prSet presAssocID="{1F208DC9-B283-4963-9AA8-E78AA638A5DB}" presName="LevelTwoTextNode" presStyleLbl="asst1" presStyleIdx="0" presStyleCnt="1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7BFD4BE-5094-47C8-B8C2-1249AB5C4248}" type="pres">
      <dgm:prSet presAssocID="{1F208DC9-B283-4963-9AA8-E78AA638A5DB}" presName="level3hierChild" presStyleCnt="0"/>
      <dgm:spPr/>
    </dgm:pt>
    <dgm:pt modelId="{858DFC6D-F4C5-40AE-92ED-54F3F4C0C953}" type="pres">
      <dgm:prSet presAssocID="{EEBF37FA-5614-46FB-854A-749D3F4A171D}" presName="conn2-1" presStyleLbl="parChTrans1D3" presStyleIdx="0" presStyleCnt="5"/>
      <dgm:spPr/>
      <dgm:t>
        <a:bodyPr/>
        <a:lstStyle/>
        <a:p>
          <a:endParaRPr lang="ru-RU"/>
        </a:p>
      </dgm:t>
    </dgm:pt>
    <dgm:pt modelId="{3260DA34-0C34-4A2F-9EB9-8CA8F0A4A959}" type="pres">
      <dgm:prSet presAssocID="{EEBF37FA-5614-46FB-854A-749D3F4A171D}" presName="connTx" presStyleLbl="parChTrans1D3" presStyleIdx="0" presStyleCnt="5"/>
      <dgm:spPr/>
      <dgm:t>
        <a:bodyPr/>
        <a:lstStyle/>
        <a:p>
          <a:endParaRPr lang="ru-RU"/>
        </a:p>
      </dgm:t>
    </dgm:pt>
    <dgm:pt modelId="{2238E805-4521-4E6C-BC07-7ED9F78351F9}" type="pres">
      <dgm:prSet presAssocID="{037CF6F3-13F7-4AA5-B89E-AAB977A884B3}" presName="root2" presStyleCnt="0"/>
      <dgm:spPr/>
    </dgm:pt>
    <dgm:pt modelId="{FF0899FF-4C02-449E-BDB6-52D1951D4AC2}" type="pres">
      <dgm:prSet presAssocID="{037CF6F3-13F7-4AA5-B89E-AAB977A884B3}" presName="LevelTwoTextNode" presStyleLbl="asst1" presStyleIdx="1" presStyleCnt="1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7470A02-635C-43F6-B032-143746FDD667}" type="pres">
      <dgm:prSet presAssocID="{037CF6F3-13F7-4AA5-B89E-AAB977A884B3}" presName="level3hierChild" presStyleCnt="0"/>
      <dgm:spPr/>
    </dgm:pt>
    <dgm:pt modelId="{8950FF9C-50F9-4B67-99C3-F5389E8177D7}" type="pres">
      <dgm:prSet presAssocID="{3988D7A8-5039-4FA4-BD78-EBD4CEFEE7B1}" presName="conn2-1" presStyleLbl="parChTrans1D4" presStyleIdx="0" presStyleCnt="3"/>
      <dgm:spPr/>
      <dgm:t>
        <a:bodyPr/>
        <a:lstStyle/>
        <a:p>
          <a:endParaRPr lang="ru-RU"/>
        </a:p>
      </dgm:t>
    </dgm:pt>
    <dgm:pt modelId="{030C8C31-0095-4D87-AAB6-D1909C1E096E}" type="pres">
      <dgm:prSet presAssocID="{3988D7A8-5039-4FA4-BD78-EBD4CEFEE7B1}" presName="connTx" presStyleLbl="parChTrans1D4" presStyleIdx="0" presStyleCnt="3"/>
      <dgm:spPr/>
      <dgm:t>
        <a:bodyPr/>
        <a:lstStyle/>
        <a:p>
          <a:endParaRPr lang="ru-RU"/>
        </a:p>
      </dgm:t>
    </dgm:pt>
    <dgm:pt modelId="{A32FD67F-1078-4171-8C6C-22B561EC948E}" type="pres">
      <dgm:prSet presAssocID="{98DE564E-59C8-4DBA-98C1-508A584EC470}" presName="root2" presStyleCnt="0"/>
      <dgm:spPr/>
    </dgm:pt>
    <dgm:pt modelId="{37317960-CB80-4F56-A69B-F44D318DE4EB}" type="pres">
      <dgm:prSet presAssocID="{98DE564E-59C8-4DBA-98C1-508A584EC470}" presName="LevelTwoTextNode" presStyleLbl="asst1" presStyleIdx="2" presStyleCnt="1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2275883-DED9-4519-A699-6B568830834A}" type="pres">
      <dgm:prSet presAssocID="{98DE564E-59C8-4DBA-98C1-508A584EC470}" presName="level3hierChild" presStyleCnt="0"/>
      <dgm:spPr/>
    </dgm:pt>
    <dgm:pt modelId="{33633452-846F-481C-A9AE-830A4CBD0B8A}" type="pres">
      <dgm:prSet presAssocID="{84F37840-5835-4255-9AE8-A81008CAA867}" presName="conn2-1" presStyleLbl="parChTrans1D2" presStyleIdx="1" presStyleCnt="5"/>
      <dgm:spPr/>
      <dgm:t>
        <a:bodyPr/>
        <a:lstStyle/>
        <a:p>
          <a:endParaRPr lang="ru-RU"/>
        </a:p>
      </dgm:t>
    </dgm:pt>
    <dgm:pt modelId="{CD527312-ED1F-4BF6-A92A-AD3EC8C637E8}" type="pres">
      <dgm:prSet presAssocID="{84F37840-5835-4255-9AE8-A81008CAA867}" presName="connTx" presStyleLbl="parChTrans1D2" presStyleIdx="1" presStyleCnt="5"/>
      <dgm:spPr/>
      <dgm:t>
        <a:bodyPr/>
        <a:lstStyle/>
        <a:p>
          <a:endParaRPr lang="ru-RU"/>
        </a:p>
      </dgm:t>
    </dgm:pt>
    <dgm:pt modelId="{1974B40A-7226-4818-A5DD-E745F72F8B68}" type="pres">
      <dgm:prSet presAssocID="{2D73536F-1953-4AB7-AB89-0DD3AED85B25}" presName="root2" presStyleCnt="0"/>
      <dgm:spPr/>
    </dgm:pt>
    <dgm:pt modelId="{C27EC33F-4647-4946-B7EA-EA19D880CEF6}" type="pres">
      <dgm:prSet presAssocID="{2D73536F-1953-4AB7-AB89-0DD3AED85B25}" presName="LevelTwoTextNode" presStyleLbl="asst1" presStyleIdx="3" presStyleCnt="1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B7C8ABF-7BB6-4412-91A9-FF5051FC3E50}" type="pres">
      <dgm:prSet presAssocID="{2D73536F-1953-4AB7-AB89-0DD3AED85B25}" presName="level3hierChild" presStyleCnt="0"/>
      <dgm:spPr/>
    </dgm:pt>
    <dgm:pt modelId="{159E02ED-5DFF-4267-9FD3-A75FA5A1F211}" type="pres">
      <dgm:prSet presAssocID="{478BC83D-3E15-4C1F-9101-DBDD465AF553}" presName="conn2-1" presStyleLbl="parChTrans1D3" presStyleIdx="1" presStyleCnt="5"/>
      <dgm:spPr/>
      <dgm:t>
        <a:bodyPr/>
        <a:lstStyle/>
        <a:p>
          <a:endParaRPr lang="ru-RU"/>
        </a:p>
      </dgm:t>
    </dgm:pt>
    <dgm:pt modelId="{309C1A7B-4D96-409B-B1E7-FC012D35E755}" type="pres">
      <dgm:prSet presAssocID="{478BC83D-3E15-4C1F-9101-DBDD465AF553}" presName="connTx" presStyleLbl="parChTrans1D3" presStyleIdx="1" presStyleCnt="5"/>
      <dgm:spPr/>
      <dgm:t>
        <a:bodyPr/>
        <a:lstStyle/>
        <a:p>
          <a:endParaRPr lang="ru-RU"/>
        </a:p>
      </dgm:t>
    </dgm:pt>
    <dgm:pt modelId="{32670D4C-23B3-4AD9-967A-546EAA5C752B}" type="pres">
      <dgm:prSet presAssocID="{D5F870EF-C706-43B4-8A10-4EFBE264D7B0}" presName="root2" presStyleCnt="0"/>
      <dgm:spPr/>
    </dgm:pt>
    <dgm:pt modelId="{4184272E-8CBE-4619-9037-3F6D71AD99A5}" type="pres">
      <dgm:prSet presAssocID="{D5F870EF-C706-43B4-8A10-4EFBE264D7B0}" presName="LevelTwoTextNode" presStyleLbl="asst1" presStyleIdx="4" presStyleCnt="1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DF9BCD0-075A-426D-BC2B-62154A4CBAF6}" type="pres">
      <dgm:prSet presAssocID="{D5F870EF-C706-43B4-8A10-4EFBE264D7B0}" presName="level3hierChild" presStyleCnt="0"/>
      <dgm:spPr/>
    </dgm:pt>
    <dgm:pt modelId="{3C550F81-93A6-4468-8D7A-4102A18DF8A4}" type="pres">
      <dgm:prSet presAssocID="{980206BB-95BF-4A1A-A934-6295D0B9EC4C}" presName="conn2-1" presStyleLbl="parChTrans1D4" presStyleIdx="1" presStyleCnt="3"/>
      <dgm:spPr/>
      <dgm:t>
        <a:bodyPr/>
        <a:lstStyle/>
        <a:p>
          <a:endParaRPr lang="ru-RU"/>
        </a:p>
      </dgm:t>
    </dgm:pt>
    <dgm:pt modelId="{C8350D70-5A55-460C-A131-2034929DF473}" type="pres">
      <dgm:prSet presAssocID="{980206BB-95BF-4A1A-A934-6295D0B9EC4C}" presName="connTx" presStyleLbl="parChTrans1D4" presStyleIdx="1" presStyleCnt="3"/>
      <dgm:spPr/>
      <dgm:t>
        <a:bodyPr/>
        <a:lstStyle/>
        <a:p>
          <a:endParaRPr lang="ru-RU"/>
        </a:p>
      </dgm:t>
    </dgm:pt>
    <dgm:pt modelId="{D5CA6C12-DE10-4091-BB62-14BB4B100CA2}" type="pres">
      <dgm:prSet presAssocID="{E53E0E87-A519-4108-AFB1-A102DD1E1FA2}" presName="root2" presStyleCnt="0"/>
      <dgm:spPr/>
    </dgm:pt>
    <dgm:pt modelId="{C8F3AA5E-110F-4F59-8E30-C417EF3C1229}" type="pres">
      <dgm:prSet presAssocID="{E53E0E87-A519-4108-AFB1-A102DD1E1FA2}" presName="LevelTwoTextNode" presStyleLbl="asst1" presStyleIdx="5" presStyleCnt="1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57F2D6C-A1DD-4E42-BA03-1E4F8CA57F84}" type="pres">
      <dgm:prSet presAssocID="{E53E0E87-A519-4108-AFB1-A102DD1E1FA2}" presName="level3hierChild" presStyleCnt="0"/>
      <dgm:spPr/>
    </dgm:pt>
    <dgm:pt modelId="{C3F9E1B7-919F-4977-84D4-A344DF1E03E6}" type="pres">
      <dgm:prSet presAssocID="{AFFF6FF7-25D2-47A7-AD60-3DCE1E970B26}" presName="conn2-1" presStyleLbl="parChTrans1D2" presStyleIdx="2" presStyleCnt="5"/>
      <dgm:spPr/>
      <dgm:t>
        <a:bodyPr/>
        <a:lstStyle/>
        <a:p>
          <a:endParaRPr lang="ru-RU"/>
        </a:p>
      </dgm:t>
    </dgm:pt>
    <dgm:pt modelId="{FDFDD1AC-4E7D-4BF2-81D5-E46680811C1D}" type="pres">
      <dgm:prSet presAssocID="{AFFF6FF7-25D2-47A7-AD60-3DCE1E970B26}" presName="connTx" presStyleLbl="parChTrans1D2" presStyleIdx="2" presStyleCnt="5"/>
      <dgm:spPr/>
      <dgm:t>
        <a:bodyPr/>
        <a:lstStyle/>
        <a:p>
          <a:endParaRPr lang="ru-RU"/>
        </a:p>
      </dgm:t>
    </dgm:pt>
    <dgm:pt modelId="{28EDDCB2-269C-4019-BA20-D5017FEB9B78}" type="pres">
      <dgm:prSet presAssocID="{B559663C-12C4-466F-95EF-B685D69EA98E}" presName="root2" presStyleCnt="0"/>
      <dgm:spPr/>
    </dgm:pt>
    <dgm:pt modelId="{21D9BA6A-E6F6-420D-8BE4-FF2992088593}" type="pres">
      <dgm:prSet presAssocID="{B559663C-12C4-466F-95EF-B685D69EA98E}" presName="LevelTwoTextNode" presStyleLbl="asst1" presStyleIdx="6" presStyleCnt="1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71D397D-252C-4894-9CA6-E0D665254513}" type="pres">
      <dgm:prSet presAssocID="{B559663C-12C4-466F-95EF-B685D69EA98E}" presName="level3hierChild" presStyleCnt="0"/>
      <dgm:spPr/>
    </dgm:pt>
    <dgm:pt modelId="{9DA46DA7-87C8-4B70-A2EB-616EB81E8992}" type="pres">
      <dgm:prSet presAssocID="{B1B1D0D1-AC7D-4788-8C88-7206AA3C9870}" presName="conn2-1" presStyleLbl="parChTrans1D3" presStyleIdx="2" presStyleCnt="5"/>
      <dgm:spPr/>
      <dgm:t>
        <a:bodyPr/>
        <a:lstStyle/>
        <a:p>
          <a:endParaRPr lang="ru-RU"/>
        </a:p>
      </dgm:t>
    </dgm:pt>
    <dgm:pt modelId="{504FF04C-85E1-4793-8125-927D55010161}" type="pres">
      <dgm:prSet presAssocID="{B1B1D0D1-AC7D-4788-8C88-7206AA3C9870}" presName="connTx" presStyleLbl="parChTrans1D3" presStyleIdx="2" presStyleCnt="5"/>
      <dgm:spPr/>
      <dgm:t>
        <a:bodyPr/>
        <a:lstStyle/>
        <a:p>
          <a:endParaRPr lang="ru-RU"/>
        </a:p>
      </dgm:t>
    </dgm:pt>
    <dgm:pt modelId="{BC5613BD-CF32-4238-A77A-7B850ECD38C4}" type="pres">
      <dgm:prSet presAssocID="{323F9861-B4EB-47C6-89BC-0FCBC33A870F}" presName="root2" presStyleCnt="0"/>
      <dgm:spPr/>
    </dgm:pt>
    <dgm:pt modelId="{47FC81AB-ACE7-4D3B-BB4B-79EDF9FB1A2F}" type="pres">
      <dgm:prSet presAssocID="{323F9861-B4EB-47C6-89BC-0FCBC33A870F}" presName="LevelTwoTextNode" presStyleLbl="asst1" presStyleIdx="7" presStyleCnt="1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5F88DB4-F011-421B-989E-B96248F0D6D8}" type="pres">
      <dgm:prSet presAssocID="{323F9861-B4EB-47C6-89BC-0FCBC33A870F}" presName="level3hierChild" presStyleCnt="0"/>
      <dgm:spPr/>
    </dgm:pt>
    <dgm:pt modelId="{2F96FEF2-32A7-4FCA-9295-15C35C4857CF}" type="pres">
      <dgm:prSet presAssocID="{1D5EEC13-9806-4731-A588-FA2B2BF6440E}" presName="conn2-1" presStyleLbl="parChTrans1D2" presStyleIdx="3" presStyleCnt="5"/>
      <dgm:spPr/>
      <dgm:t>
        <a:bodyPr/>
        <a:lstStyle/>
        <a:p>
          <a:endParaRPr lang="ru-RU"/>
        </a:p>
      </dgm:t>
    </dgm:pt>
    <dgm:pt modelId="{8F3966AC-BBBB-433A-B644-39F57F3A89F5}" type="pres">
      <dgm:prSet presAssocID="{1D5EEC13-9806-4731-A588-FA2B2BF6440E}" presName="connTx" presStyleLbl="parChTrans1D2" presStyleIdx="3" presStyleCnt="5"/>
      <dgm:spPr/>
      <dgm:t>
        <a:bodyPr/>
        <a:lstStyle/>
        <a:p>
          <a:endParaRPr lang="ru-RU"/>
        </a:p>
      </dgm:t>
    </dgm:pt>
    <dgm:pt modelId="{646BD292-46AA-407E-8CA9-9DACA100089D}" type="pres">
      <dgm:prSet presAssocID="{944580B6-9B2F-4EC1-B79E-4474B13083DB}" presName="root2" presStyleCnt="0"/>
      <dgm:spPr/>
    </dgm:pt>
    <dgm:pt modelId="{6EF02517-9424-4BCD-A705-3567FD887F2F}" type="pres">
      <dgm:prSet presAssocID="{944580B6-9B2F-4EC1-B79E-4474B13083DB}" presName="LevelTwoTextNode" presStyleLbl="asst1" presStyleIdx="8" presStyleCnt="1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85514A1-E048-431D-B003-5A28C55A5F78}" type="pres">
      <dgm:prSet presAssocID="{944580B6-9B2F-4EC1-B79E-4474B13083DB}" presName="level3hierChild" presStyleCnt="0"/>
      <dgm:spPr/>
    </dgm:pt>
    <dgm:pt modelId="{925838CF-CCCA-41EC-93C6-BC37FF778FEB}" type="pres">
      <dgm:prSet presAssocID="{4AEEA09A-E9E9-4BBD-BAC5-20C223F37425}" presName="conn2-1" presStyleLbl="parChTrans1D3" presStyleIdx="3" presStyleCnt="5"/>
      <dgm:spPr/>
      <dgm:t>
        <a:bodyPr/>
        <a:lstStyle/>
        <a:p>
          <a:endParaRPr lang="ru-RU"/>
        </a:p>
      </dgm:t>
    </dgm:pt>
    <dgm:pt modelId="{CB42F868-671F-4107-9EF9-7FEB9902A689}" type="pres">
      <dgm:prSet presAssocID="{4AEEA09A-E9E9-4BBD-BAC5-20C223F37425}" presName="connTx" presStyleLbl="parChTrans1D3" presStyleIdx="3" presStyleCnt="5"/>
      <dgm:spPr/>
      <dgm:t>
        <a:bodyPr/>
        <a:lstStyle/>
        <a:p>
          <a:endParaRPr lang="ru-RU"/>
        </a:p>
      </dgm:t>
    </dgm:pt>
    <dgm:pt modelId="{BD329373-293C-4E84-9781-231AB2C3685D}" type="pres">
      <dgm:prSet presAssocID="{2BE11006-E878-415F-8730-0FCCB6A8F4F7}" presName="root2" presStyleCnt="0"/>
      <dgm:spPr/>
    </dgm:pt>
    <dgm:pt modelId="{92742346-504C-4EBA-AFEF-95BD4A2FD2D2}" type="pres">
      <dgm:prSet presAssocID="{2BE11006-E878-415F-8730-0FCCB6A8F4F7}" presName="LevelTwoTextNode" presStyleLbl="asst1" presStyleIdx="9" presStyleCnt="1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172BF3A-6224-4215-92AD-D72E2F3022FF}" type="pres">
      <dgm:prSet presAssocID="{2BE11006-E878-415F-8730-0FCCB6A8F4F7}" presName="level3hierChild" presStyleCnt="0"/>
      <dgm:spPr/>
    </dgm:pt>
    <dgm:pt modelId="{E9A9AC7D-EE48-4BE3-B03A-DE55AF88D88A}" type="pres">
      <dgm:prSet presAssocID="{07452853-37CF-4D65-B9FE-4515B1B255B8}" presName="conn2-1" presStyleLbl="parChTrans1D4" presStyleIdx="2" presStyleCnt="3"/>
      <dgm:spPr/>
      <dgm:t>
        <a:bodyPr/>
        <a:lstStyle/>
        <a:p>
          <a:endParaRPr lang="ru-RU"/>
        </a:p>
      </dgm:t>
    </dgm:pt>
    <dgm:pt modelId="{0B5489E8-4810-456B-B098-B6E70B7CDD88}" type="pres">
      <dgm:prSet presAssocID="{07452853-37CF-4D65-B9FE-4515B1B255B8}" presName="connTx" presStyleLbl="parChTrans1D4" presStyleIdx="2" presStyleCnt="3"/>
      <dgm:spPr/>
      <dgm:t>
        <a:bodyPr/>
        <a:lstStyle/>
        <a:p>
          <a:endParaRPr lang="ru-RU"/>
        </a:p>
      </dgm:t>
    </dgm:pt>
    <dgm:pt modelId="{5FF1D222-3202-46C1-AC53-31A955F133B0}" type="pres">
      <dgm:prSet presAssocID="{3EB22D15-BF97-4B33-8683-EC3ABE8ABD0F}" presName="root2" presStyleCnt="0"/>
      <dgm:spPr/>
    </dgm:pt>
    <dgm:pt modelId="{6CB15C0F-5716-4E2B-B2F3-58F87489821E}" type="pres">
      <dgm:prSet presAssocID="{3EB22D15-BF97-4B33-8683-EC3ABE8ABD0F}" presName="LevelTwoTextNode" presStyleLbl="asst1" presStyleIdx="10" presStyleCnt="1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216B576-70A2-4882-8A78-5982FA4332BA}" type="pres">
      <dgm:prSet presAssocID="{3EB22D15-BF97-4B33-8683-EC3ABE8ABD0F}" presName="level3hierChild" presStyleCnt="0"/>
      <dgm:spPr/>
    </dgm:pt>
    <dgm:pt modelId="{C52CE588-4B7C-49D5-99B5-FAC20CC47887}" type="pres">
      <dgm:prSet presAssocID="{426CBFB9-EFEF-4F71-8BDE-3A496C03AFED}" presName="conn2-1" presStyleLbl="parChTrans1D2" presStyleIdx="4" presStyleCnt="5"/>
      <dgm:spPr/>
      <dgm:t>
        <a:bodyPr/>
        <a:lstStyle/>
        <a:p>
          <a:endParaRPr lang="ru-RU"/>
        </a:p>
      </dgm:t>
    </dgm:pt>
    <dgm:pt modelId="{D96FD460-7EEF-4904-A77D-807C46564F38}" type="pres">
      <dgm:prSet presAssocID="{426CBFB9-EFEF-4F71-8BDE-3A496C03AFED}" presName="connTx" presStyleLbl="parChTrans1D2" presStyleIdx="4" presStyleCnt="5"/>
      <dgm:spPr/>
      <dgm:t>
        <a:bodyPr/>
        <a:lstStyle/>
        <a:p>
          <a:endParaRPr lang="ru-RU"/>
        </a:p>
      </dgm:t>
    </dgm:pt>
    <dgm:pt modelId="{924DCD01-0310-4E8E-BA12-A04B8C0AE7C4}" type="pres">
      <dgm:prSet presAssocID="{BC285EB2-4B04-47FB-85AD-64A05B114803}" presName="root2" presStyleCnt="0"/>
      <dgm:spPr/>
    </dgm:pt>
    <dgm:pt modelId="{212E3AD4-4F0B-4DD9-89D4-6100849AF124}" type="pres">
      <dgm:prSet presAssocID="{BC285EB2-4B04-47FB-85AD-64A05B114803}" presName="LevelTwoTextNode" presStyleLbl="asst1" presStyleIdx="11" presStyleCnt="1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0620DF9-49D1-4EFA-B696-E218D827C40D}" type="pres">
      <dgm:prSet presAssocID="{BC285EB2-4B04-47FB-85AD-64A05B114803}" presName="level3hierChild" presStyleCnt="0"/>
      <dgm:spPr/>
    </dgm:pt>
    <dgm:pt modelId="{9ED3F2C6-9514-4129-82B5-1EF5BCC3BAEA}" type="pres">
      <dgm:prSet presAssocID="{F59A5E26-8147-4055-91BA-E14ABBDBF2E0}" presName="conn2-1" presStyleLbl="parChTrans1D3" presStyleIdx="4" presStyleCnt="5"/>
      <dgm:spPr/>
      <dgm:t>
        <a:bodyPr/>
        <a:lstStyle/>
        <a:p>
          <a:endParaRPr lang="ru-RU"/>
        </a:p>
      </dgm:t>
    </dgm:pt>
    <dgm:pt modelId="{C1A91D05-6DF4-4470-A1E4-A02ED1F5B354}" type="pres">
      <dgm:prSet presAssocID="{F59A5E26-8147-4055-91BA-E14ABBDBF2E0}" presName="connTx" presStyleLbl="parChTrans1D3" presStyleIdx="4" presStyleCnt="5"/>
      <dgm:spPr/>
      <dgm:t>
        <a:bodyPr/>
        <a:lstStyle/>
        <a:p>
          <a:endParaRPr lang="ru-RU"/>
        </a:p>
      </dgm:t>
    </dgm:pt>
    <dgm:pt modelId="{EFCA95A3-6870-4B77-AAB8-79D227872251}" type="pres">
      <dgm:prSet presAssocID="{3543ABAD-03B9-44DA-B16C-1E1671100CAE}" presName="root2" presStyleCnt="0"/>
      <dgm:spPr/>
    </dgm:pt>
    <dgm:pt modelId="{C77DAFBE-BAD0-4468-A37E-8AB750F4652F}" type="pres">
      <dgm:prSet presAssocID="{3543ABAD-03B9-44DA-B16C-1E1671100CAE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EFAC2BC-8D46-4D2F-BB99-1418C7E3BC58}" type="pres">
      <dgm:prSet presAssocID="{3543ABAD-03B9-44DA-B16C-1E1671100CAE}" presName="level3hierChild" presStyleCnt="0"/>
      <dgm:spPr/>
    </dgm:pt>
  </dgm:ptLst>
  <dgm:cxnLst>
    <dgm:cxn modelId="{0AD440EB-D7D4-480D-974D-1E5C0D16F9BD}" type="presOf" srcId="{B1B1D0D1-AC7D-4788-8C88-7206AA3C9870}" destId="{504FF04C-85E1-4793-8125-927D55010161}" srcOrd="1" destOrd="0" presId="urn:microsoft.com/office/officeart/2008/layout/HorizontalMultiLevelHierarchy"/>
    <dgm:cxn modelId="{B26262F8-DF57-4CED-95F4-ABC44B2508C9}" type="presOf" srcId="{9AB5B1D0-E2A2-492C-865F-7300C2C83D70}" destId="{C5A04BB3-A231-439B-A449-493607B0124B}" srcOrd="0" destOrd="0" presId="urn:microsoft.com/office/officeart/2008/layout/HorizontalMultiLevelHierarchy"/>
    <dgm:cxn modelId="{1C72C44A-0EA7-496B-8B28-4438398DBBD6}" type="presOf" srcId="{F59A5E26-8147-4055-91BA-E14ABBDBF2E0}" destId="{C1A91D05-6DF4-4470-A1E4-A02ED1F5B354}" srcOrd="1" destOrd="0" presId="urn:microsoft.com/office/officeart/2008/layout/HorizontalMultiLevelHierarchy"/>
    <dgm:cxn modelId="{C664505C-98CB-49CC-90B7-743C40FEC4C3}" srcId="{A2348C4E-2F73-41DD-9256-10476D4AF7FD}" destId="{BC285EB2-4B04-47FB-85AD-64A05B114803}" srcOrd="4" destOrd="0" parTransId="{426CBFB9-EFEF-4F71-8BDE-3A496C03AFED}" sibTransId="{DC6A33F2-A1F1-41C0-979B-041D57A3D154}"/>
    <dgm:cxn modelId="{94B4AA60-86EA-423C-AA19-431DB06A7269}" srcId="{B559663C-12C4-466F-95EF-B685D69EA98E}" destId="{323F9861-B4EB-47C6-89BC-0FCBC33A870F}" srcOrd="0" destOrd="0" parTransId="{B1B1D0D1-AC7D-4788-8C88-7206AA3C9870}" sibTransId="{41B793B3-07D6-48B1-A2F2-69C687CCCA6D}"/>
    <dgm:cxn modelId="{1261610A-655A-4835-93CA-1989E64F644A}" type="presOf" srcId="{EEBF37FA-5614-46FB-854A-749D3F4A171D}" destId="{3260DA34-0C34-4A2F-9EB9-8CA8F0A4A959}" srcOrd="1" destOrd="0" presId="urn:microsoft.com/office/officeart/2008/layout/HorizontalMultiLevelHierarchy"/>
    <dgm:cxn modelId="{9F13D707-CB67-440E-B78D-8F3A01295D33}" type="presOf" srcId="{4AEEA09A-E9E9-4BBD-BAC5-20C223F37425}" destId="{925838CF-CCCA-41EC-93C6-BC37FF778FEB}" srcOrd="0" destOrd="0" presId="urn:microsoft.com/office/officeart/2008/layout/HorizontalMultiLevelHierarchy"/>
    <dgm:cxn modelId="{08A9CDB0-EF56-4603-A181-D703A0295E69}" srcId="{41985B64-F778-444A-AFAE-6BA03B169F95}" destId="{A2348C4E-2F73-41DD-9256-10476D4AF7FD}" srcOrd="0" destOrd="0" parTransId="{E09BB360-33DF-4F25-8A45-7CEBB6A8FC2E}" sibTransId="{F367C30E-B392-4733-8902-A91E3A0E642E}"/>
    <dgm:cxn modelId="{09B5711A-9EF1-4796-8975-D3E69CB51E0A}" srcId="{D5F870EF-C706-43B4-8A10-4EFBE264D7B0}" destId="{E53E0E87-A519-4108-AFB1-A102DD1E1FA2}" srcOrd="0" destOrd="0" parTransId="{980206BB-95BF-4A1A-A934-6295D0B9EC4C}" sibTransId="{B2DF87C5-41A1-462D-A115-A49AD13CEA23}"/>
    <dgm:cxn modelId="{B0175976-1F1B-488E-9A2E-45097AC82ABD}" type="presOf" srcId="{D5F870EF-C706-43B4-8A10-4EFBE264D7B0}" destId="{4184272E-8CBE-4619-9037-3F6D71AD99A5}" srcOrd="0" destOrd="0" presId="urn:microsoft.com/office/officeart/2008/layout/HorizontalMultiLevelHierarchy"/>
    <dgm:cxn modelId="{290EB27A-6D20-46D0-8D41-6C26472B6F29}" type="presOf" srcId="{3988D7A8-5039-4FA4-BD78-EBD4CEFEE7B1}" destId="{8950FF9C-50F9-4B67-99C3-F5389E8177D7}" srcOrd="0" destOrd="0" presId="urn:microsoft.com/office/officeart/2008/layout/HorizontalMultiLevelHierarchy"/>
    <dgm:cxn modelId="{D1FC622B-EB92-4EBB-93A8-F3865C6908AD}" srcId="{944580B6-9B2F-4EC1-B79E-4474B13083DB}" destId="{2BE11006-E878-415F-8730-0FCCB6A8F4F7}" srcOrd="0" destOrd="0" parTransId="{4AEEA09A-E9E9-4BBD-BAC5-20C223F37425}" sibTransId="{8F856C4B-92F1-42FA-994E-FEE152290F35}"/>
    <dgm:cxn modelId="{ABCB0CBC-DDB4-44C1-A176-67A8E340648F}" type="presOf" srcId="{07452853-37CF-4D65-B9FE-4515B1B255B8}" destId="{E9A9AC7D-EE48-4BE3-B03A-DE55AF88D88A}" srcOrd="0" destOrd="0" presId="urn:microsoft.com/office/officeart/2008/layout/HorizontalMultiLevelHierarchy"/>
    <dgm:cxn modelId="{F988AE84-5520-4DA5-8B02-C37F326D5BDD}" type="presOf" srcId="{4AEEA09A-E9E9-4BBD-BAC5-20C223F37425}" destId="{CB42F868-671F-4107-9EF9-7FEB9902A689}" srcOrd="1" destOrd="0" presId="urn:microsoft.com/office/officeart/2008/layout/HorizontalMultiLevelHierarchy"/>
    <dgm:cxn modelId="{E73B6966-A384-432C-8DDB-48C5FE37D710}" type="presOf" srcId="{A2348C4E-2F73-41DD-9256-10476D4AF7FD}" destId="{863AA26D-FE30-49A5-B220-1AF0CCB7444E}" srcOrd="0" destOrd="0" presId="urn:microsoft.com/office/officeart/2008/layout/HorizontalMultiLevelHierarchy"/>
    <dgm:cxn modelId="{AC6EA8C1-452B-4389-B61C-A601B36C6582}" srcId="{2BE11006-E878-415F-8730-0FCCB6A8F4F7}" destId="{3EB22D15-BF97-4B33-8683-EC3ABE8ABD0F}" srcOrd="0" destOrd="0" parTransId="{07452853-37CF-4D65-B9FE-4515B1B255B8}" sibTransId="{7CAA78CE-5A56-49F1-A7EC-CB2097DC1074}"/>
    <dgm:cxn modelId="{66A91E72-7431-43D6-90A2-BDB1E276640D}" srcId="{A2348C4E-2F73-41DD-9256-10476D4AF7FD}" destId="{1F208DC9-B283-4963-9AA8-E78AA638A5DB}" srcOrd="0" destOrd="0" parTransId="{9AB5B1D0-E2A2-492C-865F-7300C2C83D70}" sibTransId="{A08C5EDA-AFFB-4975-8AED-2576F252F039}"/>
    <dgm:cxn modelId="{F357B841-957D-49F6-A031-E3DEC80214EA}" type="presOf" srcId="{AFFF6FF7-25D2-47A7-AD60-3DCE1E970B26}" destId="{C3F9E1B7-919F-4977-84D4-A344DF1E03E6}" srcOrd="0" destOrd="0" presId="urn:microsoft.com/office/officeart/2008/layout/HorizontalMultiLevelHierarchy"/>
    <dgm:cxn modelId="{F587EB04-B939-4F54-9F8D-5A36E4252133}" type="presOf" srcId="{980206BB-95BF-4A1A-A934-6295D0B9EC4C}" destId="{C8350D70-5A55-460C-A131-2034929DF473}" srcOrd="1" destOrd="0" presId="urn:microsoft.com/office/officeart/2008/layout/HorizontalMultiLevelHierarchy"/>
    <dgm:cxn modelId="{BE3824CA-E316-4593-9538-40444367E4BF}" type="presOf" srcId="{EEBF37FA-5614-46FB-854A-749D3F4A171D}" destId="{858DFC6D-F4C5-40AE-92ED-54F3F4C0C953}" srcOrd="0" destOrd="0" presId="urn:microsoft.com/office/officeart/2008/layout/HorizontalMultiLevelHierarchy"/>
    <dgm:cxn modelId="{2D9CF660-894F-4802-8164-608540D1DF64}" srcId="{A2348C4E-2F73-41DD-9256-10476D4AF7FD}" destId="{944580B6-9B2F-4EC1-B79E-4474B13083DB}" srcOrd="3" destOrd="0" parTransId="{1D5EEC13-9806-4731-A588-FA2B2BF6440E}" sibTransId="{1802A83D-FB53-485D-9505-3264E13E7930}"/>
    <dgm:cxn modelId="{08F13051-A463-4B8E-ADDE-AF9B8BCFF194}" type="presOf" srcId="{41985B64-F778-444A-AFAE-6BA03B169F95}" destId="{FEFFA251-78A5-42EE-A5B3-09C91EEE21A3}" srcOrd="0" destOrd="0" presId="urn:microsoft.com/office/officeart/2008/layout/HorizontalMultiLevelHierarchy"/>
    <dgm:cxn modelId="{EA00DD17-FFB3-4010-8A9C-245FC2F98979}" srcId="{BC285EB2-4B04-47FB-85AD-64A05B114803}" destId="{3543ABAD-03B9-44DA-B16C-1E1671100CAE}" srcOrd="0" destOrd="0" parTransId="{F59A5E26-8147-4055-91BA-E14ABBDBF2E0}" sibTransId="{663ED148-2F6C-4241-B596-8DCCCE9CB9B3}"/>
    <dgm:cxn modelId="{F08CDD35-18D0-4805-87AC-28C741EA83EE}" srcId="{1F208DC9-B283-4963-9AA8-E78AA638A5DB}" destId="{037CF6F3-13F7-4AA5-B89E-AAB977A884B3}" srcOrd="0" destOrd="0" parTransId="{EEBF37FA-5614-46FB-854A-749D3F4A171D}" sibTransId="{646DD3D4-39D4-4E60-BE12-697C67478680}"/>
    <dgm:cxn modelId="{220DC28E-4CA1-4B18-91AA-F1BDA495F6D7}" type="presOf" srcId="{E53E0E87-A519-4108-AFB1-A102DD1E1FA2}" destId="{C8F3AA5E-110F-4F59-8E30-C417EF3C1229}" srcOrd="0" destOrd="0" presId="urn:microsoft.com/office/officeart/2008/layout/HorizontalMultiLevelHierarchy"/>
    <dgm:cxn modelId="{65A135A1-AEC9-4ED7-934A-79E0F25C7282}" type="presOf" srcId="{F59A5E26-8147-4055-91BA-E14ABBDBF2E0}" destId="{9ED3F2C6-9514-4129-82B5-1EF5BCC3BAEA}" srcOrd="0" destOrd="0" presId="urn:microsoft.com/office/officeart/2008/layout/HorizontalMultiLevelHierarchy"/>
    <dgm:cxn modelId="{15CF1DD4-10E8-4201-B497-0480D7A111B6}" type="presOf" srcId="{AFFF6FF7-25D2-47A7-AD60-3DCE1E970B26}" destId="{FDFDD1AC-4E7D-4BF2-81D5-E46680811C1D}" srcOrd="1" destOrd="0" presId="urn:microsoft.com/office/officeart/2008/layout/HorizontalMultiLevelHierarchy"/>
    <dgm:cxn modelId="{ECDCEA8D-82A2-4052-A494-C2A1171F21F5}" type="presOf" srcId="{426CBFB9-EFEF-4F71-8BDE-3A496C03AFED}" destId="{D96FD460-7EEF-4904-A77D-807C46564F38}" srcOrd="1" destOrd="0" presId="urn:microsoft.com/office/officeart/2008/layout/HorizontalMultiLevelHierarchy"/>
    <dgm:cxn modelId="{B1BE783E-119C-43F8-B5C5-EBFE0A2638AD}" srcId="{2D73536F-1953-4AB7-AB89-0DD3AED85B25}" destId="{D5F870EF-C706-43B4-8A10-4EFBE264D7B0}" srcOrd="0" destOrd="0" parTransId="{478BC83D-3E15-4C1F-9101-DBDD465AF553}" sibTransId="{860329ED-B69F-423B-B94D-1B648B20B509}"/>
    <dgm:cxn modelId="{7FADC626-7373-40D5-BA56-7852F8169CC0}" type="presOf" srcId="{98DE564E-59C8-4DBA-98C1-508A584EC470}" destId="{37317960-CB80-4F56-A69B-F44D318DE4EB}" srcOrd="0" destOrd="0" presId="urn:microsoft.com/office/officeart/2008/layout/HorizontalMultiLevelHierarchy"/>
    <dgm:cxn modelId="{21AE794A-B724-4B7F-8558-4B923E88CBCE}" type="presOf" srcId="{3543ABAD-03B9-44DA-B16C-1E1671100CAE}" destId="{C77DAFBE-BAD0-4468-A37E-8AB750F4652F}" srcOrd="0" destOrd="0" presId="urn:microsoft.com/office/officeart/2008/layout/HorizontalMultiLevelHierarchy"/>
    <dgm:cxn modelId="{45537BF8-0B29-45C2-8299-604861F5A547}" type="presOf" srcId="{037CF6F3-13F7-4AA5-B89E-AAB977A884B3}" destId="{FF0899FF-4C02-449E-BDB6-52D1951D4AC2}" srcOrd="0" destOrd="0" presId="urn:microsoft.com/office/officeart/2008/layout/HorizontalMultiLevelHierarchy"/>
    <dgm:cxn modelId="{82C20E96-C7F1-4CCB-80EF-4338315E9C9F}" type="presOf" srcId="{B1B1D0D1-AC7D-4788-8C88-7206AA3C9870}" destId="{9DA46DA7-87C8-4B70-A2EB-616EB81E8992}" srcOrd="0" destOrd="0" presId="urn:microsoft.com/office/officeart/2008/layout/HorizontalMultiLevelHierarchy"/>
    <dgm:cxn modelId="{F4E8A45F-A712-40F9-91D6-4A80ED6514AB}" type="presOf" srcId="{426CBFB9-EFEF-4F71-8BDE-3A496C03AFED}" destId="{C52CE588-4B7C-49D5-99B5-FAC20CC47887}" srcOrd="0" destOrd="0" presId="urn:microsoft.com/office/officeart/2008/layout/HorizontalMultiLevelHierarchy"/>
    <dgm:cxn modelId="{60F649B6-6952-4B76-A0C2-3C467A0886AB}" type="presOf" srcId="{84F37840-5835-4255-9AE8-A81008CAA867}" destId="{CD527312-ED1F-4BF6-A92A-AD3EC8C637E8}" srcOrd="1" destOrd="0" presId="urn:microsoft.com/office/officeart/2008/layout/HorizontalMultiLevelHierarchy"/>
    <dgm:cxn modelId="{89523FA8-53C7-4E9C-82DD-96C0E4422413}" type="presOf" srcId="{2D73536F-1953-4AB7-AB89-0DD3AED85B25}" destId="{C27EC33F-4647-4946-B7EA-EA19D880CEF6}" srcOrd="0" destOrd="0" presId="urn:microsoft.com/office/officeart/2008/layout/HorizontalMultiLevelHierarchy"/>
    <dgm:cxn modelId="{C46BA8A0-7737-4137-B8CF-7E37755D671B}" srcId="{A2348C4E-2F73-41DD-9256-10476D4AF7FD}" destId="{B559663C-12C4-466F-95EF-B685D69EA98E}" srcOrd="2" destOrd="0" parTransId="{AFFF6FF7-25D2-47A7-AD60-3DCE1E970B26}" sibTransId="{432F5741-CE51-4607-8F0A-3882696890B0}"/>
    <dgm:cxn modelId="{A0DBA00E-F8D3-422C-A7E9-71C0D64CC1DC}" type="presOf" srcId="{323F9861-B4EB-47C6-89BC-0FCBC33A870F}" destId="{47FC81AB-ACE7-4D3B-BB4B-79EDF9FB1A2F}" srcOrd="0" destOrd="0" presId="urn:microsoft.com/office/officeart/2008/layout/HorizontalMultiLevelHierarchy"/>
    <dgm:cxn modelId="{4778016F-B995-4E8E-A83C-07B651643FAB}" srcId="{A2348C4E-2F73-41DD-9256-10476D4AF7FD}" destId="{2D73536F-1953-4AB7-AB89-0DD3AED85B25}" srcOrd="1" destOrd="0" parTransId="{84F37840-5835-4255-9AE8-A81008CAA867}" sibTransId="{C725AA3D-7F18-4954-914A-1A520F9055EE}"/>
    <dgm:cxn modelId="{61DB2802-3DF9-429A-A863-D279C54CE711}" type="presOf" srcId="{478BC83D-3E15-4C1F-9101-DBDD465AF553}" destId="{159E02ED-5DFF-4267-9FD3-A75FA5A1F211}" srcOrd="0" destOrd="0" presId="urn:microsoft.com/office/officeart/2008/layout/HorizontalMultiLevelHierarchy"/>
    <dgm:cxn modelId="{13A8277A-4204-4C1D-83A4-D544DE9F98AE}" type="presOf" srcId="{1D5EEC13-9806-4731-A588-FA2B2BF6440E}" destId="{2F96FEF2-32A7-4FCA-9295-15C35C4857CF}" srcOrd="0" destOrd="0" presId="urn:microsoft.com/office/officeart/2008/layout/HorizontalMultiLevelHierarchy"/>
    <dgm:cxn modelId="{38B8897D-8B78-4F87-BCC2-D42AD9492853}" type="presOf" srcId="{B559663C-12C4-466F-95EF-B685D69EA98E}" destId="{21D9BA6A-E6F6-420D-8BE4-FF2992088593}" srcOrd="0" destOrd="0" presId="urn:microsoft.com/office/officeart/2008/layout/HorizontalMultiLevelHierarchy"/>
    <dgm:cxn modelId="{25AA3D43-C123-4CB1-BEA6-DA4A169DA06F}" type="presOf" srcId="{9AB5B1D0-E2A2-492C-865F-7300C2C83D70}" destId="{39986B28-85B0-4BAE-9699-11F8054B903B}" srcOrd="1" destOrd="0" presId="urn:microsoft.com/office/officeart/2008/layout/HorizontalMultiLevelHierarchy"/>
    <dgm:cxn modelId="{B8B7E6F1-14A6-4408-848D-8965444C3360}" type="presOf" srcId="{944580B6-9B2F-4EC1-B79E-4474B13083DB}" destId="{6EF02517-9424-4BCD-A705-3567FD887F2F}" srcOrd="0" destOrd="0" presId="urn:microsoft.com/office/officeart/2008/layout/HorizontalMultiLevelHierarchy"/>
    <dgm:cxn modelId="{162CC848-B131-40DB-AE2E-F64E2763B124}" type="presOf" srcId="{BC285EB2-4B04-47FB-85AD-64A05B114803}" destId="{212E3AD4-4F0B-4DD9-89D4-6100849AF124}" srcOrd="0" destOrd="0" presId="urn:microsoft.com/office/officeart/2008/layout/HorizontalMultiLevelHierarchy"/>
    <dgm:cxn modelId="{58A795EC-38DF-47CD-A2CF-E1737823FB46}" type="presOf" srcId="{478BC83D-3E15-4C1F-9101-DBDD465AF553}" destId="{309C1A7B-4D96-409B-B1E7-FC012D35E755}" srcOrd="1" destOrd="0" presId="urn:microsoft.com/office/officeart/2008/layout/HorizontalMultiLevelHierarchy"/>
    <dgm:cxn modelId="{F3516FAF-7CB7-4B96-ADF4-942B0A2AA50E}" type="presOf" srcId="{2BE11006-E878-415F-8730-0FCCB6A8F4F7}" destId="{92742346-504C-4EBA-AFEF-95BD4A2FD2D2}" srcOrd="0" destOrd="0" presId="urn:microsoft.com/office/officeart/2008/layout/HorizontalMultiLevelHierarchy"/>
    <dgm:cxn modelId="{7E7E5E5C-ECA0-42ED-B8D8-07312D7BE499}" type="presOf" srcId="{1F208DC9-B283-4963-9AA8-E78AA638A5DB}" destId="{CE1F04AD-C6E9-4814-8D90-B745AFC5CB2D}" srcOrd="0" destOrd="0" presId="urn:microsoft.com/office/officeart/2008/layout/HorizontalMultiLevelHierarchy"/>
    <dgm:cxn modelId="{D1F36073-6C78-46B0-8209-754D1667712E}" type="presOf" srcId="{84F37840-5835-4255-9AE8-A81008CAA867}" destId="{33633452-846F-481C-A9AE-830A4CBD0B8A}" srcOrd="0" destOrd="0" presId="urn:microsoft.com/office/officeart/2008/layout/HorizontalMultiLevelHierarchy"/>
    <dgm:cxn modelId="{BF697F20-53DA-41FF-8A0F-C236E84141AF}" type="presOf" srcId="{980206BB-95BF-4A1A-A934-6295D0B9EC4C}" destId="{3C550F81-93A6-4468-8D7A-4102A18DF8A4}" srcOrd="0" destOrd="0" presId="urn:microsoft.com/office/officeart/2008/layout/HorizontalMultiLevelHierarchy"/>
    <dgm:cxn modelId="{BFBE1B11-2A66-40AA-9A3B-0D020CF611E6}" srcId="{037CF6F3-13F7-4AA5-B89E-AAB977A884B3}" destId="{98DE564E-59C8-4DBA-98C1-508A584EC470}" srcOrd="0" destOrd="0" parTransId="{3988D7A8-5039-4FA4-BD78-EBD4CEFEE7B1}" sibTransId="{6BB0B54C-5118-4AB0-A14F-84C1C007C157}"/>
    <dgm:cxn modelId="{68A98018-008F-4DFD-A6C0-38DF444EAF4F}" type="presOf" srcId="{3988D7A8-5039-4FA4-BD78-EBD4CEFEE7B1}" destId="{030C8C31-0095-4D87-AAB6-D1909C1E096E}" srcOrd="1" destOrd="0" presId="urn:microsoft.com/office/officeart/2008/layout/HorizontalMultiLevelHierarchy"/>
    <dgm:cxn modelId="{F05B9CA7-16F0-43EF-9C3B-ADE2B7FD3954}" type="presOf" srcId="{1D5EEC13-9806-4731-A588-FA2B2BF6440E}" destId="{8F3966AC-BBBB-433A-B644-39F57F3A89F5}" srcOrd="1" destOrd="0" presId="urn:microsoft.com/office/officeart/2008/layout/HorizontalMultiLevelHierarchy"/>
    <dgm:cxn modelId="{D1CC21BC-5475-4B51-A8CC-4F9D15A9C7C8}" type="presOf" srcId="{07452853-37CF-4D65-B9FE-4515B1B255B8}" destId="{0B5489E8-4810-456B-B098-B6E70B7CDD88}" srcOrd="1" destOrd="0" presId="urn:microsoft.com/office/officeart/2008/layout/HorizontalMultiLevelHierarchy"/>
    <dgm:cxn modelId="{73A76FCC-2FC1-48AD-97D8-F48357BFDE86}" type="presOf" srcId="{3EB22D15-BF97-4B33-8683-EC3ABE8ABD0F}" destId="{6CB15C0F-5716-4E2B-B2F3-58F87489821E}" srcOrd="0" destOrd="0" presId="urn:microsoft.com/office/officeart/2008/layout/HorizontalMultiLevelHierarchy"/>
    <dgm:cxn modelId="{004B24BA-1EA8-4A63-BF83-41069E2B513C}" type="presParOf" srcId="{FEFFA251-78A5-42EE-A5B3-09C91EEE21A3}" destId="{FD4048F6-E280-46EC-879D-228DB61FE756}" srcOrd="0" destOrd="0" presId="urn:microsoft.com/office/officeart/2008/layout/HorizontalMultiLevelHierarchy"/>
    <dgm:cxn modelId="{4BBF420B-F890-4118-852B-620D64FE12C8}" type="presParOf" srcId="{FD4048F6-E280-46EC-879D-228DB61FE756}" destId="{863AA26D-FE30-49A5-B220-1AF0CCB7444E}" srcOrd="0" destOrd="0" presId="urn:microsoft.com/office/officeart/2008/layout/HorizontalMultiLevelHierarchy"/>
    <dgm:cxn modelId="{DE570442-BAD4-4207-8384-9E13EED3CF9A}" type="presParOf" srcId="{FD4048F6-E280-46EC-879D-228DB61FE756}" destId="{CF0B348A-D21B-4AD1-B83C-14F1F15A9457}" srcOrd="1" destOrd="0" presId="urn:microsoft.com/office/officeart/2008/layout/HorizontalMultiLevelHierarchy"/>
    <dgm:cxn modelId="{434EBA5D-C098-4BF2-A76F-523FCDF9EF22}" type="presParOf" srcId="{CF0B348A-D21B-4AD1-B83C-14F1F15A9457}" destId="{C5A04BB3-A231-439B-A449-493607B0124B}" srcOrd="0" destOrd="0" presId="urn:microsoft.com/office/officeart/2008/layout/HorizontalMultiLevelHierarchy"/>
    <dgm:cxn modelId="{5C39D61D-532F-4EDA-B974-47ACCBA46813}" type="presParOf" srcId="{C5A04BB3-A231-439B-A449-493607B0124B}" destId="{39986B28-85B0-4BAE-9699-11F8054B903B}" srcOrd="0" destOrd="0" presId="urn:microsoft.com/office/officeart/2008/layout/HorizontalMultiLevelHierarchy"/>
    <dgm:cxn modelId="{EF8E64E8-0C6C-4300-81CB-F5CE993A735B}" type="presParOf" srcId="{CF0B348A-D21B-4AD1-B83C-14F1F15A9457}" destId="{868457B4-6031-40DA-A72D-C79886956F46}" srcOrd="1" destOrd="0" presId="urn:microsoft.com/office/officeart/2008/layout/HorizontalMultiLevelHierarchy"/>
    <dgm:cxn modelId="{DA61DC09-C98F-43AF-8CC8-0F085608F0BE}" type="presParOf" srcId="{868457B4-6031-40DA-A72D-C79886956F46}" destId="{CE1F04AD-C6E9-4814-8D90-B745AFC5CB2D}" srcOrd="0" destOrd="0" presId="urn:microsoft.com/office/officeart/2008/layout/HorizontalMultiLevelHierarchy"/>
    <dgm:cxn modelId="{E59A30AC-5524-4B3D-A2A6-B4E9F148F0A7}" type="presParOf" srcId="{868457B4-6031-40DA-A72D-C79886956F46}" destId="{97BFD4BE-5094-47C8-B8C2-1249AB5C4248}" srcOrd="1" destOrd="0" presId="urn:microsoft.com/office/officeart/2008/layout/HorizontalMultiLevelHierarchy"/>
    <dgm:cxn modelId="{72387B2D-E69E-433A-BCE5-83B8CBB0B79E}" type="presParOf" srcId="{97BFD4BE-5094-47C8-B8C2-1249AB5C4248}" destId="{858DFC6D-F4C5-40AE-92ED-54F3F4C0C953}" srcOrd="0" destOrd="0" presId="urn:microsoft.com/office/officeart/2008/layout/HorizontalMultiLevelHierarchy"/>
    <dgm:cxn modelId="{750A6E81-9022-4D3C-9B76-4800C43FC55A}" type="presParOf" srcId="{858DFC6D-F4C5-40AE-92ED-54F3F4C0C953}" destId="{3260DA34-0C34-4A2F-9EB9-8CA8F0A4A959}" srcOrd="0" destOrd="0" presId="urn:microsoft.com/office/officeart/2008/layout/HorizontalMultiLevelHierarchy"/>
    <dgm:cxn modelId="{3629B8D1-F373-44DD-B27F-56AEBE51FF0A}" type="presParOf" srcId="{97BFD4BE-5094-47C8-B8C2-1249AB5C4248}" destId="{2238E805-4521-4E6C-BC07-7ED9F78351F9}" srcOrd="1" destOrd="0" presId="urn:microsoft.com/office/officeart/2008/layout/HorizontalMultiLevelHierarchy"/>
    <dgm:cxn modelId="{BFB86E10-E46F-4C5A-BEAC-A78362CD3495}" type="presParOf" srcId="{2238E805-4521-4E6C-BC07-7ED9F78351F9}" destId="{FF0899FF-4C02-449E-BDB6-52D1951D4AC2}" srcOrd="0" destOrd="0" presId="urn:microsoft.com/office/officeart/2008/layout/HorizontalMultiLevelHierarchy"/>
    <dgm:cxn modelId="{5F505F93-6888-43DD-B668-C6B1E555A7A2}" type="presParOf" srcId="{2238E805-4521-4E6C-BC07-7ED9F78351F9}" destId="{F7470A02-635C-43F6-B032-143746FDD667}" srcOrd="1" destOrd="0" presId="urn:microsoft.com/office/officeart/2008/layout/HorizontalMultiLevelHierarchy"/>
    <dgm:cxn modelId="{6323E824-8AA7-435C-B6FF-EDB02303173C}" type="presParOf" srcId="{F7470A02-635C-43F6-B032-143746FDD667}" destId="{8950FF9C-50F9-4B67-99C3-F5389E8177D7}" srcOrd="0" destOrd="0" presId="urn:microsoft.com/office/officeart/2008/layout/HorizontalMultiLevelHierarchy"/>
    <dgm:cxn modelId="{FE55FEDE-98B2-468A-AC20-05DC1EB76131}" type="presParOf" srcId="{8950FF9C-50F9-4B67-99C3-F5389E8177D7}" destId="{030C8C31-0095-4D87-AAB6-D1909C1E096E}" srcOrd="0" destOrd="0" presId="urn:microsoft.com/office/officeart/2008/layout/HorizontalMultiLevelHierarchy"/>
    <dgm:cxn modelId="{6DF3D2FE-A36C-4208-B696-7FEF964DD62A}" type="presParOf" srcId="{F7470A02-635C-43F6-B032-143746FDD667}" destId="{A32FD67F-1078-4171-8C6C-22B561EC948E}" srcOrd="1" destOrd="0" presId="urn:microsoft.com/office/officeart/2008/layout/HorizontalMultiLevelHierarchy"/>
    <dgm:cxn modelId="{8E875F4B-CA82-4E70-B479-FD6491C9E975}" type="presParOf" srcId="{A32FD67F-1078-4171-8C6C-22B561EC948E}" destId="{37317960-CB80-4F56-A69B-F44D318DE4EB}" srcOrd="0" destOrd="0" presId="urn:microsoft.com/office/officeart/2008/layout/HorizontalMultiLevelHierarchy"/>
    <dgm:cxn modelId="{BEDB8CCC-6257-4B69-9704-5ED802E7B232}" type="presParOf" srcId="{A32FD67F-1078-4171-8C6C-22B561EC948E}" destId="{22275883-DED9-4519-A699-6B568830834A}" srcOrd="1" destOrd="0" presId="urn:microsoft.com/office/officeart/2008/layout/HorizontalMultiLevelHierarchy"/>
    <dgm:cxn modelId="{EE40D269-7E1B-465D-A611-2B765CAFBC88}" type="presParOf" srcId="{CF0B348A-D21B-4AD1-B83C-14F1F15A9457}" destId="{33633452-846F-481C-A9AE-830A4CBD0B8A}" srcOrd="2" destOrd="0" presId="urn:microsoft.com/office/officeart/2008/layout/HorizontalMultiLevelHierarchy"/>
    <dgm:cxn modelId="{67C1B9A8-82DC-4EF9-980E-3815BFE2E2AE}" type="presParOf" srcId="{33633452-846F-481C-A9AE-830A4CBD0B8A}" destId="{CD527312-ED1F-4BF6-A92A-AD3EC8C637E8}" srcOrd="0" destOrd="0" presId="urn:microsoft.com/office/officeart/2008/layout/HorizontalMultiLevelHierarchy"/>
    <dgm:cxn modelId="{51F16905-C71F-495D-93B2-9E04FD4F9440}" type="presParOf" srcId="{CF0B348A-D21B-4AD1-B83C-14F1F15A9457}" destId="{1974B40A-7226-4818-A5DD-E745F72F8B68}" srcOrd="3" destOrd="0" presId="urn:microsoft.com/office/officeart/2008/layout/HorizontalMultiLevelHierarchy"/>
    <dgm:cxn modelId="{4563B0ED-C689-4459-B8EA-DD33124324B4}" type="presParOf" srcId="{1974B40A-7226-4818-A5DD-E745F72F8B68}" destId="{C27EC33F-4647-4946-B7EA-EA19D880CEF6}" srcOrd="0" destOrd="0" presId="urn:microsoft.com/office/officeart/2008/layout/HorizontalMultiLevelHierarchy"/>
    <dgm:cxn modelId="{00719719-BE95-466B-96EB-A932C4EE87A0}" type="presParOf" srcId="{1974B40A-7226-4818-A5DD-E745F72F8B68}" destId="{0B7C8ABF-7BB6-4412-91A9-FF5051FC3E50}" srcOrd="1" destOrd="0" presId="urn:microsoft.com/office/officeart/2008/layout/HorizontalMultiLevelHierarchy"/>
    <dgm:cxn modelId="{E2D4C1CF-82FD-4AF3-B718-02C15107BA52}" type="presParOf" srcId="{0B7C8ABF-7BB6-4412-91A9-FF5051FC3E50}" destId="{159E02ED-5DFF-4267-9FD3-A75FA5A1F211}" srcOrd="0" destOrd="0" presId="urn:microsoft.com/office/officeart/2008/layout/HorizontalMultiLevelHierarchy"/>
    <dgm:cxn modelId="{1F1119DA-067C-47A3-9706-8FD9EFB29820}" type="presParOf" srcId="{159E02ED-5DFF-4267-9FD3-A75FA5A1F211}" destId="{309C1A7B-4D96-409B-B1E7-FC012D35E755}" srcOrd="0" destOrd="0" presId="urn:microsoft.com/office/officeart/2008/layout/HorizontalMultiLevelHierarchy"/>
    <dgm:cxn modelId="{8F80908D-BA61-4AEB-B0DD-7427B1489E51}" type="presParOf" srcId="{0B7C8ABF-7BB6-4412-91A9-FF5051FC3E50}" destId="{32670D4C-23B3-4AD9-967A-546EAA5C752B}" srcOrd="1" destOrd="0" presId="urn:microsoft.com/office/officeart/2008/layout/HorizontalMultiLevelHierarchy"/>
    <dgm:cxn modelId="{A3022012-BC92-495B-BCE0-3D200F6B0462}" type="presParOf" srcId="{32670D4C-23B3-4AD9-967A-546EAA5C752B}" destId="{4184272E-8CBE-4619-9037-3F6D71AD99A5}" srcOrd="0" destOrd="0" presId="urn:microsoft.com/office/officeart/2008/layout/HorizontalMultiLevelHierarchy"/>
    <dgm:cxn modelId="{1C8AFE14-1C91-4173-8CED-98AF445A5D40}" type="presParOf" srcId="{32670D4C-23B3-4AD9-967A-546EAA5C752B}" destId="{FDF9BCD0-075A-426D-BC2B-62154A4CBAF6}" srcOrd="1" destOrd="0" presId="urn:microsoft.com/office/officeart/2008/layout/HorizontalMultiLevelHierarchy"/>
    <dgm:cxn modelId="{B5D601F1-FDD4-4664-9FB2-0A0AB858E36E}" type="presParOf" srcId="{FDF9BCD0-075A-426D-BC2B-62154A4CBAF6}" destId="{3C550F81-93A6-4468-8D7A-4102A18DF8A4}" srcOrd="0" destOrd="0" presId="urn:microsoft.com/office/officeart/2008/layout/HorizontalMultiLevelHierarchy"/>
    <dgm:cxn modelId="{99C32789-59B9-43F2-857A-B96C7C0CB33E}" type="presParOf" srcId="{3C550F81-93A6-4468-8D7A-4102A18DF8A4}" destId="{C8350D70-5A55-460C-A131-2034929DF473}" srcOrd="0" destOrd="0" presId="urn:microsoft.com/office/officeart/2008/layout/HorizontalMultiLevelHierarchy"/>
    <dgm:cxn modelId="{9A3E4E12-9DDC-4E76-9845-AB0F26DA3B46}" type="presParOf" srcId="{FDF9BCD0-075A-426D-BC2B-62154A4CBAF6}" destId="{D5CA6C12-DE10-4091-BB62-14BB4B100CA2}" srcOrd="1" destOrd="0" presId="urn:microsoft.com/office/officeart/2008/layout/HorizontalMultiLevelHierarchy"/>
    <dgm:cxn modelId="{D19C0305-F3C4-40B9-889A-BEA373E948AE}" type="presParOf" srcId="{D5CA6C12-DE10-4091-BB62-14BB4B100CA2}" destId="{C8F3AA5E-110F-4F59-8E30-C417EF3C1229}" srcOrd="0" destOrd="0" presId="urn:microsoft.com/office/officeart/2008/layout/HorizontalMultiLevelHierarchy"/>
    <dgm:cxn modelId="{08767B96-9854-4E69-8E21-231F4D2642E4}" type="presParOf" srcId="{D5CA6C12-DE10-4091-BB62-14BB4B100CA2}" destId="{557F2D6C-A1DD-4E42-BA03-1E4F8CA57F84}" srcOrd="1" destOrd="0" presId="urn:microsoft.com/office/officeart/2008/layout/HorizontalMultiLevelHierarchy"/>
    <dgm:cxn modelId="{00EBE733-5F71-491D-A228-ADF383D88B43}" type="presParOf" srcId="{CF0B348A-D21B-4AD1-B83C-14F1F15A9457}" destId="{C3F9E1B7-919F-4977-84D4-A344DF1E03E6}" srcOrd="4" destOrd="0" presId="urn:microsoft.com/office/officeart/2008/layout/HorizontalMultiLevelHierarchy"/>
    <dgm:cxn modelId="{635A5061-14F4-4729-9308-37E0C3FB1984}" type="presParOf" srcId="{C3F9E1B7-919F-4977-84D4-A344DF1E03E6}" destId="{FDFDD1AC-4E7D-4BF2-81D5-E46680811C1D}" srcOrd="0" destOrd="0" presId="urn:microsoft.com/office/officeart/2008/layout/HorizontalMultiLevelHierarchy"/>
    <dgm:cxn modelId="{1800B4B6-FA01-45D4-937D-9284211C9798}" type="presParOf" srcId="{CF0B348A-D21B-4AD1-B83C-14F1F15A9457}" destId="{28EDDCB2-269C-4019-BA20-D5017FEB9B78}" srcOrd="5" destOrd="0" presId="urn:microsoft.com/office/officeart/2008/layout/HorizontalMultiLevelHierarchy"/>
    <dgm:cxn modelId="{1087C62B-E973-4217-B0FD-9A20E9888163}" type="presParOf" srcId="{28EDDCB2-269C-4019-BA20-D5017FEB9B78}" destId="{21D9BA6A-E6F6-420D-8BE4-FF2992088593}" srcOrd="0" destOrd="0" presId="urn:microsoft.com/office/officeart/2008/layout/HorizontalMultiLevelHierarchy"/>
    <dgm:cxn modelId="{5CD7A47B-2312-45DE-AA86-1F0EDDB3B8E5}" type="presParOf" srcId="{28EDDCB2-269C-4019-BA20-D5017FEB9B78}" destId="{771D397D-252C-4894-9CA6-E0D665254513}" srcOrd="1" destOrd="0" presId="urn:microsoft.com/office/officeart/2008/layout/HorizontalMultiLevelHierarchy"/>
    <dgm:cxn modelId="{A3B68FB7-A844-4218-A938-54BEBA1957D3}" type="presParOf" srcId="{771D397D-252C-4894-9CA6-E0D665254513}" destId="{9DA46DA7-87C8-4B70-A2EB-616EB81E8992}" srcOrd="0" destOrd="0" presId="urn:microsoft.com/office/officeart/2008/layout/HorizontalMultiLevelHierarchy"/>
    <dgm:cxn modelId="{5EB29627-D664-489D-AB6D-77EAA6E5CFCD}" type="presParOf" srcId="{9DA46DA7-87C8-4B70-A2EB-616EB81E8992}" destId="{504FF04C-85E1-4793-8125-927D55010161}" srcOrd="0" destOrd="0" presId="urn:microsoft.com/office/officeart/2008/layout/HorizontalMultiLevelHierarchy"/>
    <dgm:cxn modelId="{5B470625-29A4-414B-86E9-B0B7DBEB33A1}" type="presParOf" srcId="{771D397D-252C-4894-9CA6-E0D665254513}" destId="{BC5613BD-CF32-4238-A77A-7B850ECD38C4}" srcOrd="1" destOrd="0" presId="urn:microsoft.com/office/officeart/2008/layout/HorizontalMultiLevelHierarchy"/>
    <dgm:cxn modelId="{7503B35B-E020-4FDF-A691-A588B3814678}" type="presParOf" srcId="{BC5613BD-CF32-4238-A77A-7B850ECD38C4}" destId="{47FC81AB-ACE7-4D3B-BB4B-79EDF9FB1A2F}" srcOrd="0" destOrd="0" presId="urn:microsoft.com/office/officeart/2008/layout/HorizontalMultiLevelHierarchy"/>
    <dgm:cxn modelId="{B0D5072F-E66B-4B42-908A-54B6C2735E10}" type="presParOf" srcId="{BC5613BD-CF32-4238-A77A-7B850ECD38C4}" destId="{35F88DB4-F011-421B-989E-B96248F0D6D8}" srcOrd="1" destOrd="0" presId="urn:microsoft.com/office/officeart/2008/layout/HorizontalMultiLevelHierarchy"/>
    <dgm:cxn modelId="{7F4B4A5F-96FD-4494-8B2E-02030EC9402C}" type="presParOf" srcId="{CF0B348A-D21B-4AD1-B83C-14F1F15A9457}" destId="{2F96FEF2-32A7-4FCA-9295-15C35C4857CF}" srcOrd="6" destOrd="0" presId="urn:microsoft.com/office/officeart/2008/layout/HorizontalMultiLevelHierarchy"/>
    <dgm:cxn modelId="{0BC0C83B-B1DE-4C38-A1F1-5747F3E2D529}" type="presParOf" srcId="{2F96FEF2-32A7-4FCA-9295-15C35C4857CF}" destId="{8F3966AC-BBBB-433A-B644-39F57F3A89F5}" srcOrd="0" destOrd="0" presId="urn:microsoft.com/office/officeart/2008/layout/HorizontalMultiLevelHierarchy"/>
    <dgm:cxn modelId="{4018E752-F584-4DD8-A21F-7475ED068A65}" type="presParOf" srcId="{CF0B348A-D21B-4AD1-B83C-14F1F15A9457}" destId="{646BD292-46AA-407E-8CA9-9DACA100089D}" srcOrd="7" destOrd="0" presId="urn:microsoft.com/office/officeart/2008/layout/HorizontalMultiLevelHierarchy"/>
    <dgm:cxn modelId="{F3EA874B-E4F4-46F4-986A-D1EFBB90AAFB}" type="presParOf" srcId="{646BD292-46AA-407E-8CA9-9DACA100089D}" destId="{6EF02517-9424-4BCD-A705-3567FD887F2F}" srcOrd="0" destOrd="0" presId="urn:microsoft.com/office/officeart/2008/layout/HorizontalMultiLevelHierarchy"/>
    <dgm:cxn modelId="{AF9A4F05-8E63-43A0-840A-C9BB23B09BE0}" type="presParOf" srcId="{646BD292-46AA-407E-8CA9-9DACA100089D}" destId="{185514A1-E048-431D-B003-5A28C55A5F78}" srcOrd="1" destOrd="0" presId="urn:microsoft.com/office/officeart/2008/layout/HorizontalMultiLevelHierarchy"/>
    <dgm:cxn modelId="{D4002B1D-6610-41E3-97FD-73046C05D878}" type="presParOf" srcId="{185514A1-E048-431D-B003-5A28C55A5F78}" destId="{925838CF-CCCA-41EC-93C6-BC37FF778FEB}" srcOrd="0" destOrd="0" presId="urn:microsoft.com/office/officeart/2008/layout/HorizontalMultiLevelHierarchy"/>
    <dgm:cxn modelId="{562ED12E-8E53-4DBF-83B7-A3BDA628CF1B}" type="presParOf" srcId="{925838CF-CCCA-41EC-93C6-BC37FF778FEB}" destId="{CB42F868-671F-4107-9EF9-7FEB9902A689}" srcOrd="0" destOrd="0" presId="urn:microsoft.com/office/officeart/2008/layout/HorizontalMultiLevelHierarchy"/>
    <dgm:cxn modelId="{C00212B9-4580-4AE6-B327-EB781B765D72}" type="presParOf" srcId="{185514A1-E048-431D-B003-5A28C55A5F78}" destId="{BD329373-293C-4E84-9781-231AB2C3685D}" srcOrd="1" destOrd="0" presId="urn:microsoft.com/office/officeart/2008/layout/HorizontalMultiLevelHierarchy"/>
    <dgm:cxn modelId="{4A78C7A9-1608-446B-BE71-8A3D284EB770}" type="presParOf" srcId="{BD329373-293C-4E84-9781-231AB2C3685D}" destId="{92742346-504C-4EBA-AFEF-95BD4A2FD2D2}" srcOrd="0" destOrd="0" presId="urn:microsoft.com/office/officeart/2008/layout/HorizontalMultiLevelHierarchy"/>
    <dgm:cxn modelId="{93B5F67E-B8FC-4FF5-8454-24149C864734}" type="presParOf" srcId="{BD329373-293C-4E84-9781-231AB2C3685D}" destId="{0172BF3A-6224-4215-92AD-D72E2F3022FF}" srcOrd="1" destOrd="0" presId="urn:microsoft.com/office/officeart/2008/layout/HorizontalMultiLevelHierarchy"/>
    <dgm:cxn modelId="{A9708F11-88E3-4AC9-8CA5-83730DFB65F3}" type="presParOf" srcId="{0172BF3A-6224-4215-92AD-D72E2F3022FF}" destId="{E9A9AC7D-EE48-4BE3-B03A-DE55AF88D88A}" srcOrd="0" destOrd="0" presId="urn:microsoft.com/office/officeart/2008/layout/HorizontalMultiLevelHierarchy"/>
    <dgm:cxn modelId="{06D826E8-B79B-40AF-BC11-0B12AF5BBE76}" type="presParOf" srcId="{E9A9AC7D-EE48-4BE3-B03A-DE55AF88D88A}" destId="{0B5489E8-4810-456B-B098-B6E70B7CDD88}" srcOrd="0" destOrd="0" presId="urn:microsoft.com/office/officeart/2008/layout/HorizontalMultiLevelHierarchy"/>
    <dgm:cxn modelId="{9DBEDCE3-41A6-4608-8EB2-38604FD1B48D}" type="presParOf" srcId="{0172BF3A-6224-4215-92AD-D72E2F3022FF}" destId="{5FF1D222-3202-46C1-AC53-31A955F133B0}" srcOrd="1" destOrd="0" presId="urn:microsoft.com/office/officeart/2008/layout/HorizontalMultiLevelHierarchy"/>
    <dgm:cxn modelId="{3A13164C-8506-43A6-8B3F-438148C5162B}" type="presParOf" srcId="{5FF1D222-3202-46C1-AC53-31A955F133B0}" destId="{6CB15C0F-5716-4E2B-B2F3-58F87489821E}" srcOrd="0" destOrd="0" presId="urn:microsoft.com/office/officeart/2008/layout/HorizontalMultiLevelHierarchy"/>
    <dgm:cxn modelId="{C65A582C-1B63-4330-80D9-62836DB67C9D}" type="presParOf" srcId="{5FF1D222-3202-46C1-AC53-31A955F133B0}" destId="{A216B576-70A2-4882-8A78-5982FA4332BA}" srcOrd="1" destOrd="0" presId="urn:microsoft.com/office/officeart/2008/layout/HorizontalMultiLevelHierarchy"/>
    <dgm:cxn modelId="{DB3E4688-62E2-4463-83E3-D64ADF210275}" type="presParOf" srcId="{CF0B348A-D21B-4AD1-B83C-14F1F15A9457}" destId="{C52CE588-4B7C-49D5-99B5-FAC20CC47887}" srcOrd="8" destOrd="0" presId="urn:microsoft.com/office/officeart/2008/layout/HorizontalMultiLevelHierarchy"/>
    <dgm:cxn modelId="{2A4119EC-7EEF-4276-8D7B-0DEEAB3AF079}" type="presParOf" srcId="{C52CE588-4B7C-49D5-99B5-FAC20CC47887}" destId="{D96FD460-7EEF-4904-A77D-807C46564F38}" srcOrd="0" destOrd="0" presId="urn:microsoft.com/office/officeart/2008/layout/HorizontalMultiLevelHierarchy"/>
    <dgm:cxn modelId="{3602D38F-C02F-43EA-9B67-46BB5A987F29}" type="presParOf" srcId="{CF0B348A-D21B-4AD1-B83C-14F1F15A9457}" destId="{924DCD01-0310-4E8E-BA12-A04B8C0AE7C4}" srcOrd="9" destOrd="0" presId="urn:microsoft.com/office/officeart/2008/layout/HorizontalMultiLevelHierarchy"/>
    <dgm:cxn modelId="{127D9913-7750-41C5-BC44-BC5A42E7B560}" type="presParOf" srcId="{924DCD01-0310-4E8E-BA12-A04B8C0AE7C4}" destId="{212E3AD4-4F0B-4DD9-89D4-6100849AF124}" srcOrd="0" destOrd="0" presId="urn:microsoft.com/office/officeart/2008/layout/HorizontalMultiLevelHierarchy"/>
    <dgm:cxn modelId="{440C4C30-8BA1-49DA-8ADB-6995847FA0AA}" type="presParOf" srcId="{924DCD01-0310-4E8E-BA12-A04B8C0AE7C4}" destId="{70620DF9-49D1-4EFA-B696-E218D827C40D}" srcOrd="1" destOrd="0" presId="urn:microsoft.com/office/officeart/2008/layout/HorizontalMultiLevelHierarchy"/>
    <dgm:cxn modelId="{A56AD5A5-9FB0-438B-856F-6DCA98D66154}" type="presParOf" srcId="{70620DF9-49D1-4EFA-B696-E218D827C40D}" destId="{9ED3F2C6-9514-4129-82B5-1EF5BCC3BAEA}" srcOrd="0" destOrd="0" presId="urn:microsoft.com/office/officeart/2008/layout/HorizontalMultiLevelHierarchy"/>
    <dgm:cxn modelId="{090B3D3E-C775-4289-8B40-327DFE422B26}" type="presParOf" srcId="{9ED3F2C6-9514-4129-82B5-1EF5BCC3BAEA}" destId="{C1A91D05-6DF4-4470-A1E4-A02ED1F5B354}" srcOrd="0" destOrd="0" presId="urn:microsoft.com/office/officeart/2008/layout/HorizontalMultiLevelHierarchy"/>
    <dgm:cxn modelId="{91756655-85BA-44AD-86D5-9DA0D7E1599C}" type="presParOf" srcId="{70620DF9-49D1-4EFA-B696-E218D827C40D}" destId="{EFCA95A3-6870-4B77-AAB8-79D227872251}" srcOrd="1" destOrd="0" presId="urn:microsoft.com/office/officeart/2008/layout/HorizontalMultiLevelHierarchy"/>
    <dgm:cxn modelId="{DA8AFB06-188E-4B25-A01F-98403173D383}" type="presParOf" srcId="{EFCA95A3-6870-4B77-AAB8-79D227872251}" destId="{C77DAFBE-BAD0-4468-A37E-8AB750F4652F}" srcOrd="0" destOrd="0" presId="urn:microsoft.com/office/officeart/2008/layout/HorizontalMultiLevelHierarchy"/>
    <dgm:cxn modelId="{E67ACA93-FF7B-4FAF-8A4B-215FB499FC60}" type="presParOf" srcId="{EFCA95A3-6870-4B77-AAB8-79D227872251}" destId="{0EFAC2BC-8D46-4D2F-BB99-1418C7E3BC5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3F2C6-9514-4129-82B5-1EF5BCC3BAEA}">
      <dsp:nvSpPr>
        <dsp:cNvPr id="0" name=""/>
        <dsp:cNvSpPr/>
      </dsp:nvSpPr>
      <dsp:spPr>
        <a:xfrm>
          <a:off x="4437414" y="4133364"/>
          <a:ext cx="498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376" y="4572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4674143" y="4166625"/>
        <a:ext cx="24918" cy="24918"/>
      </dsp:txXfrm>
    </dsp:sp>
    <dsp:sp modelId="{C52CE588-4B7C-49D5-99B5-FAC20CC47887}">
      <dsp:nvSpPr>
        <dsp:cNvPr id="0" name=""/>
        <dsp:cNvSpPr/>
      </dsp:nvSpPr>
      <dsp:spPr>
        <a:xfrm>
          <a:off x="1447156" y="2279784"/>
          <a:ext cx="498376" cy="1899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188" y="0"/>
              </a:lnTo>
              <a:lnTo>
                <a:pt x="249188" y="1899300"/>
              </a:lnTo>
              <a:lnTo>
                <a:pt x="498376" y="1899300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1647254" y="3180344"/>
        <a:ext cx="98179" cy="98179"/>
      </dsp:txXfrm>
    </dsp:sp>
    <dsp:sp modelId="{E9A9AC7D-EE48-4BE3-B03A-DE55AF88D88A}">
      <dsp:nvSpPr>
        <dsp:cNvPr id="0" name=""/>
        <dsp:cNvSpPr/>
      </dsp:nvSpPr>
      <dsp:spPr>
        <a:xfrm>
          <a:off x="7427673" y="3183714"/>
          <a:ext cx="498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376" y="45720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7664402" y="3216974"/>
        <a:ext cx="24918" cy="24918"/>
      </dsp:txXfrm>
    </dsp:sp>
    <dsp:sp modelId="{925838CF-CCCA-41EC-93C6-BC37FF778FEB}">
      <dsp:nvSpPr>
        <dsp:cNvPr id="0" name=""/>
        <dsp:cNvSpPr/>
      </dsp:nvSpPr>
      <dsp:spPr>
        <a:xfrm>
          <a:off x="4437414" y="3183714"/>
          <a:ext cx="498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376" y="4572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4674143" y="3216974"/>
        <a:ext cx="24918" cy="24918"/>
      </dsp:txXfrm>
    </dsp:sp>
    <dsp:sp modelId="{2F96FEF2-32A7-4FCA-9295-15C35C4857CF}">
      <dsp:nvSpPr>
        <dsp:cNvPr id="0" name=""/>
        <dsp:cNvSpPr/>
      </dsp:nvSpPr>
      <dsp:spPr>
        <a:xfrm>
          <a:off x="1447156" y="2279784"/>
          <a:ext cx="498376" cy="9496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188" y="0"/>
              </a:lnTo>
              <a:lnTo>
                <a:pt x="249188" y="949650"/>
              </a:lnTo>
              <a:lnTo>
                <a:pt x="498376" y="949650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1669532" y="2727797"/>
        <a:ext cx="53624" cy="53624"/>
      </dsp:txXfrm>
    </dsp:sp>
    <dsp:sp modelId="{9DA46DA7-87C8-4B70-A2EB-616EB81E8992}">
      <dsp:nvSpPr>
        <dsp:cNvPr id="0" name=""/>
        <dsp:cNvSpPr/>
      </dsp:nvSpPr>
      <dsp:spPr>
        <a:xfrm>
          <a:off x="4437414" y="2234064"/>
          <a:ext cx="498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376" y="4572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4674143" y="2267324"/>
        <a:ext cx="24918" cy="24918"/>
      </dsp:txXfrm>
    </dsp:sp>
    <dsp:sp modelId="{C3F9E1B7-919F-4977-84D4-A344DF1E03E6}">
      <dsp:nvSpPr>
        <dsp:cNvPr id="0" name=""/>
        <dsp:cNvSpPr/>
      </dsp:nvSpPr>
      <dsp:spPr>
        <a:xfrm>
          <a:off x="1447156" y="2234064"/>
          <a:ext cx="498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376" y="45720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1683884" y="2267324"/>
        <a:ext cx="24918" cy="24918"/>
      </dsp:txXfrm>
    </dsp:sp>
    <dsp:sp modelId="{3C550F81-93A6-4468-8D7A-4102A18DF8A4}">
      <dsp:nvSpPr>
        <dsp:cNvPr id="0" name=""/>
        <dsp:cNvSpPr/>
      </dsp:nvSpPr>
      <dsp:spPr>
        <a:xfrm>
          <a:off x="7427673" y="1284413"/>
          <a:ext cx="498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376" y="45720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7664402" y="1317674"/>
        <a:ext cx="24918" cy="24918"/>
      </dsp:txXfrm>
    </dsp:sp>
    <dsp:sp modelId="{159E02ED-5DFF-4267-9FD3-A75FA5A1F211}">
      <dsp:nvSpPr>
        <dsp:cNvPr id="0" name=""/>
        <dsp:cNvSpPr/>
      </dsp:nvSpPr>
      <dsp:spPr>
        <a:xfrm>
          <a:off x="4437414" y="1284413"/>
          <a:ext cx="498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376" y="4572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4674143" y="1317674"/>
        <a:ext cx="24918" cy="24918"/>
      </dsp:txXfrm>
    </dsp:sp>
    <dsp:sp modelId="{33633452-846F-481C-A9AE-830A4CBD0B8A}">
      <dsp:nvSpPr>
        <dsp:cNvPr id="0" name=""/>
        <dsp:cNvSpPr/>
      </dsp:nvSpPr>
      <dsp:spPr>
        <a:xfrm>
          <a:off x="1447156" y="1330133"/>
          <a:ext cx="498376" cy="949650"/>
        </a:xfrm>
        <a:custGeom>
          <a:avLst/>
          <a:gdLst/>
          <a:ahLst/>
          <a:cxnLst/>
          <a:rect l="0" t="0" r="0" b="0"/>
          <a:pathLst>
            <a:path>
              <a:moveTo>
                <a:pt x="0" y="949650"/>
              </a:moveTo>
              <a:lnTo>
                <a:pt x="249188" y="949650"/>
              </a:lnTo>
              <a:lnTo>
                <a:pt x="249188" y="0"/>
              </a:lnTo>
              <a:lnTo>
                <a:pt x="498376" y="0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1669532" y="1778146"/>
        <a:ext cx="53624" cy="53624"/>
      </dsp:txXfrm>
    </dsp:sp>
    <dsp:sp modelId="{8950FF9C-50F9-4B67-99C3-F5389E8177D7}">
      <dsp:nvSpPr>
        <dsp:cNvPr id="0" name=""/>
        <dsp:cNvSpPr/>
      </dsp:nvSpPr>
      <dsp:spPr>
        <a:xfrm>
          <a:off x="7427673" y="334763"/>
          <a:ext cx="498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376" y="45720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7664402" y="368024"/>
        <a:ext cx="24918" cy="24918"/>
      </dsp:txXfrm>
    </dsp:sp>
    <dsp:sp modelId="{858DFC6D-F4C5-40AE-92ED-54F3F4C0C953}">
      <dsp:nvSpPr>
        <dsp:cNvPr id="0" name=""/>
        <dsp:cNvSpPr/>
      </dsp:nvSpPr>
      <dsp:spPr>
        <a:xfrm>
          <a:off x="4437414" y="334763"/>
          <a:ext cx="498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376" y="4572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674143" y="368024"/>
        <a:ext cx="24918" cy="24918"/>
      </dsp:txXfrm>
    </dsp:sp>
    <dsp:sp modelId="{C5A04BB3-A231-439B-A449-493607B0124B}">
      <dsp:nvSpPr>
        <dsp:cNvPr id="0" name=""/>
        <dsp:cNvSpPr/>
      </dsp:nvSpPr>
      <dsp:spPr>
        <a:xfrm>
          <a:off x="1447156" y="380483"/>
          <a:ext cx="498376" cy="1899300"/>
        </a:xfrm>
        <a:custGeom>
          <a:avLst/>
          <a:gdLst/>
          <a:ahLst/>
          <a:cxnLst/>
          <a:rect l="0" t="0" r="0" b="0"/>
          <a:pathLst>
            <a:path>
              <a:moveTo>
                <a:pt x="0" y="1899300"/>
              </a:moveTo>
              <a:lnTo>
                <a:pt x="249188" y="1899300"/>
              </a:lnTo>
              <a:lnTo>
                <a:pt x="249188" y="0"/>
              </a:lnTo>
              <a:lnTo>
                <a:pt x="498376" y="0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1647254" y="1281043"/>
        <a:ext cx="98179" cy="98179"/>
      </dsp:txXfrm>
    </dsp:sp>
    <dsp:sp modelId="{863AA26D-FE30-49A5-B220-1AF0CCB7444E}">
      <dsp:nvSpPr>
        <dsp:cNvPr id="0" name=""/>
        <dsp:cNvSpPr/>
      </dsp:nvSpPr>
      <dsp:spPr>
        <a:xfrm rot="16200000">
          <a:off x="-931967" y="1899923"/>
          <a:ext cx="3998527" cy="7597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sidebar</a:t>
          </a:r>
          <a:endParaRPr lang="ru-RU" sz="1400" kern="1200" dirty="0"/>
        </a:p>
      </dsp:txBody>
      <dsp:txXfrm>
        <a:off x="-931967" y="1899923"/>
        <a:ext cx="3998527" cy="759720"/>
      </dsp:txXfrm>
    </dsp:sp>
    <dsp:sp modelId="{CE1F04AD-C6E9-4814-8D90-B745AFC5CB2D}">
      <dsp:nvSpPr>
        <dsp:cNvPr id="0" name=""/>
        <dsp:cNvSpPr/>
      </dsp:nvSpPr>
      <dsp:spPr>
        <a:xfrm>
          <a:off x="1945532" y="623"/>
          <a:ext cx="2491882" cy="7597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Main</a:t>
          </a:r>
          <a:endParaRPr lang="ru-RU" sz="1400" kern="1200" dirty="0"/>
        </a:p>
      </dsp:txBody>
      <dsp:txXfrm>
        <a:off x="1945532" y="623"/>
        <a:ext cx="2491882" cy="759720"/>
      </dsp:txXfrm>
    </dsp:sp>
    <dsp:sp modelId="{FF0899FF-4C02-449E-BDB6-52D1951D4AC2}">
      <dsp:nvSpPr>
        <dsp:cNvPr id="0" name=""/>
        <dsp:cNvSpPr/>
      </dsp:nvSpPr>
      <dsp:spPr>
        <a:xfrm>
          <a:off x="4935791" y="623"/>
          <a:ext cx="2491882" cy="7597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Mini view</a:t>
          </a:r>
          <a:endParaRPr lang="ru-RU" sz="1400" kern="1200" dirty="0"/>
        </a:p>
      </dsp:txBody>
      <dsp:txXfrm>
        <a:off x="4935791" y="623"/>
        <a:ext cx="2491882" cy="759720"/>
      </dsp:txXfrm>
    </dsp:sp>
    <dsp:sp modelId="{37317960-CB80-4F56-A69B-F44D318DE4EB}">
      <dsp:nvSpPr>
        <dsp:cNvPr id="0" name=""/>
        <dsp:cNvSpPr/>
      </dsp:nvSpPr>
      <dsp:spPr>
        <a:xfrm>
          <a:off x="7926049" y="623"/>
          <a:ext cx="2491882" cy="759720"/>
        </a:xfrm>
        <a:prstGeom prst="rect">
          <a:avLst/>
        </a:prstGeom>
        <a:solidFill>
          <a:schemeClr val="accent3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News viewer</a:t>
          </a:r>
          <a:endParaRPr lang="ru-RU" sz="1400" kern="1200" dirty="0"/>
        </a:p>
      </dsp:txBody>
      <dsp:txXfrm>
        <a:off x="7926049" y="623"/>
        <a:ext cx="2491882" cy="759720"/>
      </dsp:txXfrm>
    </dsp:sp>
    <dsp:sp modelId="{C27EC33F-4647-4946-B7EA-EA19D880CEF6}">
      <dsp:nvSpPr>
        <dsp:cNvPr id="0" name=""/>
        <dsp:cNvSpPr/>
      </dsp:nvSpPr>
      <dsp:spPr>
        <a:xfrm>
          <a:off x="1945532" y="950273"/>
          <a:ext cx="2491882" cy="7597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Channels</a:t>
          </a:r>
          <a:endParaRPr lang="ru-RU" sz="1400" kern="1200" dirty="0"/>
        </a:p>
      </dsp:txBody>
      <dsp:txXfrm>
        <a:off x="1945532" y="950273"/>
        <a:ext cx="2491882" cy="759720"/>
      </dsp:txXfrm>
    </dsp:sp>
    <dsp:sp modelId="{4184272E-8CBE-4619-9037-3F6D71AD99A5}">
      <dsp:nvSpPr>
        <dsp:cNvPr id="0" name=""/>
        <dsp:cNvSpPr/>
      </dsp:nvSpPr>
      <dsp:spPr>
        <a:xfrm>
          <a:off x="4935791" y="950273"/>
          <a:ext cx="2491882" cy="759720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List of news from channel</a:t>
          </a:r>
          <a:endParaRPr lang="ru-RU" sz="1400" kern="1200" dirty="0"/>
        </a:p>
      </dsp:txBody>
      <dsp:txXfrm>
        <a:off x="4935791" y="950273"/>
        <a:ext cx="2491882" cy="759720"/>
      </dsp:txXfrm>
    </dsp:sp>
    <dsp:sp modelId="{C8F3AA5E-110F-4F59-8E30-C417EF3C1229}">
      <dsp:nvSpPr>
        <dsp:cNvPr id="0" name=""/>
        <dsp:cNvSpPr/>
      </dsp:nvSpPr>
      <dsp:spPr>
        <a:xfrm>
          <a:off x="7926049" y="950273"/>
          <a:ext cx="2491882" cy="759720"/>
        </a:xfrm>
        <a:prstGeom prst="rect">
          <a:avLst/>
        </a:prstGeom>
        <a:solidFill>
          <a:schemeClr val="accent3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News viewer</a:t>
          </a:r>
          <a:endParaRPr lang="ru-RU" sz="1400" kern="1200" dirty="0"/>
        </a:p>
      </dsp:txBody>
      <dsp:txXfrm>
        <a:off x="7926049" y="950273"/>
        <a:ext cx="2491882" cy="759720"/>
      </dsp:txXfrm>
    </dsp:sp>
    <dsp:sp modelId="{21D9BA6A-E6F6-420D-8BE4-FF2992088593}">
      <dsp:nvSpPr>
        <dsp:cNvPr id="0" name=""/>
        <dsp:cNvSpPr/>
      </dsp:nvSpPr>
      <dsp:spPr>
        <a:xfrm>
          <a:off x="1945532" y="1899923"/>
          <a:ext cx="2491882" cy="759720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List of bookmarked news</a:t>
          </a:r>
          <a:endParaRPr lang="ru-RU" sz="1400" kern="1200" dirty="0"/>
        </a:p>
      </dsp:txBody>
      <dsp:txXfrm>
        <a:off x="1945532" y="1899923"/>
        <a:ext cx="2491882" cy="759720"/>
      </dsp:txXfrm>
    </dsp:sp>
    <dsp:sp modelId="{47FC81AB-ACE7-4D3B-BB4B-79EDF9FB1A2F}">
      <dsp:nvSpPr>
        <dsp:cNvPr id="0" name=""/>
        <dsp:cNvSpPr/>
      </dsp:nvSpPr>
      <dsp:spPr>
        <a:xfrm>
          <a:off x="4935791" y="1899923"/>
          <a:ext cx="2491882" cy="759720"/>
        </a:xfrm>
        <a:prstGeom prst="rect">
          <a:avLst/>
        </a:prstGeom>
        <a:solidFill>
          <a:schemeClr val="accent3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News viewer</a:t>
          </a:r>
          <a:endParaRPr lang="ru-RU" sz="1400" kern="1200" dirty="0"/>
        </a:p>
      </dsp:txBody>
      <dsp:txXfrm>
        <a:off x="4935791" y="1899923"/>
        <a:ext cx="2491882" cy="759720"/>
      </dsp:txXfrm>
    </dsp:sp>
    <dsp:sp modelId="{6EF02517-9424-4BCD-A705-3567FD887F2F}">
      <dsp:nvSpPr>
        <dsp:cNvPr id="0" name=""/>
        <dsp:cNvSpPr/>
      </dsp:nvSpPr>
      <dsp:spPr>
        <a:xfrm>
          <a:off x="1945532" y="2849574"/>
          <a:ext cx="2491882" cy="7597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Review</a:t>
          </a:r>
          <a:endParaRPr lang="ru-RU" sz="1400" kern="1200" dirty="0"/>
        </a:p>
      </dsp:txBody>
      <dsp:txXfrm>
        <a:off x="1945532" y="2849574"/>
        <a:ext cx="2491882" cy="759720"/>
      </dsp:txXfrm>
    </dsp:sp>
    <dsp:sp modelId="{92742346-504C-4EBA-AFEF-95BD4A2FD2D2}">
      <dsp:nvSpPr>
        <dsp:cNvPr id="0" name=""/>
        <dsp:cNvSpPr/>
      </dsp:nvSpPr>
      <dsp:spPr>
        <a:xfrm>
          <a:off x="4935791" y="2849574"/>
          <a:ext cx="2491882" cy="759720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List of news by interest</a:t>
          </a:r>
          <a:endParaRPr lang="ru-RU" sz="1400" kern="1200" dirty="0"/>
        </a:p>
      </dsp:txBody>
      <dsp:txXfrm>
        <a:off x="4935791" y="2849574"/>
        <a:ext cx="2491882" cy="759720"/>
      </dsp:txXfrm>
    </dsp:sp>
    <dsp:sp modelId="{6CB15C0F-5716-4E2B-B2F3-58F87489821E}">
      <dsp:nvSpPr>
        <dsp:cNvPr id="0" name=""/>
        <dsp:cNvSpPr/>
      </dsp:nvSpPr>
      <dsp:spPr>
        <a:xfrm>
          <a:off x="7926049" y="2849574"/>
          <a:ext cx="2491882" cy="759720"/>
        </a:xfrm>
        <a:prstGeom prst="rect">
          <a:avLst/>
        </a:prstGeom>
        <a:solidFill>
          <a:schemeClr val="accent3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News viewer</a:t>
          </a:r>
          <a:endParaRPr lang="ru-RU" sz="1400" kern="1200" dirty="0"/>
        </a:p>
      </dsp:txBody>
      <dsp:txXfrm>
        <a:off x="7926049" y="2849574"/>
        <a:ext cx="2491882" cy="759720"/>
      </dsp:txXfrm>
    </dsp:sp>
    <dsp:sp modelId="{212E3AD4-4F0B-4DD9-89D4-6100849AF124}">
      <dsp:nvSpPr>
        <dsp:cNvPr id="0" name=""/>
        <dsp:cNvSpPr/>
      </dsp:nvSpPr>
      <dsp:spPr>
        <a:xfrm>
          <a:off x="1945532" y="3799224"/>
          <a:ext cx="2491882" cy="7597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Options</a:t>
          </a:r>
          <a:endParaRPr lang="ru-RU" sz="1400" kern="1200" dirty="0"/>
        </a:p>
      </dsp:txBody>
      <dsp:txXfrm>
        <a:off x="1945532" y="3799224"/>
        <a:ext cx="2491882" cy="759720"/>
      </dsp:txXfrm>
    </dsp:sp>
    <dsp:sp modelId="{C77DAFBE-BAD0-4468-A37E-8AB750F4652F}">
      <dsp:nvSpPr>
        <dsp:cNvPr id="0" name=""/>
        <dsp:cNvSpPr/>
      </dsp:nvSpPr>
      <dsp:spPr>
        <a:xfrm>
          <a:off x="4935791" y="3799224"/>
          <a:ext cx="2491882" cy="759720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Terms and conditions</a:t>
          </a:r>
          <a:endParaRPr lang="ru-RU" sz="1400" kern="1200" dirty="0"/>
        </a:p>
      </dsp:txBody>
      <dsp:txXfrm>
        <a:off x="4935791" y="3799224"/>
        <a:ext cx="2491882" cy="759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4/3/2015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4/3/2015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92711" y="2140638"/>
            <a:ext cx="815232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Centralized news and article reader of KazNet</a:t>
            </a:r>
          </a:p>
          <a:p>
            <a:pPr algn="ctr"/>
            <a:r>
              <a:rPr 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for android with universal parsing algorithm</a:t>
            </a:r>
          </a:p>
          <a:p>
            <a:pPr algn="ctr"/>
            <a:r>
              <a:rPr 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algn="ctr"/>
            <a:r>
              <a:rPr lang="en-US" sz="3600" dirty="0" smtClean="0">
                <a:latin typeface="Archive" panose="0200050604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AQPARAT</a:t>
            </a:r>
            <a:endParaRPr lang="en-US" sz="2400" dirty="0">
              <a:latin typeface="Archive" panose="02000506040000020004" pitchFamily="50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ru-RU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4224" y="5602310"/>
            <a:ext cx="5278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latin typeface="Calibri" panose="020F0502020204030204" pitchFamily="34" charset="0"/>
              </a:rPr>
              <a:t>Daniyar Mukhanov 4EN A-04 </a:t>
            </a:r>
          </a:p>
          <a:p>
            <a:pPr algn="r"/>
            <a:r>
              <a:rPr lang="en-US" sz="2000" dirty="0" smtClean="0">
                <a:latin typeface="Calibri" panose="020F0502020204030204" pitchFamily="34" charset="0"/>
              </a:rPr>
              <a:t>Faculty</a:t>
            </a:r>
            <a:r>
              <a:rPr lang="ru-RU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</a:rPr>
              <a:t>of Engineering and Natural Sciences, SDU</a:t>
            </a:r>
          </a:p>
          <a:p>
            <a:pPr algn="r"/>
            <a:r>
              <a:rPr lang="en-US" sz="2000" dirty="0" smtClean="0">
                <a:latin typeface="Calibri" panose="020F0502020204030204" pitchFamily="34" charset="0"/>
              </a:rPr>
              <a:t>Year 2015</a:t>
            </a:r>
            <a:endParaRPr lang="ru-RU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2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3380873" y="1426485"/>
            <a:ext cx="5753005" cy="4667759"/>
            <a:chOff x="2156347" y="351430"/>
            <a:chExt cx="6537277" cy="5304086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7833815" y="1587937"/>
              <a:ext cx="859809" cy="2565136"/>
              <a:chOff x="996287" y="1392072"/>
              <a:chExt cx="232012" cy="832513"/>
            </a:xfrm>
          </p:grpSpPr>
          <p:sp>
            <p:nvSpPr>
              <p:cNvPr id="14" name="Блок-схема: узел 13"/>
              <p:cNvSpPr/>
              <p:nvPr/>
            </p:nvSpPr>
            <p:spPr>
              <a:xfrm>
                <a:off x="996287" y="1392072"/>
                <a:ext cx="232012" cy="232012"/>
              </a:xfrm>
              <a:prstGeom prst="flowChartConnector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5" name="Прямая соединительная линия 14"/>
              <p:cNvCxnSpPr>
                <a:stCxn id="14" idx="4"/>
              </p:cNvCxnSpPr>
              <p:nvPr/>
            </p:nvCxnSpPr>
            <p:spPr>
              <a:xfrm>
                <a:off x="1112293" y="1624084"/>
                <a:ext cx="6823" cy="36848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6" name="Прямая соединительная линия 15"/>
              <p:cNvCxnSpPr/>
              <p:nvPr/>
            </p:nvCxnSpPr>
            <p:spPr>
              <a:xfrm>
                <a:off x="996287" y="1774209"/>
                <a:ext cx="232012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7" name="Прямая соединительная линия 16"/>
              <p:cNvCxnSpPr/>
              <p:nvPr/>
            </p:nvCxnSpPr>
            <p:spPr>
              <a:xfrm flipH="1">
                <a:off x="996287" y="1992573"/>
                <a:ext cx="122829" cy="232012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>
                <a:off x="1119116" y="1992573"/>
                <a:ext cx="109183" cy="232012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6" name="Скругленный прямоугольник 5"/>
            <p:cNvSpPr/>
            <p:nvPr/>
          </p:nvSpPr>
          <p:spPr>
            <a:xfrm>
              <a:off x="2156347" y="351430"/>
              <a:ext cx="2961564" cy="125559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00" dirty="0" smtClean="0"/>
                <a:t>Choose channels to subscribe</a:t>
              </a:r>
              <a:endParaRPr lang="ru-RU" sz="1700" dirty="0"/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2156347" y="1705970"/>
              <a:ext cx="2961564" cy="125559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Choose topics to subscribe</a:t>
              </a:r>
              <a:endParaRPr lang="ru-RU" dirty="0"/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2156347" y="3060510"/>
              <a:ext cx="2961564" cy="125559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Bookmark to offline reading</a:t>
              </a:r>
              <a:endParaRPr lang="ru-RU" dirty="0"/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2169993" y="4399922"/>
              <a:ext cx="2961564" cy="125559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 main news feed</a:t>
              </a:r>
              <a:endParaRPr lang="ru-RU" dirty="0"/>
            </a:p>
          </p:txBody>
        </p:sp>
        <p:cxnSp>
          <p:nvCxnSpPr>
            <p:cNvPr id="10" name="Прямая соединительная линия 9"/>
            <p:cNvCxnSpPr>
              <a:stCxn id="6" idx="3"/>
            </p:cNvCxnSpPr>
            <p:nvPr/>
          </p:nvCxnSpPr>
          <p:spPr>
            <a:xfrm>
              <a:off x="5117911" y="979227"/>
              <a:ext cx="2715904" cy="1800218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5117911" y="2258788"/>
              <a:ext cx="2715904" cy="520657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2" name="Прямая соединительная линия 11"/>
            <p:cNvCxnSpPr>
              <a:stCxn id="8" idx="3"/>
            </p:cNvCxnSpPr>
            <p:nvPr/>
          </p:nvCxnSpPr>
          <p:spPr>
            <a:xfrm flipV="1">
              <a:off x="5117911" y="2779445"/>
              <a:ext cx="2715904" cy="908862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" name="Прямая соединительная линия 12"/>
            <p:cNvCxnSpPr>
              <a:stCxn id="9" idx="3"/>
            </p:cNvCxnSpPr>
            <p:nvPr/>
          </p:nvCxnSpPr>
          <p:spPr>
            <a:xfrm flipV="1">
              <a:off x="5131557" y="2779445"/>
              <a:ext cx="2702258" cy="2248274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0" y="26760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cases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3916" y="2014243"/>
            <a:ext cx="116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795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3348507" y="907450"/>
            <a:ext cx="5795493" cy="869839"/>
            <a:chOff x="3825025" y="624110"/>
            <a:chExt cx="5795493" cy="869839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 flipV="1">
              <a:off x="3825025" y="624111"/>
              <a:ext cx="0" cy="869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3825025" y="624110"/>
              <a:ext cx="5795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9620518" y="624110"/>
              <a:ext cx="0" cy="741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7005"/>
            <a:ext cx="12192000" cy="128089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Screen flow of Mobile app </a:t>
            </a:r>
            <a:endParaRPr lang="ru-RU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128787" y="1648496"/>
          <a:ext cx="11105368" cy="4559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973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8" b="18592"/>
          <a:stretch/>
        </p:blipFill>
        <p:spPr>
          <a:xfrm>
            <a:off x="-2" y="-1"/>
            <a:ext cx="12192000" cy="68386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" y="367857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Joint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2548" y="2120710"/>
            <a:ext cx="4873450" cy="147732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Surfing KazNet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Asking permissions from news sites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Categorizing sites by topics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Identifying popular resources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Research on how actual is mobile media </a:t>
            </a:r>
            <a:endParaRPr lang="ru-RU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2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14" y="3545258"/>
            <a:ext cx="3109320" cy="310932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53309" y="1015386"/>
            <a:ext cx="1080410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Information about diploma thesis: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 that allows people to read all popular news sites in one place. </a:t>
            </a:r>
          </a:p>
          <a:p>
            <a:endParaRPr lang="en-US" sz="2800" b="1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b="1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Aim: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create convenient product that can be used by people who are interested in Kazakhstan’s mass media</a:t>
            </a:r>
            <a:endParaRPr lang="en-US" sz="2800" b="1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-pure articles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-no comments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-no ads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-no distractive elements of site</a:t>
            </a:r>
            <a:endParaRPr 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9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>
            <a:stCxn id="18" idx="1"/>
          </p:cNvCxnSpPr>
          <p:nvPr/>
        </p:nvCxnSpPr>
        <p:spPr>
          <a:xfrm flipH="1">
            <a:off x="7972807" y="1886960"/>
            <a:ext cx="2013194" cy="202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Прямоугольник с двумя скругленными соседними углами 3"/>
          <p:cNvSpPr/>
          <p:nvPr/>
        </p:nvSpPr>
        <p:spPr>
          <a:xfrm>
            <a:off x="4254422" y="6049554"/>
            <a:ext cx="3797156" cy="655342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Database</a:t>
            </a:r>
            <a:endParaRPr lang="ru-RU" dirty="0"/>
          </a:p>
        </p:txBody>
      </p:sp>
      <p:sp>
        <p:nvSpPr>
          <p:cNvPr id="5" name="Блок-схема: процесс 4"/>
          <p:cNvSpPr/>
          <p:nvPr/>
        </p:nvSpPr>
        <p:spPr>
          <a:xfrm>
            <a:off x="4233041" y="3894793"/>
            <a:ext cx="3797156" cy="207912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server (Ubuntu 14.04)</a:t>
            </a:r>
          </a:p>
          <a:p>
            <a:pPr algn="ctr"/>
            <a:endParaRPr lang="en-US" dirty="0" smtClean="0"/>
          </a:p>
          <a:p>
            <a:pPr algn="ctr"/>
            <a:r>
              <a:rPr lang="en-US" u="sng" dirty="0" smtClean="0"/>
              <a:t>Apache server</a:t>
            </a:r>
          </a:p>
          <a:p>
            <a:pPr algn="ctr"/>
            <a:r>
              <a:rPr lang="en-US" u="sng" dirty="0" smtClean="0"/>
              <a:t>Java application</a:t>
            </a:r>
            <a:endParaRPr lang="ru-RU" u="sng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263538" y="429296"/>
            <a:ext cx="2185115" cy="2468451"/>
            <a:chOff x="605307" y="811369"/>
            <a:chExt cx="2185115" cy="2468451"/>
          </a:xfrm>
        </p:grpSpPr>
        <p:sp>
          <p:nvSpPr>
            <p:cNvPr id="6" name="Блок-схема: процесс 5"/>
            <p:cNvSpPr/>
            <p:nvPr/>
          </p:nvSpPr>
          <p:spPr>
            <a:xfrm>
              <a:off x="605307" y="811369"/>
              <a:ext cx="1880315" cy="2163651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Блок-схема: процесс 6"/>
            <p:cNvSpPr/>
            <p:nvPr/>
          </p:nvSpPr>
          <p:spPr>
            <a:xfrm>
              <a:off x="757707" y="963769"/>
              <a:ext cx="1880315" cy="2163651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Блок-схема: процесс 7"/>
            <p:cNvSpPr/>
            <p:nvPr/>
          </p:nvSpPr>
          <p:spPr>
            <a:xfrm>
              <a:off x="910107" y="1116169"/>
              <a:ext cx="1880315" cy="2163651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sites</a:t>
              </a:r>
              <a:endParaRPr lang="ru-RU" dirty="0"/>
            </a:p>
          </p:txBody>
        </p:sp>
      </p:grpSp>
      <p:cxnSp>
        <p:nvCxnSpPr>
          <p:cNvPr id="10" name="Прямая со стрелкой 9"/>
          <p:cNvCxnSpPr/>
          <p:nvPr/>
        </p:nvCxnSpPr>
        <p:spPr>
          <a:xfrm>
            <a:off x="2405536" y="2411839"/>
            <a:ext cx="2633779" cy="148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7195279" y="957079"/>
            <a:ext cx="2790722" cy="2862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9004198">
            <a:off x="7627358" y="2646367"/>
            <a:ext cx="75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 rot="18814349">
            <a:off x="7939675" y="3255927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request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396763">
            <a:off x="3681188" y="264636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RSS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001" y="187723"/>
            <a:ext cx="1911641" cy="339847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288437" y="358619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app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23669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architecture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7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12796"/>
            <a:ext cx="12192000" cy="461665"/>
          </a:xfrm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Apache server</a:t>
            </a:r>
            <a:endParaRPr lang="ru-RU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1321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code implemented in PHP language</a:t>
            </a:r>
          </a:p>
          <a:p>
            <a:pPr marL="0" indent="0">
              <a:buNone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used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API</a:t>
            </a:r>
          </a:p>
          <a:p>
            <a:pPr marL="0" indent="0">
              <a:buNone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returns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in JSON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73"/>
          <a:stretch/>
        </p:blipFill>
        <p:spPr>
          <a:xfrm>
            <a:off x="5064172" y="1713215"/>
            <a:ext cx="6726776" cy="481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4901"/>
            <a:ext cx="12192000" cy="13208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application </a:t>
            </a:r>
            <a:endParaRPr lang="ru-RU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8398" y="1265925"/>
            <a:ext cx="6367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Parses RSS feeds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Inserts respective data properly to database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Extracts clean text from </a:t>
            </a:r>
            <a:r>
              <a:rPr lang="en-US" dirty="0" err="1" smtClean="0"/>
              <a:t>url</a:t>
            </a:r>
            <a:r>
              <a:rPr lang="en-US" dirty="0" smtClean="0"/>
              <a:t> using “Boilerpipe” algorithm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98" y="2498669"/>
            <a:ext cx="8750001" cy="36171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618268" y="6159296"/>
            <a:ext cx="7253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https://code.google.com/p/boilerpipe/wiki/QuickStart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1334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95073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of “Boilerpipe” algorithm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641" y="3003256"/>
            <a:ext cx="7542580" cy="332346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2" t="17523"/>
          <a:stretch/>
        </p:blipFill>
        <p:spPr>
          <a:xfrm>
            <a:off x="387384" y="1414302"/>
            <a:ext cx="4562696" cy="218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7994" y="1399090"/>
            <a:ext cx="112934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URL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http://www.zakon.kz/4697277-kazakhstanskijj-institut-demokratii.html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ArticleExtractor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getText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321417"/>
            <a:ext cx="12192000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of “Boilerpipe” algorithm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83" r="3557"/>
          <a:stretch/>
        </p:blipFill>
        <p:spPr>
          <a:xfrm>
            <a:off x="2332771" y="2562416"/>
            <a:ext cx="9388699" cy="376884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358397" y="2418347"/>
            <a:ext cx="4069724" cy="4042611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13" idx="3"/>
          </p:cNvCxnSpPr>
          <p:nvPr/>
        </p:nvCxnSpPr>
        <p:spPr>
          <a:xfrm>
            <a:off x="1571223" y="3637729"/>
            <a:ext cx="2940619" cy="368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481" y="345306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 text=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542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909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 app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98" y="1768642"/>
            <a:ext cx="2542255" cy="451956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523" y="1768642"/>
            <a:ext cx="2629718" cy="45195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158" y="1768642"/>
            <a:ext cx="2542254" cy="45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8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87" y="1831125"/>
            <a:ext cx="9899226" cy="409417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241967" y="5913109"/>
            <a:ext cx="37080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http://kaznet.me/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0909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 app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6387" y="1258537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for “best news for today” tab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885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</TotalTime>
  <Words>274</Words>
  <Application>Microsoft Office PowerPoint</Application>
  <PresentationFormat>Широкоэкранный</PresentationFormat>
  <Paragraphs>72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 Unicode MS</vt:lpstr>
      <vt:lpstr>Archive</vt:lpstr>
      <vt:lpstr>Arial</vt:lpstr>
      <vt:lpstr>Calibri</vt:lpstr>
      <vt:lpstr>Courier New</vt:lpstr>
      <vt:lpstr>Tahoma</vt:lpstr>
      <vt:lpstr>Trebuchet MS</vt:lpstr>
      <vt:lpstr>Wingdings 3</vt:lpstr>
      <vt:lpstr>Грань</vt:lpstr>
      <vt:lpstr>Презентация PowerPoint</vt:lpstr>
      <vt:lpstr>Презентация PowerPoint</vt:lpstr>
      <vt:lpstr>Презентация PowerPoint</vt:lpstr>
      <vt:lpstr>Apache server</vt:lpstr>
      <vt:lpstr>Java application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Screen flow of Mobile app 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Данияр</dc:creator>
  <cp:lastModifiedBy>Данияр</cp:lastModifiedBy>
  <cp:revision>27</cp:revision>
  <dcterms:created xsi:type="dcterms:W3CDTF">2014-11-14T08:23:30Z</dcterms:created>
  <dcterms:modified xsi:type="dcterms:W3CDTF">2015-04-03T01:55:33Z</dcterms:modified>
</cp:coreProperties>
</file>