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 Yosopov" initials="DY" lastIdx="8" clrIdx="0">
    <p:extLst>
      <p:ext uri="{19B8F6BF-5375-455C-9EA6-DF929625EA0E}">
        <p15:presenceInfo xmlns:p15="http://schemas.microsoft.com/office/powerpoint/2012/main" userId="86b298faecc3db6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57" d="100"/>
          <a:sy n="57" d="100"/>
        </p:scale>
        <p:origin x="1589"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tags" Target="tags/tag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6/17/2022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requirement "system shall allow the users and admins to schedule and modify training by time and date" will help with the ability to modify and change in case of scheduling emergency adding the functional requirement "system shall give detailed information about driving reservations" will allow all the users involved in the appointment to keep been in the loop and be updated with the most recent change to avoid confusion.</a:t>
            </a:r>
          </a:p>
          <a:p>
            <a:r>
              <a:rPr lang="en-US" dirty="0"/>
              <a:t>The non-functional requirement  "system requires a username and password for access to the application." This will add to the application security and integrity of the user's private information.</a:t>
            </a:r>
          </a:p>
          <a:p>
            <a:r>
              <a:rPr lang="en-US" dirty="0"/>
              <a:t>In case of system malfunctions, the most recent progress of the user won't be lost instead it will be autosaved so the user could proceed from the place he left.</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Lato" panose="020F0502020204030203" pitchFamily="34" charset="0"/>
              </a:rPr>
              <a:t>This use case diagram shows the admin, student, and instructor will have the access to log in, the system will verify the login if it is wrong it will send a login error message.</a:t>
            </a:r>
            <a:br>
              <a:rPr lang="en-US" dirty="0"/>
            </a:br>
            <a:r>
              <a:rPr lang="en-US" b="0" i="0" dirty="0">
                <a:solidFill>
                  <a:srgbClr val="202122"/>
                </a:solidFill>
                <a:effectLst/>
                <a:latin typeface="Lato" panose="020F0502020204030203" pitchFamily="34" charset="0"/>
              </a:rPr>
              <a:t>The student has access to the learning packages, and the admin will have the access to modify the learning packages.</a:t>
            </a:r>
            <a:br>
              <a:rPr lang="en-US" dirty="0"/>
            </a:br>
            <a:r>
              <a:rPr lang="en-US" b="0" i="0" dirty="0">
                <a:solidFill>
                  <a:srgbClr val="202122"/>
                </a:solidFill>
                <a:effectLst/>
                <a:latin typeface="Lato" panose="020F0502020204030203" pitchFamily="34" charset="0"/>
              </a:rPr>
              <a:t>After the student funds are cleared they will have access to schedule an appointment with an instructor which will have access to it as well, the admin will have the ability to modify the schedules and match the instructor with the student.</a:t>
            </a:r>
            <a:br>
              <a:rPr lang="en-US" dirty="0"/>
            </a:br>
            <a:r>
              <a:rPr lang="en-US" b="0" i="0" dirty="0">
                <a:solidFill>
                  <a:srgbClr val="202122"/>
                </a:solidFill>
                <a:effectLst/>
                <a:latin typeface="Lato" panose="020F0502020204030203" pitchFamily="34" charset="0"/>
              </a:rPr>
              <a:t>The admin will have access to the DMV update.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is for the user is entering his username and password and submit it, then the system will check if the information is correct by comparing it with the original the user entered in the signup prosses.</a:t>
            </a:r>
          </a:p>
          <a:p>
            <a:r>
              <a:rPr lang="en-US" dirty="0"/>
              <a:t>If the information indeed matches the application homepage will be displayed to the user and the activity is over, but, if the information is not matching an error message will be displayed.</a:t>
            </a:r>
            <a:br>
              <a:rPr lang="en-US" dirty="0"/>
            </a:br>
            <a:r>
              <a:rPr lang="en-US" dirty="0"/>
              <a:t>From there we have two options to choose from either try again but with limited attempts in this case only 3, or to press forgot password which will rest your password.</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order to access the application, the user must log in using their username and password.</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After a 3 wrong attempts, the user account will be locked.</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forgot password module will be available and will work based on user account info like email, phone number, or safe word.</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Security will be taken care of by a Cloud-based platform.</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system will stop functioning once the internet connection is lost. All the data in the application is provided by servers through an internet connection the user's device cannot display the data or the application.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system will not allow users to schedule appointments before the current date and time.</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6/17/2022</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6/17/2022</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6/17/2022</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6/17/2022</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6/17/2022</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6/17/2022</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6/17/2022</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6/17/2022</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6/17/2022</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6/17/2022</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6/17/2022</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6/17/2022</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Dani Yosopov</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Functional </a:t>
            </a:r>
          </a:p>
          <a:p>
            <a:r>
              <a:rPr lang="en-US" sz="1800" dirty="0">
                <a:solidFill>
                  <a:srgbClr val="000000"/>
                </a:solidFill>
                <a:effectLst/>
                <a:latin typeface="Calibri" panose="020F0502020204030204" pitchFamily="34" charset="0"/>
                <a:ea typeface="Calibri" panose="020F0502020204030204" pitchFamily="34" charset="0"/>
              </a:rPr>
              <a:t>The system shall give detailed information about driving reservations </a:t>
            </a:r>
          </a:p>
          <a:p>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system shall allow the users and admins to schedule and modify training by time and date. </a:t>
            </a:r>
            <a:endParaRPr lang="en-US" sz="2400" i="1" dirty="0">
              <a:solidFill>
                <a:srgbClr val="000000"/>
              </a:solidFill>
            </a:endParaRPr>
          </a:p>
          <a:p>
            <a:pPr marL="0" indent="0">
              <a:buNone/>
            </a:pPr>
            <a:r>
              <a:rPr lang="en-US" sz="2400" dirty="0">
                <a:solidFill>
                  <a:srgbClr val="000000"/>
                </a:solidFill>
              </a:rPr>
              <a:t>Nonfunctional </a:t>
            </a:r>
          </a:p>
          <a:p>
            <a:r>
              <a:rPr lang="en-US" sz="1800" dirty="0">
                <a:effectLst/>
                <a:latin typeface="Calibri" panose="020F0502020204030204" pitchFamily="34" charset="0"/>
                <a:ea typeface="Calibri" panose="020F0502020204030204" pitchFamily="34" charset="0"/>
              </a:rPr>
              <a:t>The system requires a username and password for access to the application.</a:t>
            </a:r>
          </a:p>
          <a:p>
            <a:r>
              <a:rPr lang="en-US" sz="1800" dirty="0">
                <a:effectLst/>
                <a:latin typeface="Calibri" panose="020F0502020204030204" pitchFamily="34" charset="0"/>
                <a:ea typeface="Calibri" panose="020F0502020204030204" pitchFamily="34" charset="0"/>
              </a:rPr>
              <a:t>The system auto saves the user’s progress</a:t>
            </a:r>
            <a:endParaRPr lang="en-US"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7" name="Picture 6">
            <a:extLst>
              <a:ext uri="{FF2B5EF4-FFF2-40B4-BE49-F238E27FC236}">
                <a16:creationId xmlns:a16="http://schemas.microsoft.com/office/drawing/2014/main" id="{E1567643-F429-66F4-DB85-8B504AEB6D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2111" y="100012"/>
            <a:ext cx="5909310" cy="6657975"/>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5" name="Picture 4">
            <a:extLst>
              <a:ext uri="{FF2B5EF4-FFF2-40B4-BE49-F238E27FC236}">
                <a16:creationId xmlns:a16="http://schemas.microsoft.com/office/drawing/2014/main" id="{96DC03F4-95F6-FB3F-E4B5-B1CC003340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9318" y="448627"/>
            <a:ext cx="7063740" cy="5960745"/>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User login</a:t>
            </a:r>
          </a:p>
          <a:p>
            <a:r>
              <a:rPr lang="en-US" sz="2400" dirty="0">
                <a:solidFill>
                  <a:srgbClr val="000000"/>
                </a:solidFill>
              </a:rPr>
              <a:t>Cloud-based platform.</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The system will stop functioning once internet connection is lost</a:t>
            </a:r>
          </a:p>
          <a:p>
            <a:r>
              <a:rPr lang="en-US" sz="2400" dirty="0">
                <a:solidFill>
                  <a:srgbClr val="000000"/>
                </a:solidFill>
              </a:rPr>
              <a:t>No appointment before the current date and time.</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1413</TotalTime>
  <Words>591</Words>
  <Application>Microsoft Office PowerPoint</Application>
  <PresentationFormat>Widescreen</PresentationFormat>
  <Paragraphs>36</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Lato</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Dani Yosopov</cp:lastModifiedBy>
  <cp:revision>23</cp:revision>
  <dcterms:created xsi:type="dcterms:W3CDTF">2019-10-14T02:36:52Z</dcterms:created>
  <dcterms:modified xsi:type="dcterms:W3CDTF">2022-06-18T00:32:45Z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