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5" r:id="rId5"/>
    <p:sldId id="260" r:id="rId6"/>
    <p:sldId id="273" r:id="rId7"/>
    <p:sldId id="292" r:id="rId8"/>
    <p:sldId id="291" r:id="rId9"/>
    <p:sldId id="298" r:id="rId10"/>
    <p:sldId id="293" r:id="rId11"/>
    <p:sldId id="263" r:id="rId12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eed Ur Rehman" initials="NUR" lastIdx="1" clrIdx="0">
    <p:extLst>
      <p:ext uri="{19B8F6BF-5375-455C-9EA6-DF929625EA0E}">
        <p15:presenceInfo xmlns="" xmlns:p15="http://schemas.microsoft.com/office/powerpoint/2012/main" userId="ddf29767464975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684" y="-102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d Ur Rehman" userId="ddf297674649754e" providerId="LiveId" clId="{B3224185-130A-4887-9A16-3E7B675B7E6E}"/>
    <pc:docChg chg="undo redo custSel addSld delSld modSld sldOrd">
      <pc:chgData name="Naveed Ur Rehman" userId="ddf297674649754e" providerId="LiveId" clId="{B3224185-130A-4887-9A16-3E7B675B7E6E}" dt="2023-08-02T22:15:36.745" v="1254" actId="1076"/>
      <pc:docMkLst>
        <pc:docMk/>
      </pc:docMkLst>
      <pc:sldChg chg="addSp delSp modSp mod delAnim addCm delCm">
        <pc:chgData name="Naveed Ur Rehman" userId="ddf297674649754e" providerId="LiveId" clId="{B3224185-130A-4887-9A16-3E7B675B7E6E}" dt="2023-08-02T22:07:45.590" v="1185" actId="1592"/>
        <pc:sldMkLst>
          <pc:docMk/>
          <pc:sldMk cId="66639984" sldId="256"/>
        </pc:sldMkLst>
        <pc:spChg chg="mod">
          <ac:chgData name="Naveed Ur Rehman" userId="ddf297674649754e" providerId="LiveId" clId="{B3224185-130A-4887-9A16-3E7B675B7E6E}" dt="2023-08-02T19:13:49.486" v="14" actId="255"/>
          <ac:spMkLst>
            <pc:docMk/>
            <pc:sldMk cId="66639984" sldId="256"/>
            <ac:spMk id="6" creationId="{7DA567BF-2783-45DF-8C16-70D196A9E2B2}"/>
          </ac:spMkLst>
        </pc:spChg>
        <pc:spChg chg="mod">
          <ac:chgData name="Naveed Ur Rehman" userId="ddf297674649754e" providerId="LiveId" clId="{B3224185-130A-4887-9A16-3E7B675B7E6E}" dt="2023-08-02T19:15:10.555" v="17" actId="1076"/>
          <ac:spMkLst>
            <pc:docMk/>
            <pc:sldMk cId="66639984" sldId="256"/>
            <ac:spMk id="7" creationId="{E5BE7426-52D7-4D27-9B0B-1F88FC47FAD4}"/>
          </ac:spMkLst>
        </pc:spChg>
        <pc:spChg chg="del mod">
          <ac:chgData name="Naveed Ur Rehman" userId="ddf297674649754e" providerId="LiveId" clId="{B3224185-130A-4887-9A16-3E7B675B7E6E}" dt="2023-08-02T19:13:14.858" v="11" actId="478"/>
          <ac:spMkLst>
            <pc:docMk/>
            <pc:sldMk cId="66639984" sldId="256"/>
            <ac:spMk id="13" creationId="{BF98DC51-3DC0-4566-8D84-3E6619FDE63F}"/>
          </ac:spMkLst>
        </pc:spChg>
        <pc:spChg chg="del">
          <ac:chgData name="Naveed Ur Rehman" userId="ddf297674649754e" providerId="LiveId" clId="{B3224185-130A-4887-9A16-3E7B675B7E6E}" dt="2023-08-02T19:15:24.998" v="20" actId="478"/>
          <ac:spMkLst>
            <pc:docMk/>
            <pc:sldMk cId="66639984" sldId="256"/>
            <ac:spMk id="16" creationId="{77CF9597-6F4D-42DA-91C6-632896514A11}"/>
          </ac:spMkLst>
        </pc:spChg>
        <pc:spChg chg="del mod">
          <ac:chgData name="Naveed Ur Rehman" userId="ddf297674649754e" providerId="LiveId" clId="{B3224185-130A-4887-9A16-3E7B675B7E6E}" dt="2023-08-02T19:15:21.236" v="19" actId="478"/>
          <ac:spMkLst>
            <pc:docMk/>
            <pc:sldMk cId="66639984" sldId="256"/>
            <ac:spMk id="19" creationId="{4FC4AD80-4141-4E36-BB20-2166DAE13EAE}"/>
          </ac:spMkLst>
        </pc:spChg>
        <pc:picChg chg="add del mod">
          <ac:chgData name="Naveed Ur Rehman" userId="ddf297674649754e" providerId="LiveId" clId="{B3224185-130A-4887-9A16-3E7B675B7E6E}" dt="2023-08-02T19:19:06.116" v="23" actId="1076"/>
          <ac:picMkLst>
            <pc:docMk/>
            <pc:sldMk cId="66639984" sldId="256"/>
            <ac:picMk id="24" creationId="{17F8EF91-4980-4130-A333-6E0E3C55DA49}"/>
          </ac:picMkLst>
        </pc:picChg>
        <pc:picChg chg="del">
          <ac:chgData name="Naveed Ur Rehman" userId="ddf297674649754e" providerId="LiveId" clId="{B3224185-130A-4887-9A16-3E7B675B7E6E}" dt="2023-08-02T22:07:40.022" v="1184" actId="478"/>
          <ac:picMkLst>
            <pc:docMk/>
            <pc:sldMk cId="66639984" sldId="256"/>
            <ac:picMk id="30" creationId="{98D69A16-5C78-4462-BCBB-FD08783FA180}"/>
          </ac:picMkLst>
        </pc:picChg>
      </pc:sldChg>
      <pc:sldChg chg="modSp del mod">
        <pc:chgData name="Naveed Ur Rehman" userId="ddf297674649754e" providerId="LiveId" clId="{B3224185-130A-4887-9A16-3E7B675B7E6E}" dt="2023-08-02T22:03:44.461" v="1154" actId="47"/>
        <pc:sldMkLst>
          <pc:docMk/>
          <pc:sldMk cId="2813996150" sldId="259"/>
        </pc:sldMkLst>
        <pc:spChg chg="mod">
          <ac:chgData name="Naveed Ur Rehman" userId="ddf297674649754e" providerId="LiveId" clId="{B3224185-130A-4887-9A16-3E7B675B7E6E}" dt="2023-08-02T19:20:06.465" v="41" actId="27636"/>
          <ac:spMkLst>
            <pc:docMk/>
            <pc:sldMk cId="2813996150" sldId="259"/>
            <ac:spMk id="12" creationId="{40E3E161-86B4-4AA7-B912-B5C7C0A144D5}"/>
          </ac:spMkLst>
        </pc:spChg>
        <pc:spChg chg="mod">
          <ac:chgData name="Naveed Ur Rehman" userId="ddf297674649754e" providerId="LiveId" clId="{B3224185-130A-4887-9A16-3E7B675B7E6E}" dt="2023-08-02T19:20:06.467" v="42" actId="27636"/>
          <ac:spMkLst>
            <pc:docMk/>
            <pc:sldMk cId="2813996150" sldId="259"/>
            <ac:spMk id="13" creationId="{BF98DC51-3DC0-4566-8D84-3E6619FDE63F}"/>
          </ac:spMkLst>
        </pc:spChg>
        <pc:spChg chg="mod">
          <ac:chgData name="Naveed Ur Rehman" userId="ddf297674649754e" providerId="LiveId" clId="{B3224185-130A-4887-9A16-3E7B675B7E6E}" dt="2023-08-02T19:20:06.463" v="40" actId="27636"/>
          <ac:spMkLst>
            <pc:docMk/>
            <pc:sldMk cId="2813996150" sldId="259"/>
            <ac:spMk id="19" creationId="{4FC4AD80-4141-4E36-BB20-2166DAE13EAE}"/>
          </ac:spMkLst>
        </pc:spChg>
      </pc:sldChg>
      <pc:sldChg chg="addSp delSp modSp mod addAnim delAnim modAnim">
        <pc:chgData name="Naveed Ur Rehman" userId="ddf297674649754e" providerId="LiveId" clId="{B3224185-130A-4887-9A16-3E7B675B7E6E}" dt="2023-08-02T20:37:49.452" v="621" actId="1076"/>
        <pc:sldMkLst>
          <pc:docMk/>
          <pc:sldMk cId="1166007833" sldId="260"/>
        </pc:sldMkLst>
        <pc:spChg chg="add del mod">
          <ac:chgData name="Naveed Ur Rehman" userId="ddf297674649754e" providerId="LiveId" clId="{B3224185-130A-4887-9A16-3E7B675B7E6E}" dt="2023-08-02T20:30:20.511" v="576" actId="1076"/>
          <ac:spMkLst>
            <pc:docMk/>
            <pc:sldMk cId="1166007833" sldId="260"/>
            <ac:spMk id="3" creationId="{12668000-8DF8-4D46-B8FB-2911F9D513FC}"/>
          </ac:spMkLst>
        </pc:spChg>
        <pc:spChg chg="add del mod">
          <ac:chgData name="Naveed Ur Rehman" userId="ddf297674649754e" providerId="LiveId" clId="{B3224185-130A-4887-9A16-3E7B675B7E6E}" dt="2023-08-02T20:32:47.572" v="585" actId="1076"/>
          <ac:spMkLst>
            <pc:docMk/>
            <pc:sldMk cId="1166007833" sldId="260"/>
            <ac:spMk id="4" creationId="{F8A9CC57-27AF-4DB1-BCC7-45F46B2EF6A5}"/>
          </ac:spMkLst>
        </pc:spChg>
        <pc:spChg chg="add del mod">
          <ac:chgData name="Naveed Ur Rehman" userId="ddf297674649754e" providerId="LiveId" clId="{B3224185-130A-4887-9A16-3E7B675B7E6E}" dt="2023-08-02T20:33:13.766" v="586" actId="1076"/>
          <ac:spMkLst>
            <pc:docMk/>
            <pc:sldMk cId="1166007833" sldId="260"/>
            <ac:spMk id="5" creationId="{D79713A5-E7BD-46E1-8728-52A2F289637A}"/>
          </ac:spMkLst>
        </pc:spChg>
        <pc:spChg chg="add del mod">
          <ac:chgData name="Naveed Ur Rehman" userId="ddf297674649754e" providerId="LiveId" clId="{B3224185-130A-4887-9A16-3E7B675B7E6E}" dt="2023-08-02T20:30:48.010" v="577" actId="1076"/>
          <ac:spMkLst>
            <pc:docMk/>
            <pc:sldMk cId="1166007833" sldId="260"/>
            <ac:spMk id="6" creationId="{3028C81D-07E4-405C-98BD-20B67255E5AC}"/>
          </ac:spMkLst>
        </pc:spChg>
        <pc:spChg chg="add del mod">
          <ac:chgData name="Naveed Ur Rehman" userId="ddf297674649754e" providerId="LiveId" clId="{B3224185-130A-4887-9A16-3E7B675B7E6E}" dt="2023-08-02T20:35:32.430" v="598" actId="14100"/>
          <ac:spMkLst>
            <pc:docMk/>
            <pc:sldMk cId="1166007833" sldId="260"/>
            <ac:spMk id="7" creationId="{E80D9196-4738-40CC-B686-974F23097690}"/>
          </ac:spMkLst>
        </pc:spChg>
        <pc:spChg chg="add del mod">
          <ac:chgData name="Naveed Ur Rehman" userId="ddf297674649754e" providerId="LiveId" clId="{B3224185-130A-4887-9A16-3E7B675B7E6E}" dt="2023-08-02T20:35:17.558" v="596" actId="1076"/>
          <ac:spMkLst>
            <pc:docMk/>
            <pc:sldMk cId="1166007833" sldId="260"/>
            <ac:spMk id="8" creationId="{C8E68EA3-876B-459D-8FAE-D76C777345AB}"/>
          </ac:spMkLst>
        </pc:spChg>
        <pc:spChg chg="add del mod">
          <ac:chgData name="Naveed Ur Rehman" userId="ddf297674649754e" providerId="LiveId" clId="{B3224185-130A-4887-9A16-3E7B675B7E6E}" dt="2023-08-02T20:34:43.782" v="592" actId="1076"/>
          <ac:spMkLst>
            <pc:docMk/>
            <pc:sldMk cId="1166007833" sldId="260"/>
            <ac:spMk id="9" creationId="{FF1E2B83-A7B9-4D54-9EDA-36349850F068}"/>
          </ac:spMkLst>
        </pc:spChg>
        <pc:spChg chg="add del mod">
          <ac:chgData name="Naveed Ur Rehman" userId="ddf297674649754e" providerId="LiveId" clId="{B3224185-130A-4887-9A16-3E7B675B7E6E}" dt="2023-08-02T20:33:27.406" v="587" actId="20577"/>
          <ac:spMkLst>
            <pc:docMk/>
            <pc:sldMk cId="1166007833" sldId="260"/>
            <ac:spMk id="10" creationId="{F317183C-7A18-45C8-8BA2-75CBBE951A56}"/>
          </ac:spMkLst>
        </pc:spChg>
        <pc:spChg chg="add mod">
          <ac:chgData name="Naveed Ur Rehman" userId="ddf297674649754e" providerId="LiveId" clId="{B3224185-130A-4887-9A16-3E7B675B7E6E}" dt="2023-08-02T20:29:00.370" v="566" actId="571"/>
          <ac:spMkLst>
            <pc:docMk/>
            <pc:sldMk cId="1166007833" sldId="260"/>
            <ac:spMk id="12" creationId="{48192BC7-6A92-5BA3-B9CB-39D94600D276}"/>
          </ac:spMkLst>
        </pc:spChg>
        <pc:spChg chg="add mod">
          <ac:chgData name="Naveed Ur Rehman" userId="ddf297674649754e" providerId="LiveId" clId="{B3224185-130A-4887-9A16-3E7B675B7E6E}" dt="2023-08-02T20:29:00.370" v="566" actId="571"/>
          <ac:spMkLst>
            <pc:docMk/>
            <pc:sldMk cId="1166007833" sldId="260"/>
            <ac:spMk id="13" creationId="{BA1F5BC3-6916-5F23-B670-272B04CD9213}"/>
          </ac:spMkLst>
        </pc:spChg>
        <pc:spChg chg="add mod">
          <ac:chgData name="Naveed Ur Rehman" userId="ddf297674649754e" providerId="LiveId" clId="{B3224185-130A-4887-9A16-3E7B675B7E6E}" dt="2023-08-02T20:29:00.370" v="566" actId="571"/>
          <ac:spMkLst>
            <pc:docMk/>
            <pc:sldMk cId="1166007833" sldId="260"/>
            <ac:spMk id="14" creationId="{B402BCED-B6F7-030F-B74D-31B9DA838182}"/>
          </ac:spMkLst>
        </pc:spChg>
        <pc:spChg chg="add mod">
          <ac:chgData name="Naveed Ur Rehman" userId="ddf297674649754e" providerId="LiveId" clId="{B3224185-130A-4887-9A16-3E7B675B7E6E}" dt="2023-08-02T20:29:00.370" v="566" actId="571"/>
          <ac:spMkLst>
            <pc:docMk/>
            <pc:sldMk cId="1166007833" sldId="260"/>
            <ac:spMk id="15" creationId="{1FFE3158-6AFB-5A1F-26A9-65E9E270D7CE}"/>
          </ac:spMkLst>
        </pc:spChg>
        <pc:spChg chg="add mod">
          <ac:chgData name="Naveed Ur Rehman" userId="ddf297674649754e" providerId="LiveId" clId="{B3224185-130A-4887-9A16-3E7B675B7E6E}" dt="2023-08-02T20:29:00.370" v="566" actId="571"/>
          <ac:spMkLst>
            <pc:docMk/>
            <pc:sldMk cId="1166007833" sldId="260"/>
            <ac:spMk id="16" creationId="{7D9681AE-9F10-E4C0-1983-C9DA0E636723}"/>
          </ac:spMkLst>
        </pc:spChg>
        <pc:spChg chg="add mod">
          <ac:chgData name="Naveed Ur Rehman" userId="ddf297674649754e" providerId="LiveId" clId="{B3224185-130A-4887-9A16-3E7B675B7E6E}" dt="2023-08-02T20:29:00.370" v="566" actId="571"/>
          <ac:spMkLst>
            <pc:docMk/>
            <pc:sldMk cId="1166007833" sldId="260"/>
            <ac:spMk id="17" creationId="{A94A61C9-989A-0C2F-66A9-4A347A1864CA}"/>
          </ac:spMkLst>
        </pc:spChg>
        <pc:spChg chg="add mod">
          <ac:chgData name="Naveed Ur Rehman" userId="ddf297674649754e" providerId="LiveId" clId="{B3224185-130A-4887-9A16-3E7B675B7E6E}" dt="2023-08-02T20:29:00.370" v="566" actId="571"/>
          <ac:spMkLst>
            <pc:docMk/>
            <pc:sldMk cId="1166007833" sldId="260"/>
            <ac:spMk id="18" creationId="{1710387A-0C95-FB96-F369-F3E79E8DE4C8}"/>
          </ac:spMkLst>
        </pc:spChg>
        <pc:spChg chg="add mod">
          <ac:chgData name="Naveed Ur Rehman" userId="ddf297674649754e" providerId="LiveId" clId="{B3224185-130A-4887-9A16-3E7B675B7E6E}" dt="2023-08-02T20:29:00.370" v="566" actId="571"/>
          <ac:spMkLst>
            <pc:docMk/>
            <pc:sldMk cId="1166007833" sldId="260"/>
            <ac:spMk id="19" creationId="{73448997-0918-5BBF-D578-3B951E4BEA9B}"/>
          </ac:spMkLst>
        </pc:spChg>
        <pc:spChg chg="add mod">
          <ac:chgData name="Naveed Ur Rehman" userId="ddf297674649754e" providerId="LiveId" clId="{B3224185-130A-4887-9A16-3E7B675B7E6E}" dt="2023-08-02T20:29:00.370" v="566" actId="571"/>
          <ac:spMkLst>
            <pc:docMk/>
            <pc:sldMk cId="1166007833" sldId="260"/>
            <ac:spMk id="20" creationId="{DA50CBF5-9B6E-9AEB-C679-581A348A1FD6}"/>
          </ac:spMkLst>
        </pc:spChg>
        <pc:spChg chg="add mod">
          <ac:chgData name="Naveed Ur Rehman" userId="ddf297674649754e" providerId="LiveId" clId="{B3224185-130A-4887-9A16-3E7B675B7E6E}" dt="2023-08-02T20:29:00.370" v="566" actId="571"/>
          <ac:spMkLst>
            <pc:docMk/>
            <pc:sldMk cId="1166007833" sldId="260"/>
            <ac:spMk id="21" creationId="{0966FA7E-4C19-0AA1-40B9-574F5144683A}"/>
          </ac:spMkLst>
        </pc:spChg>
        <pc:spChg chg="add mod">
          <ac:chgData name="Naveed Ur Rehman" userId="ddf297674649754e" providerId="LiveId" clId="{B3224185-130A-4887-9A16-3E7B675B7E6E}" dt="2023-08-02T20:29:00.370" v="566" actId="571"/>
          <ac:spMkLst>
            <pc:docMk/>
            <pc:sldMk cId="1166007833" sldId="260"/>
            <ac:spMk id="22" creationId="{7E2629D6-8B98-B421-D79C-BE966A7D1A16}"/>
          </ac:spMkLst>
        </pc:spChg>
        <pc:spChg chg="add del mod">
          <ac:chgData name="Naveed Ur Rehman" userId="ddf297674649754e" providerId="LiveId" clId="{B3224185-130A-4887-9A16-3E7B675B7E6E}" dt="2023-08-02T20:30:20.511" v="576" actId="1076"/>
          <ac:spMkLst>
            <pc:docMk/>
            <pc:sldMk cId="1166007833" sldId="260"/>
            <ac:spMk id="23" creationId="{7268BD26-241B-4075-9390-18350A41FCCB}"/>
          </ac:spMkLst>
        </pc:spChg>
        <pc:spChg chg="add del mod">
          <ac:chgData name="Naveed Ur Rehman" userId="ddf297674649754e" providerId="LiveId" clId="{B3224185-130A-4887-9A16-3E7B675B7E6E}" dt="2023-08-02T20:32:47.572" v="585" actId="1076"/>
          <ac:spMkLst>
            <pc:docMk/>
            <pc:sldMk cId="1166007833" sldId="260"/>
            <ac:spMk id="24" creationId="{558C079C-AA2D-4BFD-870F-D8DA7BE50B68}"/>
          </ac:spMkLst>
        </pc:spChg>
        <pc:spChg chg="add del mod">
          <ac:chgData name="Naveed Ur Rehman" userId="ddf297674649754e" providerId="LiveId" clId="{B3224185-130A-4887-9A16-3E7B675B7E6E}" dt="2023-08-02T20:34:40.640" v="591" actId="1076"/>
          <ac:spMkLst>
            <pc:docMk/>
            <pc:sldMk cId="1166007833" sldId="260"/>
            <ac:spMk id="25" creationId="{215F4293-5A3E-465B-8BF0-86BE397C0EF1}"/>
          </ac:spMkLst>
        </pc:spChg>
        <pc:spChg chg="add del mod">
          <ac:chgData name="Naveed Ur Rehman" userId="ddf297674649754e" providerId="LiveId" clId="{B3224185-130A-4887-9A16-3E7B675B7E6E}" dt="2023-08-02T20:30:48.010" v="577" actId="1076"/>
          <ac:spMkLst>
            <pc:docMk/>
            <pc:sldMk cId="1166007833" sldId="260"/>
            <ac:spMk id="26" creationId="{AB82DA52-3A3E-42FA-8AE8-58752DE23A19}"/>
          </ac:spMkLst>
        </pc:spChg>
        <pc:spChg chg="add del mod">
          <ac:chgData name="Naveed Ur Rehman" userId="ddf297674649754e" providerId="LiveId" clId="{B3224185-130A-4887-9A16-3E7B675B7E6E}" dt="2023-08-02T20:30:20.511" v="576" actId="1076"/>
          <ac:spMkLst>
            <pc:docMk/>
            <pc:sldMk cId="1166007833" sldId="260"/>
            <ac:spMk id="27" creationId="{AAD5A2DB-03D2-4699-900D-DA173A261B38}"/>
          </ac:spMkLst>
        </pc:spChg>
        <pc:spChg chg="add del mod">
          <ac:chgData name="Naveed Ur Rehman" userId="ddf297674649754e" providerId="LiveId" clId="{B3224185-130A-4887-9A16-3E7B675B7E6E}" dt="2023-08-02T20:32:47.572" v="585" actId="1076"/>
          <ac:spMkLst>
            <pc:docMk/>
            <pc:sldMk cId="1166007833" sldId="260"/>
            <ac:spMk id="28" creationId="{31C4CE1F-160F-4849-8069-569889055410}"/>
          </ac:spMkLst>
        </pc:spChg>
        <pc:spChg chg="add del mod">
          <ac:chgData name="Naveed Ur Rehman" userId="ddf297674649754e" providerId="LiveId" clId="{B3224185-130A-4887-9A16-3E7B675B7E6E}" dt="2023-08-02T20:33:13.766" v="586" actId="1076"/>
          <ac:spMkLst>
            <pc:docMk/>
            <pc:sldMk cId="1166007833" sldId="260"/>
            <ac:spMk id="29" creationId="{7F097A08-EB78-43F0-B0DF-FA6195ED0978}"/>
          </ac:spMkLst>
        </pc:spChg>
        <pc:spChg chg="add del mod">
          <ac:chgData name="Naveed Ur Rehman" userId="ddf297674649754e" providerId="LiveId" clId="{B3224185-130A-4887-9A16-3E7B675B7E6E}" dt="2023-08-02T20:30:48.010" v="577" actId="1076"/>
          <ac:spMkLst>
            <pc:docMk/>
            <pc:sldMk cId="1166007833" sldId="260"/>
            <ac:spMk id="30" creationId="{D4D11A4B-F9ED-4298-9D4D-324176ED80C3}"/>
          </ac:spMkLst>
        </pc:spChg>
        <pc:spChg chg="add mod">
          <ac:chgData name="Naveed Ur Rehman" userId="ddf297674649754e" providerId="LiveId" clId="{B3224185-130A-4887-9A16-3E7B675B7E6E}" dt="2023-08-02T20:29:00.370" v="566" actId="571"/>
          <ac:spMkLst>
            <pc:docMk/>
            <pc:sldMk cId="1166007833" sldId="260"/>
            <ac:spMk id="31" creationId="{32FE0835-9769-FC81-85A4-3224E9B727C3}"/>
          </ac:spMkLst>
        </pc:spChg>
        <pc:spChg chg="add mod">
          <ac:chgData name="Naveed Ur Rehman" userId="ddf297674649754e" providerId="LiveId" clId="{B3224185-130A-4887-9A16-3E7B675B7E6E}" dt="2023-08-02T20:29:00.370" v="566" actId="571"/>
          <ac:spMkLst>
            <pc:docMk/>
            <pc:sldMk cId="1166007833" sldId="260"/>
            <ac:spMk id="32" creationId="{C07F876A-57EC-09B5-B274-CFDEF68636AF}"/>
          </ac:spMkLst>
        </pc:spChg>
        <pc:spChg chg="del">
          <ac:chgData name="Naveed Ur Rehman" userId="ddf297674649754e" providerId="LiveId" clId="{B3224185-130A-4887-9A16-3E7B675B7E6E}" dt="2023-08-02T20:23:07.082" v="531" actId="478"/>
          <ac:spMkLst>
            <pc:docMk/>
            <pc:sldMk cId="1166007833" sldId="260"/>
            <ac:spMk id="34" creationId="{17356276-ACB0-421B-AE19-ECDC17E57374}"/>
          </ac:spMkLst>
        </pc:spChg>
        <pc:spChg chg="del">
          <ac:chgData name="Naveed Ur Rehman" userId="ddf297674649754e" providerId="LiveId" clId="{B3224185-130A-4887-9A16-3E7B675B7E6E}" dt="2023-08-02T20:23:01.075" v="530" actId="478"/>
          <ac:spMkLst>
            <pc:docMk/>
            <pc:sldMk cId="1166007833" sldId="260"/>
            <ac:spMk id="35" creationId="{AA3DB5DD-B168-4322-BACE-72730119207E}"/>
          </ac:spMkLst>
        </pc:spChg>
        <pc:spChg chg="add mod">
          <ac:chgData name="Naveed Ur Rehman" userId="ddf297674649754e" providerId="LiveId" clId="{B3224185-130A-4887-9A16-3E7B675B7E6E}" dt="2023-08-02T20:29:00.370" v="566" actId="571"/>
          <ac:spMkLst>
            <pc:docMk/>
            <pc:sldMk cId="1166007833" sldId="260"/>
            <ac:spMk id="36" creationId="{9477F084-849D-EF1F-1D56-0927664DC208}"/>
          </ac:spMkLst>
        </pc:spChg>
        <pc:spChg chg="add mod">
          <ac:chgData name="Naveed Ur Rehman" userId="ddf297674649754e" providerId="LiveId" clId="{B3224185-130A-4887-9A16-3E7B675B7E6E}" dt="2023-08-02T20:29:00.370" v="566" actId="571"/>
          <ac:spMkLst>
            <pc:docMk/>
            <pc:sldMk cId="1166007833" sldId="260"/>
            <ac:spMk id="37" creationId="{97C2811E-A8D4-7C5A-C4BF-786749940333}"/>
          </ac:spMkLst>
        </pc:spChg>
        <pc:spChg chg="add mod">
          <ac:chgData name="Naveed Ur Rehman" userId="ddf297674649754e" providerId="LiveId" clId="{B3224185-130A-4887-9A16-3E7B675B7E6E}" dt="2023-08-02T20:29:00.370" v="566" actId="571"/>
          <ac:spMkLst>
            <pc:docMk/>
            <pc:sldMk cId="1166007833" sldId="260"/>
            <ac:spMk id="38" creationId="{A95E5421-5351-5DC9-2F15-75A3F9A82A98}"/>
          </ac:spMkLst>
        </pc:spChg>
        <pc:spChg chg="add mod">
          <ac:chgData name="Naveed Ur Rehman" userId="ddf297674649754e" providerId="LiveId" clId="{B3224185-130A-4887-9A16-3E7B675B7E6E}" dt="2023-08-02T20:29:11.526" v="568" actId="571"/>
          <ac:spMkLst>
            <pc:docMk/>
            <pc:sldMk cId="1166007833" sldId="260"/>
            <ac:spMk id="40" creationId="{D8FC181A-A07F-A59E-2400-D905844D16AC}"/>
          </ac:spMkLst>
        </pc:spChg>
        <pc:spChg chg="add mod">
          <ac:chgData name="Naveed Ur Rehman" userId="ddf297674649754e" providerId="LiveId" clId="{B3224185-130A-4887-9A16-3E7B675B7E6E}" dt="2023-08-02T20:29:11.526" v="568" actId="571"/>
          <ac:spMkLst>
            <pc:docMk/>
            <pc:sldMk cId="1166007833" sldId="260"/>
            <ac:spMk id="41" creationId="{A87356C3-FA8E-6D3C-BED9-BB89F2273890}"/>
          </ac:spMkLst>
        </pc:spChg>
        <pc:spChg chg="add mod">
          <ac:chgData name="Naveed Ur Rehman" userId="ddf297674649754e" providerId="LiveId" clId="{B3224185-130A-4887-9A16-3E7B675B7E6E}" dt="2023-08-02T20:29:11.526" v="568" actId="571"/>
          <ac:spMkLst>
            <pc:docMk/>
            <pc:sldMk cId="1166007833" sldId="260"/>
            <ac:spMk id="42" creationId="{84E44F16-442C-149F-13B5-6F1BD9189FAE}"/>
          </ac:spMkLst>
        </pc:spChg>
        <pc:spChg chg="add mod">
          <ac:chgData name="Naveed Ur Rehman" userId="ddf297674649754e" providerId="LiveId" clId="{B3224185-130A-4887-9A16-3E7B675B7E6E}" dt="2023-08-02T20:29:11.526" v="568" actId="571"/>
          <ac:spMkLst>
            <pc:docMk/>
            <pc:sldMk cId="1166007833" sldId="260"/>
            <ac:spMk id="43" creationId="{C59EF439-7C0D-E9A3-ACE0-9B97A6239FFB}"/>
          </ac:spMkLst>
        </pc:spChg>
        <pc:spChg chg="add mod">
          <ac:chgData name="Naveed Ur Rehman" userId="ddf297674649754e" providerId="LiveId" clId="{B3224185-130A-4887-9A16-3E7B675B7E6E}" dt="2023-08-02T20:29:11.526" v="568" actId="571"/>
          <ac:spMkLst>
            <pc:docMk/>
            <pc:sldMk cId="1166007833" sldId="260"/>
            <ac:spMk id="44" creationId="{C6B426FD-DBFA-72A6-FCCE-C78A698CA206}"/>
          </ac:spMkLst>
        </pc:spChg>
        <pc:spChg chg="add mod">
          <ac:chgData name="Naveed Ur Rehman" userId="ddf297674649754e" providerId="LiveId" clId="{B3224185-130A-4887-9A16-3E7B675B7E6E}" dt="2023-08-02T20:29:11.526" v="568" actId="571"/>
          <ac:spMkLst>
            <pc:docMk/>
            <pc:sldMk cId="1166007833" sldId="260"/>
            <ac:spMk id="45" creationId="{8D15503A-96B6-F8BD-AFDD-9CC06B4B348F}"/>
          </ac:spMkLst>
        </pc:spChg>
        <pc:spChg chg="add mod">
          <ac:chgData name="Naveed Ur Rehman" userId="ddf297674649754e" providerId="LiveId" clId="{B3224185-130A-4887-9A16-3E7B675B7E6E}" dt="2023-08-02T20:29:11.526" v="568" actId="571"/>
          <ac:spMkLst>
            <pc:docMk/>
            <pc:sldMk cId="1166007833" sldId="260"/>
            <ac:spMk id="46" creationId="{730B5D3C-AAC8-9B77-FA1A-A22C4C3F0B85}"/>
          </ac:spMkLst>
        </pc:spChg>
        <pc:spChg chg="add mod">
          <ac:chgData name="Naveed Ur Rehman" userId="ddf297674649754e" providerId="LiveId" clId="{B3224185-130A-4887-9A16-3E7B675B7E6E}" dt="2023-08-02T20:29:11.526" v="568" actId="571"/>
          <ac:spMkLst>
            <pc:docMk/>
            <pc:sldMk cId="1166007833" sldId="260"/>
            <ac:spMk id="47" creationId="{80633332-840C-70B5-226A-0991DB3D6A9E}"/>
          </ac:spMkLst>
        </pc:spChg>
        <pc:spChg chg="add mod">
          <ac:chgData name="Naveed Ur Rehman" userId="ddf297674649754e" providerId="LiveId" clId="{B3224185-130A-4887-9A16-3E7B675B7E6E}" dt="2023-08-02T20:29:11.526" v="568" actId="571"/>
          <ac:spMkLst>
            <pc:docMk/>
            <pc:sldMk cId="1166007833" sldId="260"/>
            <ac:spMk id="48" creationId="{29FFC7A3-B653-5F05-44C0-DF8B14F5343D}"/>
          </ac:spMkLst>
        </pc:spChg>
        <pc:spChg chg="add mod">
          <ac:chgData name="Naveed Ur Rehman" userId="ddf297674649754e" providerId="LiveId" clId="{B3224185-130A-4887-9A16-3E7B675B7E6E}" dt="2023-08-02T20:29:11.526" v="568" actId="571"/>
          <ac:spMkLst>
            <pc:docMk/>
            <pc:sldMk cId="1166007833" sldId="260"/>
            <ac:spMk id="49" creationId="{3678A4CF-48C3-AA67-3F24-2B4BD31A9F8F}"/>
          </ac:spMkLst>
        </pc:spChg>
        <pc:spChg chg="add mod">
          <ac:chgData name="Naveed Ur Rehman" userId="ddf297674649754e" providerId="LiveId" clId="{B3224185-130A-4887-9A16-3E7B675B7E6E}" dt="2023-08-02T20:29:11.526" v="568" actId="571"/>
          <ac:spMkLst>
            <pc:docMk/>
            <pc:sldMk cId="1166007833" sldId="260"/>
            <ac:spMk id="50" creationId="{E41C947C-2F1B-00B1-A492-2AE1AA54A549}"/>
          </ac:spMkLst>
        </pc:spChg>
        <pc:spChg chg="add mod">
          <ac:chgData name="Naveed Ur Rehman" userId="ddf297674649754e" providerId="LiveId" clId="{B3224185-130A-4887-9A16-3E7B675B7E6E}" dt="2023-08-02T20:29:11.526" v="568" actId="571"/>
          <ac:spMkLst>
            <pc:docMk/>
            <pc:sldMk cId="1166007833" sldId="260"/>
            <ac:spMk id="51" creationId="{14116515-B158-ACD8-51FA-B1FE768C707F}"/>
          </ac:spMkLst>
        </pc:spChg>
        <pc:spChg chg="add mod">
          <ac:chgData name="Naveed Ur Rehman" userId="ddf297674649754e" providerId="LiveId" clId="{B3224185-130A-4887-9A16-3E7B675B7E6E}" dt="2023-08-02T20:29:11.526" v="568" actId="571"/>
          <ac:spMkLst>
            <pc:docMk/>
            <pc:sldMk cId="1166007833" sldId="260"/>
            <ac:spMk id="52" creationId="{BF426EF3-4E12-AE7F-BC16-DE033E6EB615}"/>
          </ac:spMkLst>
        </pc:spChg>
        <pc:spChg chg="add mod">
          <ac:chgData name="Naveed Ur Rehman" userId="ddf297674649754e" providerId="LiveId" clId="{B3224185-130A-4887-9A16-3E7B675B7E6E}" dt="2023-08-02T20:29:11.526" v="568" actId="571"/>
          <ac:spMkLst>
            <pc:docMk/>
            <pc:sldMk cId="1166007833" sldId="260"/>
            <ac:spMk id="53" creationId="{2CF2C3F0-D3F7-7818-2482-F36C89C3F0C7}"/>
          </ac:spMkLst>
        </pc:spChg>
        <pc:spChg chg="add mod">
          <ac:chgData name="Naveed Ur Rehman" userId="ddf297674649754e" providerId="LiveId" clId="{B3224185-130A-4887-9A16-3E7B675B7E6E}" dt="2023-08-02T20:29:11.526" v="568" actId="571"/>
          <ac:spMkLst>
            <pc:docMk/>
            <pc:sldMk cId="1166007833" sldId="260"/>
            <ac:spMk id="54" creationId="{E3EEDF32-4DF8-9142-3D50-57DCFEFE476F}"/>
          </ac:spMkLst>
        </pc:spChg>
        <pc:spChg chg="add mod">
          <ac:chgData name="Naveed Ur Rehman" userId="ddf297674649754e" providerId="LiveId" clId="{B3224185-130A-4887-9A16-3E7B675B7E6E}" dt="2023-08-02T20:29:11.526" v="568" actId="571"/>
          <ac:spMkLst>
            <pc:docMk/>
            <pc:sldMk cId="1166007833" sldId="260"/>
            <ac:spMk id="55" creationId="{E31C6ACB-742F-714A-88C4-5DF84D10A5EF}"/>
          </ac:spMkLst>
        </pc:spChg>
        <pc:spChg chg="add mod">
          <ac:chgData name="Naveed Ur Rehman" userId="ddf297674649754e" providerId="LiveId" clId="{B3224185-130A-4887-9A16-3E7B675B7E6E}" dt="2023-08-02T20:30:06.830" v="575" actId="571"/>
          <ac:spMkLst>
            <pc:docMk/>
            <pc:sldMk cId="1166007833" sldId="260"/>
            <ac:spMk id="56" creationId="{7686534F-0DFD-AD0E-F5AD-2741CA58AEA5}"/>
          </ac:spMkLst>
        </pc:spChg>
        <pc:spChg chg="add mod">
          <ac:chgData name="Naveed Ur Rehman" userId="ddf297674649754e" providerId="LiveId" clId="{B3224185-130A-4887-9A16-3E7B675B7E6E}" dt="2023-08-02T20:30:06.830" v="575" actId="571"/>
          <ac:spMkLst>
            <pc:docMk/>
            <pc:sldMk cId="1166007833" sldId="260"/>
            <ac:spMk id="57" creationId="{9F609174-C40E-01B2-5928-9BB22A3B4322}"/>
          </ac:spMkLst>
        </pc:spChg>
        <pc:spChg chg="add mod">
          <ac:chgData name="Naveed Ur Rehman" userId="ddf297674649754e" providerId="LiveId" clId="{B3224185-130A-4887-9A16-3E7B675B7E6E}" dt="2023-08-02T20:30:06.830" v="575" actId="571"/>
          <ac:spMkLst>
            <pc:docMk/>
            <pc:sldMk cId="1166007833" sldId="260"/>
            <ac:spMk id="58" creationId="{D69E4169-00CC-89DB-2BA7-C124A2FA4189}"/>
          </ac:spMkLst>
        </pc:spChg>
        <pc:spChg chg="add mod">
          <ac:chgData name="Naveed Ur Rehman" userId="ddf297674649754e" providerId="LiveId" clId="{B3224185-130A-4887-9A16-3E7B675B7E6E}" dt="2023-08-02T20:30:06.830" v="575" actId="571"/>
          <ac:spMkLst>
            <pc:docMk/>
            <pc:sldMk cId="1166007833" sldId="260"/>
            <ac:spMk id="59" creationId="{E58BBDC7-E71C-98F8-DAE4-F5DE42CCE64B}"/>
          </ac:spMkLst>
        </pc:spChg>
        <pc:spChg chg="add mod">
          <ac:chgData name="Naveed Ur Rehman" userId="ddf297674649754e" providerId="LiveId" clId="{B3224185-130A-4887-9A16-3E7B675B7E6E}" dt="2023-08-02T20:30:06.830" v="575" actId="571"/>
          <ac:spMkLst>
            <pc:docMk/>
            <pc:sldMk cId="1166007833" sldId="260"/>
            <ac:spMk id="60" creationId="{D64022A2-3C28-6295-8EA5-C93564398D4E}"/>
          </ac:spMkLst>
        </pc:spChg>
        <pc:spChg chg="add mod">
          <ac:chgData name="Naveed Ur Rehman" userId="ddf297674649754e" providerId="LiveId" clId="{B3224185-130A-4887-9A16-3E7B675B7E6E}" dt="2023-08-02T20:30:06.830" v="575" actId="571"/>
          <ac:spMkLst>
            <pc:docMk/>
            <pc:sldMk cId="1166007833" sldId="260"/>
            <ac:spMk id="61" creationId="{3DC52D83-D1C2-3016-21CC-F0C34524D75B}"/>
          </ac:spMkLst>
        </pc:spChg>
        <pc:spChg chg="add mod">
          <ac:chgData name="Naveed Ur Rehman" userId="ddf297674649754e" providerId="LiveId" clId="{B3224185-130A-4887-9A16-3E7B675B7E6E}" dt="2023-08-02T20:30:06.830" v="575" actId="571"/>
          <ac:spMkLst>
            <pc:docMk/>
            <pc:sldMk cId="1166007833" sldId="260"/>
            <ac:spMk id="62" creationId="{35282A4D-17A9-2E7A-82A1-28A645FE6798}"/>
          </ac:spMkLst>
        </pc:spChg>
        <pc:spChg chg="add mod">
          <ac:chgData name="Naveed Ur Rehman" userId="ddf297674649754e" providerId="LiveId" clId="{B3224185-130A-4887-9A16-3E7B675B7E6E}" dt="2023-08-02T20:30:06.830" v="575" actId="571"/>
          <ac:spMkLst>
            <pc:docMk/>
            <pc:sldMk cId="1166007833" sldId="260"/>
            <ac:spMk id="63" creationId="{08B36C3B-B2C5-4AFB-259E-0222ECECC1F1}"/>
          </ac:spMkLst>
        </pc:spChg>
        <pc:spChg chg="add mod">
          <ac:chgData name="Naveed Ur Rehman" userId="ddf297674649754e" providerId="LiveId" clId="{B3224185-130A-4887-9A16-3E7B675B7E6E}" dt="2023-08-02T20:30:06.830" v="575" actId="571"/>
          <ac:spMkLst>
            <pc:docMk/>
            <pc:sldMk cId="1166007833" sldId="260"/>
            <ac:spMk id="64" creationId="{819AA3F8-2DD3-54EA-27B5-B5DC18DC3AA0}"/>
          </ac:spMkLst>
        </pc:spChg>
        <pc:spChg chg="add mod">
          <ac:chgData name="Naveed Ur Rehman" userId="ddf297674649754e" providerId="LiveId" clId="{B3224185-130A-4887-9A16-3E7B675B7E6E}" dt="2023-08-02T20:30:06.830" v="575" actId="571"/>
          <ac:spMkLst>
            <pc:docMk/>
            <pc:sldMk cId="1166007833" sldId="260"/>
            <ac:spMk id="65" creationId="{218F8196-993E-FE6F-7055-76EBE54E6F61}"/>
          </ac:spMkLst>
        </pc:spChg>
        <pc:spChg chg="add mod">
          <ac:chgData name="Naveed Ur Rehman" userId="ddf297674649754e" providerId="LiveId" clId="{B3224185-130A-4887-9A16-3E7B675B7E6E}" dt="2023-08-02T20:30:06.830" v="575" actId="571"/>
          <ac:spMkLst>
            <pc:docMk/>
            <pc:sldMk cId="1166007833" sldId="260"/>
            <ac:spMk id="66" creationId="{92047E9C-9FB6-80EA-3209-7402968F5CF0}"/>
          </ac:spMkLst>
        </pc:spChg>
        <pc:spChg chg="add mod">
          <ac:chgData name="Naveed Ur Rehman" userId="ddf297674649754e" providerId="LiveId" clId="{B3224185-130A-4887-9A16-3E7B675B7E6E}" dt="2023-08-02T20:30:06.830" v="575" actId="571"/>
          <ac:spMkLst>
            <pc:docMk/>
            <pc:sldMk cId="1166007833" sldId="260"/>
            <ac:spMk id="67" creationId="{AE834E68-C87C-3B5F-CDB1-F241C54C7F6E}"/>
          </ac:spMkLst>
        </pc:spChg>
        <pc:spChg chg="add mod">
          <ac:chgData name="Naveed Ur Rehman" userId="ddf297674649754e" providerId="LiveId" clId="{B3224185-130A-4887-9A16-3E7B675B7E6E}" dt="2023-08-02T20:30:06.830" v="575" actId="571"/>
          <ac:spMkLst>
            <pc:docMk/>
            <pc:sldMk cId="1166007833" sldId="260"/>
            <ac:spMk id="68" creationId="{AC480F86-F868-7834-4F8F-552904CC8854}"/>
          </ac:spMkLst>
        </pc:spChg>
        <pc:spChg chg="add mod">
          <ac:chgData name="Naveed Ur Rehman" userId="ddf297674649754e" providerId="LiveId" clId="{B3224185-130A-4887-9A16-3E7B675B7E6E}" dt="2023-08-02T20:30:06.830" v="575" actId="571"/>
          <ac:spMkLst>
            <pc:docMk/>
            <pc:sldMk cId="1166007833" sldId="260"/>
            <ac:spMk id="69" creationId="{C05416DC-2828-2885-17A9-A33B79FB1D66}"/>
          </ac:spMkLst>
        </pc:spChg>
        <pc:spChg chg="add mod">
          <ac:chgData name="Naveed Ur Rehman" userId="ddf297674649754e" providerId="LiveId" clId="{B3224185-130A-4887-9A16-3E7B675B7E6E}" dt="2023-08-02T20:30:06.830" v="575" actId="571"/>
          <ac:spMkLst>
            <pc:docMk/>
            <pc:sldMk cId="1166007833" sldId="260"/>
            <ac:spMk id="70" creationId="{37866201-DA38-E52B-472C-79B7473E9921}"/>
          </ac:spMkLst>
        </pc:spChg>
        <pc:spChg chg="add mod">
          <ac:chgData name="Naveed Ur Rehman" userId="ddf297674649754e" providerId="LiveId" clId="{B3224185-130A-4887-9A16-3E7B675B7E6E}" dt="2023-08-02T20:30:06.830" v="575" actId="571"/>
          <ac:spMkLst>
            <pc:docMk/>
            <pc:sldMk cId="1166007833" sldId="260"/>
            <ac:spMk id="71" creationId="{17F7AA14-0BFD-8868-2417-FB7AAA618056}"/>
          </ac:spMkLst>
        </pc:spChg>
        <pc:spChg chg="add mod">
          <ac:chgData name="Naveed Ur Rehman" userId="ddf297674649754e" providerId="LiveId" clId="{B3224185-130A-4887-9A16-3E7B675B7E6E}" dt="2023-08-02T20:31:02.057" v="578" actId="571"/>
          <ac:spMkLst>
            <pc:docMk/>
            <pc:sldMk cId="1166007833" sldId="260"/>
            <ac:spMk id="72" creationId="{B389C8AF-A2A4-A575-DD76-063394DAF21F}"/>
          </ac:spMkLst>
        </pc:spChg>
        <pc:spChg chg="add mod">
          <ac:chgData name="Naveed Ur Rehman" userId="ddf297674649754e" providerId="LiveId" clId="{B3224185-130A-4887-9A16-3E7B675B7E6E}" dt="2023-08-02T20:31:43.743" v="582" actId="27636"/>
          <ac:spMkLst>
            <pc:docMk/>
            <pc:sldMk cId="1166007833" sldId="260"/>
            <ac:spMk id="73" creationId="{61000437-8178-68F3-6B72-EE39378D90D7}"/>
          </ac:spMkLst>
        </pc:spChg>
        <pc:spChg chg="add mod">
          <ac:chgData name="Naveed Ur Rehman" userId="ddf297674649754e" providerId="LiveId" clId="{B3224185-130A-4887-9A16-3E7B675B7E6E}" dt="2023-08-02T20:31:02.057" v="578" actId="571"/>
          <ac:spMkLst>
            <pc:docMk/>
            <pc:sldMk cId="1166007833" sldId="260"/>
            <ac:spMk id="74" creationId="{D5F09BEF-D70C-9F13-0A5F-195D2D27283B}"/>
          </ac:spMkLst>
        </pc:spChg>
        <pc:spChg chg="add mod">
          <ac:chgData name="Naveed Ur Rehman" userId="ddf297674649754e" providerId="LiveId" clId="{B3224185-130A-4887-9A16-3E7B675B7E6E}" dt="2023-08-02T20:31:10.416" v="580" actId="20577"/>
          <ac:spMkLst>
            <pc:docMk/>
            <pc:sldMk cId="1166007833" sldId="260"/>
            <ac:spMk id="75" creationId="{96EA0257-DDCF-1074-EAC2-6B6ABC47953F}"/>
          </ac:spMkLst>
        </pc:spChg>
        <pc:spChg chg="add mod">
          <ac:chgData name="Naveed Ur Rehman" userId="ddf297674649754e" providerId="LiveId" clId="{B3224185-130A-4887-9A16-3E7B675B7E6E}" dt="2023-08-02T20:37:07.929" v="617" actId="1076"/>
          <ac:spMkLst>
            <pc:docMk/>
            <pc:sldMk cId="1166007833" sldId="260"/>
            <ac:spMk id="76" creationId="{5179CB06-1C9D-87F8-EB86-A0E205733C87}"/>
          </ac:spMkLst>
        </pc:spChg>
        <pc:spChg chg="add mod">
          <ac:chgData name="Naveed Ur Rehman" userId="ddf297674649754e" providerId="LiveId" clId="{B3224185-130A-4887-9A16-3E7B675B7E6E}" dt="2023-08-02T20:37:12.835" v="618" actId="1076"/>
          <ac:spMkLst>
            <pc:docMk/>
            <pc:sldMk cId="1166007833" sldId="260"/>
            <ac:spMk id="77" creationId="{795CD618-680F-EECB-D530-7B81EAF99AD3}"/>
          </ac:spMkLst>
        </pc:spChg>
        <pc:picChg chg="add del mod ord">
          <ac:chgData name="Naveed Ur Rehman" userId="ddf297674649754e" providerId="LiveId" clId="{B3224185-130A-4887-9A16-3E7B675B7E6E}" dt="2023-08-02T20:32:47.572" v="585" actId="1076"/>
          <ac:picMkLst>
            <pc:docMk/>
            <pc:sldMk cId="1166007833" sldId="260"/>
            <ac:picMk id="2" creationId="{1F0052CA-5CF3-4DC7-B9D0-6C84C874C01A}"/>
          </ac:picMkLst>
        </pc:picChg>
        <pc:picChg chg="add mod">
          <ac:chgData name="Naveed Ur Rehman" userId="ddf297674649754e" providerId="LiveId" clId="{B3224185-130A-4887-9A16-3E7B675B7E6E}" dt="2023-08-02T20:29:00.370" v="566" actId="571"/>
          <ac:picMkLst>
            <pc:docMk/>
            <pc:sldMk cId="1166007833" sldId="260"/>
            <ac:picMk id="11" creationId="{095BC085-3F11-EC88-B65C-5A94E5CC5398}"/>
          </ac:picMkLst>
        </pc:picChg>
        <pc:picChg chg="del mod ord">
          <ac:chgData name="Naveed Ur Rehman" userId="ddf297674649754e" providerId="LiveId" clId="{B3224185-130A-4887-9A16-3E7B675B7E6E}" dt="2023-08-02T20:22:47.806" v="529" actId="478"/>
          <ac:picMkLst>
            <pc:docMk/>
            <pc:sldMk cId="1166007833" sldId="260"/>
            <ac:picMk id="33" creationId="{43AA5060-0724-4FEE-8BD4-B039735E4212}"/>
          </ac:picMkLst>
        </pc:picChg>
        <pc:picChg chg="add mod">
          <ac:chgData name="Naveed Ur Rehman" userId="ddf297674649754e" providerId="LiveId" clId="{B3224185-130A-4887-9A16-3E7B675B7E6E}" dt="2023-08-02T20:29:11.526" v="568" actId="571"/>
          <ac:picMkLst>
            <pc:docMk/>
            <pc:sldMk cId="1166007833" sldId="260"/>
            <ac:picMk id="39" creationId="{9BA7B501-0522-3A04-5556-0A997D78179F}"/>
          </ac:picMkLst>
        </pc:picChg>
        <pc:picChg chg="add mod">
          <ac:chgData name="Naveed Ur Rehman" userId="ddf297674649754e" providerId="LiveId" clId="{B3224185-130A-4887-9A16-3E7B675B7E6E}" dt="2023-08-02T20:37:49.452" v="621" actId="1076"/>
          <ac:picMkLst>
            <pc:docMk/>
            <pc:sldMk cId="1166007833" sldId="260"/>
            <ac:picMk id="78" creationId="{3993BAD8-95B3-C462-8EAE-0882D84E9EE3}"/>
          </ac:picMkLst>
        </pc:picChg>
      </pc:sldChg>
      <pc:sldChg chg="del">
        <pc:chgData name="Naveed Ur Rehman" userId="ddf297674649754e" providerId="LiveId" clId="{B3224185-130A-4887-9A16-3E7B675B7E6E}" dt="2023-08-02T21:52:21.694" v="1093" actId="47"/>
        <pc:sldMkLst>
          <pc:docMk/>
          <pc:sldMk cId="3436986174" sldId="261"/>
        </pc:sldMkLst>
      </pc:sldChg>
      <pc:sldChg chg="del">
        <pc:chgData name="Naveed Ur Rehman" userId="ddf297674649754e" providerId="LiveId" clId="{B3224185-130A-4887-9A16-3E7B675B7E6E}" dt="2023-08-02T20:55:01.009" v="815" actId="47"/>
        <pc:sldMkLst>
          <pc:docMk/>
          <pc:sldMk cId="2278672075" sldId="262"/>
        </pc:sldMkLst>
      </pc:sldChg>
      <pc:sldChg chg="addSp delSp modSp mod delAnim">
        <pc:chgData name="Naveed Ur Rehman" userId="ddf297674649754e" providerId="LiveId" clId="{B3224185-130A-4887-9A16-3E7B675B7E6E}" dt="2023-08-02T22:09:59.234" v="1203" actId="21"/>
        <pc:sldMkLst>
          <pc:docMk/>
          <pc:sldMk cId="3644090204" sldId="263"/>
        </pc:sldMkLst>
        <pc:spChg chg="add mod">
          <ac:chgData name="Naveed Ur Rehman" userId="ddf297674649754e" providerId="LiveId" clId="{B3224185-130A-4887-9A16-3E7B675B7E6E}" dt="2023-08-02T22:09:35.735" v="1199" actId="1076"/>
          <ac:spMkLst>
            <pc:docMk/>
            <pc:sldMk cId="3644090204" sldId="263"/>
            <ac:spMk id="3" creationId="{FDB317BE-DA74-2896-6DD5-E2441C2CCEB2}"/>
          </ac:spMkLst>
        </pc:spChg>
        <pc:spChg chg="del mod">
          <ac:chgData name="Naveed Ur Rehman" userId="ddf297674649754e" providerId="LiveId" clId="{B3224185-130A-4887-9A16-3E7B675B7E6E}" dt="2023-08-02T21:52:46.961" v="1099" actId="478"/>
          <ac:spMkLst>
            <pc:docMk/>
            <pc:sldMk cId="3644090204" sldId="263"/>
            <ac:spMk id="7" creationId="{E80D9196-4738-40CC-B686-974F23097690}"/>
          </ac:spMkLst>
        </pc:spChg>
        <pc:spChg chg="del">
          <ac:chgData name="Naveed Ur Rehman" userId="ddf297674649754e" providerId="LiveId" clId="{B3224185-130A-4887-9A16-3E7B675B7E6E}" dt="2023-08-02T21:52:31.068" v="1095" actId="478"/>
          <ac:spMkLst>
            <pc:docMk/>
            <pc:sldMk cId="3644090204" sldId="263"/>
            <ac:spMk id="11" creationId="{172C8F36-2D3F-40FC-8C5C-A0F82EFB1337}"/>
          </ac:spMkLst>
        </pc:spChg>
        <pc:spChg chg="del mod">
          <ac:chgData name="Naveed Ur Rehman" userId="ddf297674649754e" providerId="LiveId" clId="{B3224185-130A-4887-9A16-3E7B675B7E6E}" dt="2023-08-02T21:52:50.182" v="1100" actId="478"/>
          <ac:spMkLst>
            <pc:docMk/>
            <pc:sldMk cId="3644090204" sldId="263"/>
            <ac:spMk id="31" creationId="{674D0551-BC28-4EB5-8B7E-F071B37E3DEB}"/>
          </ac:spMkLst>
        </pc:spChg>
        <pc:picChg chg="add del mod">
          <ac:chgData name="Naveed Ur Rehman" userId="ddf297674649754e" providerId="LiveId" clId="{B3224185-130A-4887-9A16-3E7B675B7E6E}" dt="2023-08-02T22:09:59.234" v="1203" actId="21"/>
          <ac:picMkLst>
            <pc:docMk/>
            <pc:sldMk cId="3644090204" sldId="263"/>
            <ac:picMk id="2" creationId="{1F0052CA-5CF3-4DC7-B9D0-6C84C874C01A}"/>
          </ac:picMkLst>
        </pc:picChg>
      </pc:sldChg>
      <pc:sldChg chg="modSp del mod">
        <pc:chgData name="Naveed Ur Rehman" userId="ddf297674649754e" providerId="LiveId" clId="{B3224185-130A-4887-9A16-3E7B675B7E6E}" dt="2023-08-02T22:04:03.914" v="1165" actId="47"/>
        <pc:sldMkLst>
          <pc:docMk/>
          <pc:sldMk cId="1793669872" sldId="264"/>
        </pc:sldMkLst>
        <pc:spChg chg="mod">
          <ac:chgData name="Naveed Ur Rehman" userId="ddf297674649754e" providerId="LiveId" clId="{B3224185-130A-4887-9A16-3E7B675B7E6E}" dt="2023-08-02T19:20:06.365" v="30" actId="27636"/>
          <ac:spMkLst>
            <pc:docMk/>
            <pc:sldMk cId="1793669872" sldId="264"/>
            <ac:spMk id="7" creationId="{E80D9196-4738-40CC-B686-974F23097690}"/>
          </ac:spMkLst>
        </pc:spChg>
      </pc:sldChg>
      <pc:sldChg chg="del">
        <pc:chgData name="Naveed Ur Rehman" userId="ddf297674649754e" providerId="LiveId" clId="{B3224185-130A-4887-9A16-3E7B675B7E6E}" dt="2023-08-02T22:03:48.044" v="1159" actId="47"/>
        <pc:sldMkLst>
          <pc:docMk/>
          <pc:sldMk cId="2945100707" sldId="265"/>
        </pc:sldMkLst>
      </pc:sldChg>
      <pc:sldChg chg="modSp del mod">
        <pc:chgData name="Naveed Ur Rehman" userId="ddf297674649754e" providerId="LiveId" clId="{B3224185-130A-4887-9A16-3E7B675B7E6E}" dt="2023-08-02T20:41:45.386" v="623" actId="2696"/>
        <pc:sldMkLst>
          <pc:docMk/>
          <pc:sldMk cId="66842875" sldId="273"/>
        </pc:sldMkLst>
        <pc:spChg chg="mod">
          <ac:chgData name="Naveed Ur Rehman" userId="ddf297674649754e" providerId="LiveId" clId="{B3224185-130A-4887-9A16-3E7B675B7E6E}" dt="2023-08-02T19:33:07.500" v="90" actId="1076"/>
          <ac:spMkLst>
            <pc:docMk/>
            <pc:sldMk cId="66842875" sldId="273"/>
            <ac:spMk id="5" creationId="{B83FE128-9214-4BFE-938F-4AA2FE24C2D1}"/>
          </ac:spMkLst>
        </pc:spChg>
        <pc:spChg chg="mod">
          <ac:chgData name="Naveed Ur Rehman" userId="ddf297674649754e" providerId="LiveId" clId="{B3224185-130A-4887-9A16-3E7B675B7E6E}" dt="2023-08-02T19:20:06.324" v="27" actId="27636"/>
          <ac:spMkLst>
            <pc:docMk/>
            <pc:sldMk cId="66842875" sldId="273"/>
            <ac:spMk id="7" creationId="{5A52C721-1780-4B2C-826F-72B178E6D726}"/>
          </ac:spMkLst>
        </pc:spChg>
        <pc:spChg chg="mod">
          <ac:chgData name="Naveed Ur Rehman" userId="ddf297674649754e" providerId="LiveId" clId="{B3224185-130A-4887-9A16-3E7B675B7E6E}" dt="2023-08-02T19:20:06.320" v="26" actId="27636"/>
          <ac:spMkLst>
            <pc:docMk/>
            <pc:sldMk cId="66842875" sldId="273"/>
            <ac:spMk id="9" creationId="{76ED718E-BE5C-4EEC-BC9E-9DDD75258A8F}"/>
          </ac:spMkLst>
        </pc:spChg>
        <pc:picChg chg="mod">
          <ac:chgData name="Naveed Ur Rehman" userId="ddf297674649754e" providerId="LiveId" clId="{B3224185-130A-4887-9A16-3E7B675B7E6E}" dt="2023-08-02T19:33:01.849" v="89" actId="1076"/>
          <ac:picMkLst>
            <pc:docMk/>
            <pc:sldMk cId="66842875" sldId="273"/>
            <ac:picMk id="12" creationId="{6C9826A8-9F17-4965-9C1E-B16EB74691F7}"/>
          </ac:picMkLst>
        </pc:picChg>
      </pc:sldChg>
      <pc:sldChg chg="addSp delSp modSp add mod addAnim delAnim modAnim">
        <pc:chgData name="Naveed Ur Rehman" userId="ddf297674649754e" providerId="LiveId" clId="{B3224185-130A-4887-9A16-3E7B675B7E6E}" dt="2023-08-02T22:07:11.593" v="1183" actId="1076"/>
        <pc:sldMkLst>
          <pc:docMk/>
          <pc:sldMk cId="631621200" sldId="273"/>
        </pc:sldMkLst>
        <pc:spChg chg="del">
          <ac:chgData name="Naveed Ur Rehman" userId="ddf297674649754e" providerId="LiveId" clId="{B3224185-130A-4887-9A16-3E7B675B7E6E}" dt="2023-08-02T22:01:43.580" v="1142" actId="21"/>
          <ac:spMkLst>
            <pc:docMk/>
            <pc:sldMk cId="631621200" sldId="273"/>
            <ac:spMk id="2" creationId="{D56FFC08-5DE1-4BCA-9FC3-2089BC657BE6}"/>
          </ac:spMkLst>
        </pc:spChg>
        <pc:spChg chg="add del mod">
          <ac:chgData name="Naveed Ur Rehman" userId="ddf297674649754e" providerId="LiveId" clId="{B3224185-130A-4887-9A16-3E7B675B7E6E}" dt="2023-08-02T22:02:59.075" v="1150" actId="21"/>
          <ac:spMkLst>
            <pc:docMk/>
            <pc:sldMk cId="631621200" sldId="273"/>
            <ac:spMk id="4" creationId="{AD273504-85EE-3907-0464-E6802CED95BE}"/>
          </ac:spMkLst>
        </pc:spChg>
        <pc:spChg chg="mod">
          <ac:chgData name="Naveed Ur Rehman" userId="ddf297674649754e" providerId="LiveId" clId="{B3224185-130A-4887-9A16-3E7B675B7E6E}" dt="2023-08-02T20:48:56.284" v="661" actId="12"/>
          <ac:spMkLst>
            <pc:docMk/>
            <pc:sldMk cId="631621200" sldId="273"/>
            <ac:spMk id="5" creationId="{B83FE128-9214-4BFE-938F-4AA2FE24C2D1}"/>
          </ac:spMkLst>
        </pc:spChg>
        <pc:spChg chg="mod">
          <ac:chgData name="Naveed Ur Rehman" userId="ddf297674649754e" providerId="LiveId" clId="{B3224185-130A-4887-9A16-3E7B675B7E6E}" dt="2023-08-02T20:43:23.098" v="653" actId="20577"/>
          <ac:spMkLst>
            <pc:docMk/>
            <pc:sldMk cId="631621200" sldId="273"/>
            <ac:spMk id="6" creationId="{9CC44466-6466-4A12-AB04-3233B580B3DA}"/>
          </ac:spMkLst>
        </pc:spChg>
        <pc:spChg chg="add del mod">
          <ac:chgData name="Naveed Ur Rehman" userId="ddf297674649754e" providerId="LiveId" clId="{B3224185-130A-4887-9A16-3E7B675B7E6E}" dt="2023-08-02T22:02:59.075" v="1150" actId="21"/>
          <ac:spMkLst>
            <pc:docMk/>
            <pc:sldMk cId="631621200" sldId="273"/>
            <ac:spMk id="7" creationId="{5A52C721-1780-4B2C-826F-72B178E6D726}"/>
          </ac:spMkLst>
        </pc:spChg>
        <pc:spChg chg="add del mod">
          <ac:chgData name="Naveed Ur Rehman" userId="ddf297674649754e" providerId="LiveId" clId="{B3224185-130A-4887-9A16-3E7B675B7E6E}" dt="2023-08-02T22:02:59.075" v="1150" actId="21"/>
          <ac:spMkLst>
            <pc:docMk/>
            <pc:sldMk cId="631621200" sldId="273"/>
            <ac:spMk id="8" creationId="{658171DA-8AA3-453D-B468-55B09D13E87E}"/>
          </ac:spMkLst>
        </pc:spChg>
        <pc:spChg chg="add del mod">
          <ac:chgData name="Naveed Ur Rehman" userId="ddf297674649754e" providerId="LiveId" clId="{B3224185-130A-4887-9A16-3E7B675B7E6E}" dt="2023-08-02T22:02:59.075" v="1150" actId="21"/>
          <ac:spMkLst>
            <pc:docMk/>
            <pc:sldMk cId="631621200" sldId="273"/>
            <ac:spMk id="9" creationId="{76ED718E-BE5C-4EEC-BC9E-9DDD75258A8F}"/>
          </ac:spMkLst>
        </pc:spChg>
        <pc:spChg chg="add mod">
          <ac:chgData name="Naveed Ur Rehman" userId="ddf297674649754e" providerId="LiveId" clId="{B3224185-130A-4887-9A16-3E7B675B7E6E}" dt="2023-08-02T22:06:23.355" v="1179" actId="1076"/>
          <ac:spMkLst>
            <pc:docMk/>
            <pc:sldMk cId="631621200" sldId="273"/>
            <ac:spMk id="11" creationId="{C111E922-C26B-42DB-7A2D-04AB752A1C23}"/>
          </ac:spMkLst>
        </pc:spChg>
        <pc:spChg chg="add mod">
          <ac:chgData name="Naveed Ur Rehman" userId="ddf297674649754e" providerId="LiveId" clId="{B3224185-130A-4887-9A16-3E7B675B7E6E}" dt="2023-08-02T22:06:23.355" v="1179" actId="1076"/>
          <ac:spMkLst>
            <pc:docMk/>
            <pc:sldMk cId="631621200" sldId="273"/>
            <ac:spMk id="13" creationId="{DE547753-0C9E-7DAE-69DF-3F6457A7C575}"/>
          </ac:spMkLst>
        </pc:spChg>
        <pc:spChg chg="add mod">
          <ac:chgData name="Naveed Ur Rehman" userId="ddf297674649754e" providerId="LiveId" clId="{B3224185-130A-4887-9A16-3E7B675B7E6E}" dt="2023-08-02T22:07:11.593" v="1183" actId="1076"/>
          <ac:spMkLst>
            <pc:docMk/>
            <pc:sldMk cId="631621200" sldId="273"/>
            <ac:spMk id="14" creationId="{1A83A8CC-F9CC-092D-2FB7-7DB5B87B9B17}"/>
          </ac:spMkLst>
        </pc:spChg>
        <pc:spChg chg="add mod">
          <ac:chgData name="Naveed Ur Rehman" userId="ddf297674649754e" providerId="LiveId" clId="{B3224185-130A-4887-9A16-3E7B675B7E6E}" dt="2023-08-02T22:07:05.107" v="1182" actId="1076"/>
          <ac:spMkLst>
            <pc:docMk/>
            <pc:sldMk cId="631621200" sldId="273"/>
            <ac:spMk id="15" creationId="{E26043D7-6982-805C-A77D-8F5E3AFE2A9B}"/>
          </ac:spMkLst>
        </pc:spChg>
        <pc:spChg chg="mod">
          <ac:chgData name="Naveed Ur Rehman" userId="ddf297674649754e" providerId="LiveId" clId="{B3224185-130A-4887-9A16-3E7B675B7E6E}" dt="2023-08-02T20:44:34.581" v="657" actId="1076"/>
          <ac:spMkLst>
            <pc:docMk/>
            <pc:sldMk cId="631621200" sldId="273"/>
            <ac:spMk id="23" creationId="{3244A2A9-EA7E-43EE-975E-63ABF929406B}"/>
          </ac:spMkLst>
        </pc:spChg>
        <pc:spChg chg="mod">
          <ac:chgData name="Naveed Ur Rehman" userId="ddf297674649754e" providerId="LiveId" clId="{B3224185-130A-4887-9A16-3E7B675B7E6E}" dt="2023-08-02T20:44:42.885" v="658" actId="1076"/>
          <ac:spMkLst>
            <pc:docMk/>
            <pc:sldMk cId="631621200" sldId="273"/>
            <ac:spMk id="25" creationId="{78877F9B-F146-408C-83A2-1E8ED9D2E2A4}"/>
          </ac:spMkLst>
        </pc:spChg>
        <pc:picChg chg="add del mod">
          <ac:chgData name="Naveed Ur Rehman" userId="ddf297674649754e" providerId="LiveId" clId="{B3224185-130A-4887-9A16-3E7B675B7E6E}" dt="2023-08-02T22:06:55.678" v="1181" actId="14100"/>
          <ac:picMkLst>
            <pc:docMk/>
            <pc:sldMk cId="631621200" sldId="273"/>
            <ac:picMk id="10" creationId="{CEFD1634-8032-75BB-D6DC-3FD1B7E08F53}"/>
          </ac:picMkLst>
        </pc:picChg>
        <pc:picChg chg="add del">
          <ac:chgData name="Naveed Ur Rehman" userId="ddf297674649754e" providerId="LiveId" clId="{B3224185-130A-4887-9A16-3E7B675B7E6E}" dt="2023-08-02T22:01:43.580" v="1142" actId="21"/>
          <ac:picMkLst>
            <pc:docMk/>
            <pc:sldMk cId="631621200" sldId="273"/>
            <ac:picMk id="12" creationId="{6C9826A8-9F17-4965-9C1E-B16EB74691F7}"/>
          </ac:picMkLst>
        </pc:picChg>
        <pc:picChg chg="add mod">
          <ac:chgData name="Naveed Ur Rehman" userId="ddf297674649754e" providerId="LiveId" clId="{B3224185-130A-4887-9A16-3E7B675B7E6E}" dt="2023-08-02T22:06:02.851" v="1178" actId="1076"/>
          <ac:picMkLst>
            <pc:docMk/>
            <pc:sldMk cId="631621200" sldId="273"/>
            <ac:picMk id="16" creationId="{35A01846-F45B-4E5F-CF46-415412D246F6}"/>
          </ac:picMkLst>
        </pc:picChg>
      </pc:sldChg>
      <pc:sldChg chg="delSp modSp del mod">
        <pc:chgData name="Naveed Ur Rehman" userId="ddf297674649754e" providerId="LiveId" clId="{B3224185-130A-4887-9A16-3E7B675B7E6E}" dt="2023-08-02T22:04:01.962" v="1164" actId="47"/>
        <pc:sldMkLst>
          <pc:docMk/>
          <pc:sldMk cId="1163769033" sldId="274"/>
        </pc:sldMkLst>
        <pc:spChg chg="mod">
          <ac:chgData name="Naveed Ur Rehman" userId="ddf297674649754e" providerId="LiveId" clId="{B3224185-130A-4887-9A16-3E7B675B7E6E}" dt="2023-08-02T19:20:06.371" v="32" actId="27636"/>
          <ac:spMkLst>
            <pc:docMk/>
            <pc:sldMk cId="1163769033" sldId="274"/>
            <ac:spMk id="8" creationId="{A9FF9335-BA02-46A4-B091-98BDC3481B5C}"/>
          </ac:spMkLst>
        </pc:spChg>
        <pc:spChg chg="mod">
          <ac:chgData name="Naveed Ur Rehman" userId="ddf297674649754e" providerId="LiveId" clId="{B3224185-130A-4887-9A16-3E7B675B7E6E}" dt="2023-08-02T19:20:06.369" v="31" actId="27636"/>
          <ac:spMkLst>
            <pc:docMk/>
            <pc:sldMk cId="1163769033" sldId="274"/>
            <ac:spMk id="10" creationId="{0CD3A686-AF24-462A-8055-4BFDD5F91B95}"/>
          </ac:spMkLst>
        </pc:spChg>
        <pc:picChg chg="del">
          <ac:chgData name="Naveed Ur Rehman" userId="ddf297674649754e" providerId="LiveId" clId="{B3224185-130A-4887-9A16-3E7B675B7E6E}" dt="2023-08-02T22:03:58.620" v="1163" actId="21"/>
          <ac:picMkLst>
            <pc:docMk/>
            <pc:sldMk cId="1163769033" sldId="274"/>
            <ac:picMk id="6" creationId="{8257D46D-88C2-43D0-BD85-67B440DE51CF}"/>
          </ac:picMkLst>
        </pc:picChg>
      </pc:sldChg>
      <pc:sldChg chg="del">
        <pc:chgData name="Naveed Ur Rehman" userId="ddf297674649754e" providerId="LiveId" clId="{B3224185-130A-4887-9A16-3E7B675B7E6E}" dt="2023-08-02T22:03:47.611" v="1158" actId="47"/>
        <pc:sldMkLst>
          <pc:docMk/>
          <pc:sldMk cId="127015023" sldId="281"/>
        </pc:sldMkLst>
      </pc:sldChg>
      <pc:sldChg chg="del">
        <pc:chgData name="Naveed Ur Rehman" userId="ddf297674649754e" providerId="LiveId" clId="{B3224185-130A-4887-9A16-3E7B675B7E6E}" dt="2023-08-02T22:03:46.693" v="1157" actId="47"/>
        <pc:sldMkLst>
          <pc:docMk/>
          <pc:sldMk cId="2458997295" sldId="282"/>
        </pc:sldMkLst>
      </pc:sldChg>
      <pc:sldChg chg="modSp del mod">
        <pc:chgData name="Naveed Ur Rehman" userId="ddf297674649754e" providerId="LiveId" clId="{B3224185-130A-4887-9A16-3E7B675B7E6E}" dt="2023-08-02T22:03:46.260" v="1156" actId="47"/>
        <pc:sldMkLst>
          <pc:docMk/>
          <pc:sldMk cId="454339833" sldId="283"/>
        </pc:sldMkLst>
        <pc:spChg chg="mod">
          <ac:chgData name="Naveed Ur Rehman" userId="ddf297674649754e" providerId="LiveId" clId="{B3224185-130A-4887-9A16-3E7B675B7E6E}" dt="2023-08-02T19:20:06.436" v="35" actId="27636"/>
          <ac:spMkLst>
            <pc:docMk/>
            <pc:sldMk cId="454339833" sldId="283"/>
            <ac:spMk id="11" creationId="{20232FBE-4CDA-4B94-923D-6CC404F0F228}"/>
          </ac:spMkLst>
        </pc:spChg>
        <pc:spChg chg="mod">
          <ac:chgData name="Naveed Ur Rehman" userId="ddf297674649754e" providerId="LiveId" clId="{B3224185-130A-4887-9A16-3E7B675B7E6E}" dt="2023-08-02T19:20:06.433" v="34" actId="27636"/>
          <ac:spMkLst>
            <pc:docMk/>
            <pc:sldMk cId="454339833" sldId="283"/>
            <ac:spMk id="12" creationId="{785741A2-8FFF-4BD3-97B8-917F15630E90}"/>
          </ac:spMkLst>
        </pc:spChg>
      </pc:sldChg>
      <pc:sldChg chg="modSp del mod">
        <pc:chgData name="Naveed Ur Rehman" userId="ddf297674649754e" providerId="LiveId" clId="{B3224185-130A-4887-9A16-3E7B675B7E6E}" dt="2023-08-02T22:03:45.485" v="1155" actId="47"/>
        <pc:sldMkLst>
          <pc:docMk/>
          <pc:sldMk cId="3830083218" sldId="284"/>
        </pc:sldMkLst>
        <pc:spChg chg="mod">
          <ac:chgData name="Naveed Ur Rehman" userId="ddf297674649754e" providerId="LiveId" clId="{B3224185-130A-4887-9A16-3E7B675B7E6E}" dt="2023-08-02T19:20:06.442" v="36" actId="27636"/>
          <ac:spMkLst>
            <pc:docMk/>
            <pc:sldMk cId="3830083218" sldId="284"/>
            <ac:spMk id="12" creationId="{CB4C59AB-8CE8-4501-AAC2-948F70602ECC}"/>
          </ac:spMkLst>
        </pc:spChg>
        <pc:spChg chg="mod">
          <ac:chgData name="Naveed Ur Rehman" userId="ddf297674649754e" providerId="LiveId" clId="{B3224185-130A-4887-9A16-3E7B675B7E6E}" dt="2023-08-02T19:20:06.450" v="39" actId="27636"/>
          <ac:spMkLst>
            <pc:docMk/>
            <pc:sldMk cId="3830083218" sldId="284"/>
            <ac:spMk id="13" creationId="{EE07BB19-7A0F-4FAB-BD68-28125FF88B1B}"/>
          </ac:spMkLst>
        </pc:spChg>
        <pc:spChg chg="mod">
          <ac:chgData name="Naveed Ur Rehman" userId="ddf297674649754e" providerId="LiveId" clId="{B3224185-130A-4887-9A16-3E7B675B7E6E}" dt="2023-08-02T19:20:06.444" v="37" actId="27636"/>
          <ac:spMkLst>
            <pc:docMk/>
            <pc:sldMk cId="3830083218" sldId="284"/>
            <ac:spMk id="14" creationId="{7BB2E93F-FD96-4F0A-A32B-2B9689CD6D5F}"/>
          </ac:spMkLst>
        </pc:spChg>
        <pc:spChg chg="mod">
          <ac:chgData name="Naveed Ur Rehman" userId="ddf297674649754e" providerId="LiveId" clId="{B3224185-130A-4887-9A16-3E7B675B7E6E}" dt="2023-08-02T19:20:06.447" v="38" actId="27636"/>
          <ac:spMkLst>
            <pc:docMk/>
            <pc:sldMk cId="3830083218" sldId="284"/>
            <ac:spMk id="16" creationId="{89E35FA9-C93F-42E9-9C75-46BCEB714B08}"/>
          </ac:spMkLst>
        </pc:spChg>
      </pc:sldChg>
      <pc:sldChg chg="modSp del mod">
        <pc:chgData name="Naveed Ur Rehman" userId="ddf297674649754e" providerId="LiveId" clId="{B3224185-130A-4887-9A16-3E7B675B7E6E}" dt="2023-08-02T22:03:50.070" v="1162" actId="47"/>
        <pc:sldMkLst>
          <pc:docMk/>
          <pc:sldMk cId="4023132719" sldId="285"/>
        </pc:sldMkLst>
        <pc:spChg chg="mod">
          <ac:chgData name="Naveed Ur Rehman" userId="ddf297674649754e" providerId="LiveId" clId="{B3224185-130A-4887-9A16-3E7B675B7E6E}" dt="2023-08-02T19:20:06.378" v="33" actId="27636"/>
          <ac:spMkLst>
            <pc:docMk/>
            <pc:sldMk cId="4023132719" sldId="285"/>
            <ac:spMk id="22" creationId="{650C5348-FAF3-472A-A03E-14DD804FA4F8}"/>
          </ac:spMkLst>
        </pc:spChg>
      </pc:sldChg>
      <pc:sldChg chg="del">
        <pc:chgData name="Naveed Ur Rehman" userId="ddf297674649754e" providerId="LiveId" clId="{B3224185-130A-4887-9A16-3E7B675B7E6E}" dt="2023-08-02T22:03:48.967" v="1161" actId="47"/>
        <pc:sldMkLst>
          <pc:docMk/>
          <pc:sldMk cId="2362286850" sldId="286"/>
        </pc:sldMkLst>
      </pc:sldChg>
      <pc:sldChg chg="del">
        <pc:chgData name="Naveed Ur Rehman" userId="ddf297674649754e" providerId="LiveId" clId="{B3224185-130A-4887-9A16-3E7B675B7E6E}" dt="2023-08-02T22:03:48.598" v="1160" actId="47"/>
        <pc:sldMkLst>
          <pc:docMk/>
          <pc:sldMk cId="2478618975" sldId="287"/>
        </pc:sldMkLst>
      </pc:sldChg>
      <pc:sldChg chg="modSp del mod">
        <pc:chgData name="Naveed Ur Rehman" userId="ddf297674649754e" providerId="LiveId" clId="{B3224185-130A-4887-9A16-3E7B675B7E6E}" dt="2023-08-02T22:04:05.434" v="1168" actId="47"/>
        <pc:sldMkLst>
          <pc:docMk/>
          <pc:sldMk cId="1764064995" sldId="288"/>
        </pc:sldMkLst>
        <pc:spChg chg="mod">
          <ac:chgData name="Naveed Ur Rehman" userId="ddf297674649754e" providerId="LiveId" clId="{B3224185-130A-4887-9A16-3E7B675B7E6E}" dt="2023-08-02T19:20:06.329" v="28" actId="27636"/>
          <ac:spMkLst>
            <pc:docMk/>
            <pc:sldMk cId="1764064995" sldId="288"/>
            <ac:spMk id="62" creationId="{6FFBCCC2-E5AC-4169-8ED5-DD67AA59EB15}"/>
          </ac:spMkLst>
        </pc:spChg>
        <pc:spChg chg="mod">
          <ac:chgData name="Naveed Ur Rehman" userId="ddf297674649754e" providerId="LiveId" clId="{B3224185-130A-4887-9A16-3E7B675B7E6E}" dt="2023-08-02T19:20:06.333" v="29" actId="27636"/>
          <ac:spMkLst>
            <pc:docMk/>
            <pc:sldMk cId="1764064995" sldId="288"/>
            <ac:spMk id="64" creationId="{B06A81B1-60AA-4601-AE5D-AC54596EE1A0}"/>
          </ac:spMkLst>
        </pc:spChg>
        <pc:picChg chg="mod">
          <ac:chgData name="Naveed Ur Rehman" userId="ddf297674649754e" providerId="LiveId" clId="{B3224185-130A-4887-9A16-3E7B675B7E6E}" dt="2023-08-02T21:54:03.800" v="1101" actId="1076"/>
          <ac:picMkLst>
            <pc:docMk/>
            <pc:sldMk cId="1764064995" sldId="288"/>
            <ac:picMk id="6" creationId="{23679F06-4270-4827-9CC3-BC3C4D8A525A}"/>
          </ac:picMkLst>
        </pc:picChg>
      </pc:sldChg>
      <pc:sldChg chg="del">
        <pc:chgData name="Naveed Ur Rehman" userId="ddf297674649754e" providerId="LiveId" clId="{B3224185-130A-4887-9A16-3E7B675B7E6E}" dt="2023-08-02T22:04:04.982" v="1167" actId="47"/>
        <pc:sldMkLst>
          <pc:docMk/>
          <pc:sldMk cId="2458398266" sldId="289"/>
        </pc:sldMkLst>
      </pc:sldChg>
      <pc:sldChg chg="del">
        <pc:chgData name="Naveed Ur Rehman" userId="ddf297674649754e" providerId="LiveId" clId="{B3224185-130A-4887-9A16-3E7B675B7E6E}" dt="2023-08-02T22:04:04.391" v="1166" actId="47"/>
        <pc:sldMkLst>
          <pc:docMk/>
          <pc:sldMk cId="3544569633" sldId="290"/>
        </pc:sldMkLst>
      </pc:sldChg>
      <pc:sldChg chg="addSp delSp modSp mod modAnim">
        <pc:chgData name="Naveed Ur Rehman" userId="ddf297674649754e" providerId="LiveId" clId="{B3224185-130A-4887-9A16-3E7B675B7E6E}" dt="2023-08-02T22:13:00.037" v="1238" actId="1076"/>
        <pc:sldMkLst>
          <pc:docMk/>
          <pc:sldMk cId="1950094686" sldId="291"/>
        </pc:sldMkLst>
        <pc:spChg chg="mod">
          <ac:chgData name="Naveed Ur Rehman" userId="ddf297674649754e" providerId="LiveId" clId="{B3224185-130A-4887-9A16-3E7B675B7E6E}" dt="2023-08-02T22:00:17.270" v="1137" actId="1076"/>
          <ac:spMkLst>
            <pc:docMk/>
            <pc:sldMk cId="1950094686" sldId="291"/>
            <ac:spMk id="6" creationId="{32A825B2-B077-49CC-B3D1-CF91B1E1D419}"/>
          </ac:spMkLst>
        </pc:spChg>
        <pc:spChg chg="mod">
          <ac:chgData name="Naveed Ur Rehman" userId="ddf297674649754e" providerId="LiveId" clId="{B3224185-130A-4887-9A16-3E7B675B7E6E}" dt="2023-08-02T22:00:02.912" v="1134" actId="1076"/>
          <ac:spMkLst>
            <pc:docMk/>
            <pc:sldMk cId="1950094686" sldId="291"/>
            <ac:spMk id="8" creationId="{03A9C88D-C628-454C-9136-9C2834ED0C87}"/>
          </ac:spMkLst>
        </pc:spChg>
        <pc:spChg chg="mod">
          <ac:chgData name="Naveed Ur Rehman" userId="ddf297674649754e" providerId="LiveId" clId="{B3224185-130A-4887-9A16-3E7B675B7E6E}" dt="2023-08-02T21:59:38.053" v="1132" actId="1076"/>
          <ac:spMkLst>
            <pc:docMk/>
            <pc:sldMk cId="1950094686" sldId="291"/>
            <ac:spMk id="9" creationId="{51AEE598-FE93-4D13-BB2A-DD0A9FBED0E8}"/>
          </ac:spMkLst>
        </pc:spChg>
        <pc:spChg chg="mod">
          <ac:chgData name="Naveed Ur Rehman" userId="ddf297674649754e" providerId="LiveId" clId="{B3224185-130A-4887-9A16-3E7B675B7E6E}" dt="2023-08-02T21:59:26.541" v="1130" actId="1076"/>
          <ac:spMkLst>
            <pc:docMk/>
            <pc:sldMk cId="1950094686" sldId="291"/>
            <ac:spMk id="11" creationId="{1CD2BA75-7E14-40A6-A920-5AEE84DEBF00}"/>
          </ac:spMkLst>
        </pc:spChg>
        <pc:spChg chg="add mod">
          <ac:chgData name="Naveed Ur Rehman" userId="ddf297674649754e" providerId="LiveId" clId="{B3224185-130A-4887-9A16-3E7B675B7E6E}" dt="2023-08-02T21:23:25.233" v="920" actId="571"/>
          <ac:spMkLst>
            <pc:docMk/>
            <pc:sldMk cId="1950094686" sldId="291"/>
            <ac:spMk id="12" creationId="{3642788F-4C5E-B901-D51A-E90DD47B43B1}"/>
          </ac:spMkLst>
        </pc:spChg>
        <pc:spChg chg="add mod">
          <ac:chgData name="Naveed Ur Rehman" userId="ddf297674649754e" providerId="LiveId" clId="{B3224185-130A-4887-9A16-3E7B675B7E6E}" dt="2023-08-02T21:23:25.233" v="920" actId="571"/>
          <ac:spMkLst>
            <pc:docMk/>
            <pc:sldMk cId="1950094686" sldId="291"/>
            <ac:spMk id="13" creationId="{AE57FC96-1718-41B2-F7F0-883EA4A539A6}"/>
          </ac:spMkLst>
        </pc:spChg>
        <pc:spChg chg="mod">
          <ac:chgData name="Naveed Ur Rehman" userId="ddf297674649754e" providerId="LiveId" clId="{B3224185-130A-4887-9A16-3E7B675B7E6E}" dt="2023-08-02T22:12:53.351" v="1237" actId="1076"/>
          <ac:spMkLst>
            <pc:docMk/>
            <pc:sldMk cId="1950094686" sldId="291"/>
            <ac:spMk id="25" creationId="{78877F9B-F146-408C-83A2-1E8ED9D2E2A4}"/>
          </ac:spMkLst>
        </pc:spChg>
        <pc:picChg chg="mod">
          <ac:chgData name="Naveed Ur Rehman" userId="ddf297674649754e" providerId="LiveId" clId="{B3224185-130A-4887-9A16-3E7B675B7E6E}" dt="2023-08-02T22:13:00.037" v="1238" actId="1076"/>
          <ac:picMkLst>
            <pc:docMk/>
            <pc:sldMk cId="1950094686" sldId="291"/>
            <ac:picMk id="14" creationId="{747350D1-8721-4FD5-BAAF-3DC13EF4D7CB}"/>
          </ac:picMkLst>
        </pc:picChg>
        <pc:picChg chg="add del mod">
          <ac:chgData name="Naveed Ur Rehman" userId="ddf297674649754e" providerId="LiveId" clId="{B3224185-130A-4887-9A16-3E7B675B7E6E}" dt="2023-08-02T21:28:16.527" v="947" actId="478"/>
          <ac:picMkLst>
            <pc:docMk/>
            <pc:sldMk cId="1950094686" sldId="291"/>
            <ac:picMk id="17" creationId="{AEBF58CC-1ADD-FBBF-27CA-19CC600B3005}"/>
          </ac:picMkLst>
        </pc:picChg>
        <pc:cxnChg chg="mod">
          <ac:chgData name="Naveed Ur Rehman" userId="ddf297674649754e" providerId="LiveId" clId="{B3224185-130A-4887-9A16-3E7B675B7E6E}" dt="2023-08-02T22:00:09.274" v="1136" actId="1076"/>
          <ac:cxnSpMkLst>
            <pc:docMk/>
            <pc:sldMk cId="1950094686" sldId="291"/>
            <ac:cxnSpMk id="7" creationId="{D06F6ABB-AFCD-4EAB-B7DB-6C46C9CB01A7}"/>
          </ac:cxnSpMkLst>
        </pc:cxnChg>
        <pc:cxnChg chg="mod">
          <ac:chgData name="Naveed Ur Rehman" userId="ddf297674649754e" providerId="LiveId" clId="{B3224185-130A-4887-9A16-3E7B675B7E6E}" dt="2023-08-02T21:59:32.524" v="1131" actId="1076"/>
          <ac:cxnSpMkLst>
            <pc:docMk/>
            <pc:sldMk cId="1950094686" sldId="291"/>
            <ac:cxnSpMk id="10" creationId="{AD67E72F-B1C6-4A4B-BD26-3BE33208E4DF}"/>
          </ac:cxnSpMkLst>
        </pc:cxnChg>
      </pc:sldChg>
      <pc:sldChg chg="addSp modSp mod modAnim">
        <pc:chgData name="Naveed Ur Rehman" userId="ddf297674649754e" providerId="LiveId" clId="{B3224185-130A-4887-9A16-3E7B675B7E6E}" dt="2023-08-02T22:15:36.745" v="1254" actId="1076"/>
        <pc:sldMkLst>
          <pc:docMk/>
          <pc:sldMk cId="1991381259" sldId="292"/>
        </pc:sldMkLst>
        <pc:spChg chg="add mod">
          <ac:chgData name="Naveed Ur Rehman" userId="ddf297674649754e" providerId="LiveId" clId="{B3224185-130A-4887-9A16-3E7B675B7E6E}" dt="2023-08-02T21:09:09.165" v="909" actId="571"/>
          <ac:spMkLst>
            <pc:docMk/>
            <pc:sldMk cId="1991381259" sldId="292"/>
            <ac:spMk id="4" creationId="{0E746DF8-C9AE-FEBC-E1D1-05CBEA39B0B1}"/>
          </ac:spMkLst>
        </pc:spChg>
        <pc:spChg chg="mod">
          <ac:chgData name="Naveed Ur Rehman" userId="ddf297674649754e" providerId="LiveId" clId="{B3224185-130A-4887-9A16-3E7B675B7E6E}" dt="2023-08-02T22:15:36.745" v="1254" actId="1076"/>
          <ac:spMkLst>
            <pc:docMk/>
            <pc:sldMk cId="1991381259" sldId="292"/>
            <ac:spMk id="5" creationId="{B83FE128-9214-4BFE-938F-4AA2FE24C2D1}"/>
          </ac:spMkLst>
        </pc:spChg>
        <pc:spChg chg="add mod">
          <ac:chgData name="Naveed Ur Rehman" userId="ddf297674649754e" providerId="LiveId" clId="{B3224185-130A-4887-9A16-3E7B675B7E6E}" dt="2023-08-02T21:09:09.165" v="909" actId="571"/>
          <ac:spMkLst>
            <pc:docMk/>
            <pc:sldMk cId="1991381259" sldId="292"/>
            <ac:spMk id="6" creationId="{D6A60FCD-8E4F-9478-6CCE-003096193E91}"/>
          </ac:spMkLst>
        </pc:spChg>
        <pc:spChg chg="add mod">
          <ac:chgData name="Naveed Ur Rehman" userId="ddf297674649754e" providerId="LiveId" clId="{B3224185-130A-4887-9A16-3E7B675B7E6E}" dt="2023-08-02T21:09:09.165" v="909" actId="571"/>
          <ac:spMkLst>
            <pc:docMk/>
            <pc:sldMk cId="1991381259" sldId="292"/>
            <ac:spMk id="7" creationId="{1D04BDA4-C6C7-A764-F986-95D411DDCD18}"/>
          </ac:spMkLst>
        </pc:spChg>
        <pc:spChg chg="add mod">
          <ac:chgData name="Naveed Ur Rehman" userId="ddf297674649754e" providerId="LiveId" clId="{B3224185-130A-4887-9A16-3E7B675B7E6E}" dt="2023-08-02T21:09:09.165" v="909" actId="571"/>
          <ac:spMkLst>
            <pc:docMk/>
            <pc:sldMk cId="1991381259" sldId="292"/>
            <ac:spMk id="8" creationId="{F4062ECE-CFA1-4DA1-9B38-B5EB3A948A0E}"/>
          </ac:spMkLst>
        </pc:spChg>
        <pc:spChg chg="add mod">
          <ac:chgData name="Naveed Ur Rehman" userId="ddf297674649754e" providerId="LiveId" clId="{B3224185-130A-4887-9A16-3E7B675B7E6E}" dt="2023-08-02T21:09:09.165" v="909" actId="571"/>
          <ac:spMkLst>
            <pc:docMk/>
            <pc:sldMk cId="1991381259" sldId="292"/>
            <ac:spMk id="9" creationId="{FF175219-B546-4F49-10B8-727F6168E9A4}"/>
          </ac:spMkLst>
        </pc:spChg>
        <pc:spChg chg="mod">
          <ac:chgData name="Naveed Ur Rehman" userId="ddf297674649754e" providerId="LiveId" clId="{B3224185-130A-4887-9A16-3E7B675B7E6E}" dt="2023-08-02T21:09:35.199" v="910" actId="1076"/>
          <ac:spMkLst>
            <pc:docMk/>
            <pc:sldMk cId="1991381259" sldId="292"/>
            <ac:spMk id="10" creationId="{94648F60-2F9C-45D5-8D53-C47670C51703}"/>
          </ac:spMkLst>
        </pc:spChg>
        <pc:spChg chg="mod">
          <ac:chgData name="Naveed Ur Rehman" userId="ddf297674649754e" providerId="LiveId" clId="{B3224185-130A-4887-9A16-3E7B675B7E6E}" dt="2023-08-02T21:09:35.199" v="910" actId="1076"/>
          <ac:spMkLst>
            <pc:docMk/>
            <pc:sldMk cId="1991381259" sldId="292"/>
            <ac:spMk id="11" creationId="{D34670CC-C524-4BEE-B7BB-81CC7B230672}"/>
          </ac:spMkLst>
        </pc:spChg>
        <pc:spChg chg="mod">
          <ac:chgData name="Naveed Ur Rehman" userId="ddf297674649754e" providerId="LiveId" clId="{B3224185-130A-4887-9A16-3E7B675B7E6E}" dt="2023-08-02T21:09:35.199" v="910" actId="1076"/>
          <ac:spMkLst>
            <pc:docMk/>
            <pc:sldMk cId="1991381259" sldId="292"/>
            <ac:spMk id="12" creationId="{D2CFA2F3-258A-4D38-A4C1-7F979B270E7F}"/>
          </ac:spMkLst>
        </pc:spChg>
        <pc:spChg chg="mod">
          <ac:chgData name="Naveed Ur Rehman" userId="ddf297674649754e" providerId="LiveId" clId="{B3224185-130A-4887-9A16-3E7B675B7E6E}" dt="2023-08-02T21:09:35.199" v="910" actId="1076"/>
          <ac:spMkLst>
            <pc:docMk/>
            <pc:sldMk cId="1991381259" sldId="292"/>
            <ac:spMk id="13" creationId="{8F0EB718-36B4-4754-937B-2F723D05126F}"/>
          </ac:spMkLst>
        </pc:spChg>
        <pc:spChg chg="add mod">
          <ac:chgData name="Naveed Ur Rehman" userId="ddf297674649754e" providerId="LiveId" clId="{B3224185-130A-4887-9A16-3E7B675B7E6E}" dt="2023-08-02T21:09:09.165" v="909" actId="571"/>
          <ac:spMkLst>
            <pc:docMk/>
            <pc:sldMk cId="1991381259" sldId="292"/>
            <ac:spMk id="14" creationId="{8662E809-DCC4-BDFA-EE10-B9EBD07F6958}"/>
          </ac:spMkLst>
        </pc:spChg>
        <pc:spChg chg="add mod">
          <ac:chgData name="Naveed Ur Rehman" userId="ddf297674649754e" providerId="LiveId" clId="{B3224185-130A-4887-9A16-3E7B675B7E6E}" dt="2023-08-02T21:09:09.165" v="909" actId="571"/>
          <ac:spMkLst>
            <pc:docMk/>
            <pc:sldMk cId="1991381259" sldId="292"/>
            <ac:spMk id="15" creationId="{A249DC27-596D-65D8-6C94-A89CB7832CC9}"/>
          </ac:spMkLst>
        </pc:spChg>
        <pc:spChg chg="mod">
          <ac:chgData name="Naveed Ur Rehman" userId="ddf297674649754e" providerId="LiveId" clId="{B3224185-130A-4887-9A16-3E7B675B7E6E}" dt="2023-08-02T21:09:35.199" v="910" actId="1076"/>
          <ac:spMkLst>
            <pc:docMk/>
            <pc:sldMk cId="1991381259" sldId="292"/>
            <ac:spMk id="16" creationId="{D8BCCA4E-C3F8-4E3B-9381-B15C314E7991}"/>
          </ac:spMkLst>
        </pc:spChg>
        <pc:spChg chg="mod">
          <ac:chgData name="Naveed Ur Rehman" userId="ddf297674649754e" providerId="LiveId" clId="{B3224185-130A-4887-9A16-3E7B675B7E6E}" dt="2023-08-02T21:09:35.199" v="910" actId="1076"/>
          <ac:spMkLst>
            <pc:docMk/>
            <pc:sldMk cId="1991381259" sldId="292"/>
            <ac:spMk id="17" creationId="{20EA7A97-09A0-4CBC-B200-92F30BA9DCFC}"/>
          </ac:spMkLst>
        </pc:spChg>
        <pc:spChg chg="mod">
          <ac:chgData name="Naveed Ur Rehman" userId="ddf297674649754e" providerId="LiveId" clId="{B3224185-130A-4887-9A16-3E7B675B7E6E}" dt="2023-08-02T21:09:35.199" v="910" actId="1076"/>
          <ac:spMkLst>
            <pc:docMk/>
            <pc:sldMk cId="1991381259" sldId="292"/>
            <ac:spMk id="18" creationId="{3658E5B6-6137-452A-B110-D2DD6486AE3F}"/>
          </ac:spMkLst>
        </pc:spChg>
        <pc:spChg chg="mod">
          <ac:chgData name="Naveed Ur Rehman" userId="ddf297674649754e" providerId="LiveId" clId="{B3224185-130A-4887-9A16-3E7B675B7E6E}" dt="2023-08-02T21:09:35.199" v="910" actId="1076"/>
          <ac:spMkLst>
            <pc:docMk/>
            <pc:sldMk cId="1991381259" sldId="292"/>
            <ac:spMk id="19" creationId="{81741E5E-0B11-425E-800D-A5ABFA34A12B}"/>
          </ac:spMkLst>
        </pc:spChg>
        <pc:spChg chg="add mod">
          <ac:chgData name="Naveed Ur Rehman" userId="ddf297674649754e" providerId="LiveId" clId="{B3224185-130A-4887-9A16-3E7B675B7E6E}" dt="2023-08-02T21:09:09.165" v="909" actId="571"/>
          <ac:spMkLst>
            <pc:docMk/>
            <pc:sldMk cId="1991381259" sldId="292"/>
            <ac:spMk id="20" creationId="{767DD351-5E92-5439-B801-5098953E6222}"/>
          </ac:spMkLst>
        </pc:spChg>
        <pc:spChg chg="add mod">
          <ac:chgData name="Naveed Ur Rehman" userId="ddf297674649754e" providerId="LiveId" clId="{B3224185-130A-4887-9A16-3E7B675B7E6E}" dt="2023-08-02T21:09:09.165" v="909" actId="571"/>
          <ac:spMkLst>
            <pc:docMk/>
            <pc:sldMk cId="1991381259" sldId="292"/>
            <ac:spMk id="22" creationId="{FDFBE4EE-D160-897A-E6C6-4D66BEB5CFEA}"/>
          </ac:spMkLst>
        </pc:spChg>
        <pc:spChg chg="mod">
          <ac:chgData name="Naveed Ur Rehman" userId="ddf297674649754e" providerId="LiveId" clId="{B3224185-130A-4887-9A16-3E7B675B7E6E}" dt="2023-08-02T22:11:19.555" v="1218" actId="14100"/>
          <ac:spMkLst>
            <pc:docMk/>
            <pc:sldMk cId="1991381259" sldId="292"/>
            <ac:spMk id="25" creationId="{78877F9B-F146-408C-83A2-1E8ED9D2E2A4}"/>
          </ac:spMkLst>
        </pc:spChg>
        <pc:picChg chg="add mod">
          <ac:chgData name="Naveed Ur Rehman" userId="ddf297674649754e" providerId="LiveId" clId="{B3224185-130A-4887-9A16-3E7B675B7E6E}" dt="2023-08-02T21:09:09.165" v="909" actId="571"/>
          <ac:picMkLst>
            <pc:docMk/>
            <pc:sldMk cId="1991381259" sldId="292"/>
            <ac:picMk id="2" creationId="{A7591878-1DC1-6132-8A85-33D0AD8BDBF9}"/>
          </ac:picMkLst>
        </pc:picChg>
        <pc:picChg chg="mod">
          <ac:chgData name="Naveed Ur Rehman" userId="ddf297674649754e" providerId="LiveId" clId="{B3224185-130A-4887-9A16-3E7B675B7E6E}" dt="2023-08-02T21:09:35.199" v="910" actId="1076"/>
          <ac:picMkLst>
            <pc:docMk/>
            <pc:sldMk cId="1991381259" sldId="292"/>
            <ac:picMk id="21" creationId="{DFAD7FAD-2809-483C-AB8C-E0BDE5DCE542}"/>
          </ac:picMkLst>
        </pc:picChg>
        <pc:picChg chg="add mod">
          <ac:chgData name="Naveed Ur Rehman" userId="ddf297674649754e" providerId="LiveId" clId="{B3224185-130A-4887-9A16-3E7B675B7E6E}" dt="2023-08-02T21:09:09.165" v="909" actId="571"/>
          <ac:picMkLst>
            <pc:docMk/>
            <pc:sldMk cId="1991381259" sldId="292"/>
            <ac:picMk id="24" creationId="{C74E78BB-A28D-0B80-0595-91F140B49298}"/>
          </ac:picMkLst>
        </pc:picChg>
      </pc:sldChg>
      <pc:sldChg chg="addSp delSp modSp mod delAnim">
        <pc:chgData name="Naveed Ur Rehman" userId="ddf297674649754e" providerId="LiveId" clId="{B3224185-130A-4887-9A16-3E7B675B7E6E}" dt="2023-08-02T21:48:10.307" v="1028" actId="313"/>
        <pc:sldMkLst>
          <pc:docMk/>
          <pc:sldMk cId="1415641623" sldId="293"/>
        </pc:sldMkLst>
        <pc:spChg chg="add mod">
          <ac:chgData name="Naveed Ur Rehman" userId="ddf297674649754e" providerId="LiveId" clId="{B3224185-130A-4887-9A16-3E7B675B7E6E}" dt="2023-08-02T21:47:22.046" v="1010" actId="20577"/>
          <ac:spMkLst>
            <pc:docMk/>
            <pc:sldMk cId="1415641623" sldId="293"/>
            <ac:spMk id="2" creationId="{65C483FF-B436-1666-C428-0461682ECD70}"/>
          </ac:spMkLst>
        </pc:spChg>
        <pc:spChg chg="add mod">
          <ac:chgData name="Naveed Ur Rehman" userId="ddf297674649754e" providerId="LiveId" clId="{B3224185-130A-4887-9A16-3E7B675B7E6E}" dt="2023-08-02T21:47:05.484" v="1002" actId="1076"/>
          <ac:spMkLst>
            <pc:docMk/>
            <pc:sldMk cId="1415641623" sldId="293"/>
            <ac:spMk id="4" creationId="{2B73A4D4-33CC-EA55-105C-159B579769C3}"/>
          </ac:spMkLst>
        </pc:spChg>
        <pc:spChg chg="mod">
          <ac:chgData name="Naveed Ur Rehman" userId="ddf297674649754e" providerId="LiveId" clId="{B3224185-130A-4887-9A16-3E7B675B7E6E}" dt="2023-08-02T21:46:45.927" v="1001" actId="1076"/>
          <ac:spMkLst>
            <pc:docMk/>
            <pc:sldMk cId="1415641623" sldId="293"/>
            <ac:spMk id="5" creationId="{B83FE128-9214-4BFE-938F-4AA2FE24C2D1}"/>
          </ac:spMkLst>
        </pc:spChg>
        <pc:spChg chg="del">
          <ac:chgData name="Naveed Ur Rehman" userId="ddf297674649754e" providerId="LiveId" clId="{B3224185-130A-4887-9A16-3E7B675B7E6E}" dt="2023-08-02T21:46:22.534" v="996" actId="478"/>
          <ac:spMkLst>
            <pc:docMk/>
            <pc:sldMk cId="1415641623" sldId="293"/>
            <ac:spMk id="6" creationId="{E30E677A-E74C-4CDD-8B6A-F47040CF87BF}"/>
          </ac:spMkLst>
        </pc:spChg>
        <pc:spChg chg="del">
          <ac:chgData name="Naveed Ur Rehman" userId="ddf297674649754e" providerId="LiveId" clId="{B3224185-130A-4887-9A16-3E7B675B7E6E}" dt="2023-08-02T21:46:22.534" v="996" actId="478"/>
          <ac:spMkLst>
            <pc:docMk/>
            <pc:sldMk cId="1415641623" sldId="293"/>
            <ac:spMk id="8" creationId="{5A154B48-E886-483F-A5B3-D72C67AC571F}"/>
          </ac:spMkLst>
        </pc:spChg>
        <pc:spChg chg="del">
          <ac:chgData name="Naveed Ur Rehman" userId="ddf297674649754e" providerId="LiveId" clId="{B3224185-130A-4887-9A16-3E7B675B7E6E}" dt="2023-08-02T21:46:22.534" v="996" actId="478"/>
          <ac:spMkLst>
            <pc:docMk/>
            <pc:sldMk cId="1415641623" sldId="293"/>
            <ac:spMk id="9" creationId="{E3AB9404-4BE0-42ED-ACBC-CA88163DDE4D}"/>
          </ac:spMkLst>
        </pc:spChg>
        <pc:spChg chg="del">
          <ac:chgData name="Naveed Ur Rehman" userId="ddf297674649754e" providerId="LiveId" clId="{B3224185-130A-4887-9A16-3E7B675B7E6E}" dt="2023-08-02T21:46:22.534" v="996" actId="478"/>
          <ac:spMkLst>
            <pc:docMk/>
            <pc:sldMk cId="1415641623" sldId="293"/>
            <ac:spMk id="10" creationId="{944A5F5B-050A-45DB-82F7-CB60699277EB}"/>
          </ac:spMkLst>
        </pc:spChg>
        <pc:spChg chg="del">
          <ac:chgData name="Naveed Ur Rehman" userId="ddf297674649754e" providerId="LiveId" clId="{B3224185-130A-4887-9A16-3E7B675B7E6E}" dt="2023-08-02T21:46:22.534" v="996" actId="478"/>
          <ac:spMkLst>
            <pc:docMk/>
            <pc:sldMk cId="1415641623" sldId="293"/>
            <ac:spMk id="11" creationId="{8149534B-32E3-46FB-8330-127CF9CA8773}"/>
          </ac:spMkLst>
        </pc:spChg>
        <pc:spChg chg="del">
          <ac:chgData name="Naveed Ur Rehman" userId="ddf297674649754e" providerId="LiveId" clId="{B3224185-130A-4887-9A16-3E7B675B7E6E}" dt="2023-08-02T21:46:22.534" v="996" actId="478"/>
          <ac:spMkLst>
            <pc:docMk/>
            <pc:sldMk cId="1415641623" sldId="293"/>
            <ac:spMk id="12" creationId="{6B07311C-0EBB-4F5B-8C17-E95667AD3B65}"/>
          </ac:spMkLst>
        </pc:spChg>
        <pc:spChg chg="del mod">
          <ac:chgData name="Naveed Ur Rehman" userId="ddf297674649754e" providerId="LiveId" clId="{B3224185-130A-4887-9A16-3E7B675B7E6E}" dt="2023-08-02T21:46:30.567" v="999" actId="478"/>
          <ac:spMkLst>
            <pc:docMk/>
            <pc:sldMk cId="1415641623" sldId="293"/>
            <ac:spMk id="13" creationId="{2D5E8A85-B91D-44C3-9C3E-FBC7275A4905}"/>
          </ac:spMkLst>
        </pc:spChg>
        <pc:spChg chg="add mod">
          <ac:chgData name="Naveed Ur Rehman" userId="ddf297674649754e" providerId="LiveId" clId="{B3224185-130A-4887-9A16-3E7B675B7E6E}" dt="2023-08-02T21:47:05.484" v="1002" actId="1076"/>
          <ac:spMkLst>
            <pc:docMk/>
            <pc:sldMk cId="1415641623" sldId="293"/>
            <ac:spMk id="14" creationId="{2C63887D-DC7C-E5C1-67DB-525D8C4CDF49}"/>
          </ac:spMkLst>
        </pc:spChg>
        <pc:spChg chg="del">
          <ac:chgData name="Naveed Ur Rehman" userId="ddf297674649754e" providerId="LiveId" clId="{B3224185-130A-4887-9A16-3E7B675B7E6E}" dt="2023-08-02T21:46:22.534" v="996" actId="478"/>
          <ac:spMkLst>
            <pc:docMk/>
            <pc:sldMk cId="1415641623" sldId="293"/>
            <ac:spMk id="15" creationId="{C25D3B46-BEEA-44C6-B821-FC3A8409DC14}"/>
          </ac:spMkLst>
        </pc:spChg>
        <pc:spChg chg="add mod">
          <ac:chgData name="Naveed Ur Rehman" userId="ddf297674649754e" providerId="LiveId" clId="{B3224185-130A-4887-9A16-3E7B675B7E6E}" dt="2023-08-02T21:47:05.484" v="1002" actId="1076"/>
          <ac:spMkLst>
            <pc:docMk/>
            <pc:sldMk cId="1415641623" sldId="293"/>
            <ac:spMk id="16" creationId="{5CF4E01A-7621-112C-79F4-29ADD6C4ADA6}"/>
          </ac:spMkLst>
        </pc:spChg>
        <pc:spChg chg="add mod">
          <ac:chgData name="Naveed Ur Rehman" userId="ddf297674649754e" providerId="LiveId" clId="{B3224185-130A-4887-9A16-3E7B675B7E6E}" dt="2023-08-02T21:47:05.484" v="1002" actId="1076"/>
          <ac:spMkLst>
            <pc:docMk/>
            <pc:sldMk cId="1415641623" sldId="293"/>
            <ac:spMk id="17" creationId="{499D15FC-C27D-B6B5-F4EF-B1F96FC346AF}"/>
          </ac:spMkLst>
        </pc:spChg>
        <pc:spChg chg="add mod">
          <ac:chgData name="Naveed Ur Rehman" userId="ddf297674649754e" providerId="LiveId" clId="{B3224185-130A-4887-9A16-3E7B675B7E6E}" dt="2023-08-02T21:47:05.484" v="1002" actId="1076"/>
          <ac:spMkLst>
            <pc:docMk/>
            <pc:sldMk cId="1415641623" sldId="293"/>
            <ac:spMk id="18" creationId="{2602EFEC-8680-1DD0-156C-89D06B0EA254}"/>
          </ac:spMkLst>
        </pc:spChg>
        <pc:spChg chg="mod">
          <ac:chgData name="Naveed Ur Rehman" userId="ddf297674649754e" providerId="LiveId" clId="{B3224185-130A-4887-9A16-3E7B675B7E6E}" dt="2023-08-02T21:48:10.307" v="1028" actId="313"/>
          <ac:spMkLst>
            <pc:docMk/>
            <pc:sldMk cId="1415641623" sldId="293"/>
            <ac:spMk id="25" creationId="{78877F9B-F146-408C-83A2-1E8ED9D2E2A4}"/>
          </ac:spMkLst>
        </pc:spChg>
        <pc:cxnChg chg="del">
          <ac:chgData name="Naveed Ur Rehman" userId="ddf297674649754e" providerId="LiveId" clId="{B3224185-130A-4887-9A16-3E7B675B7E6E}" dt="2023-08-02T21:46:25.203" v="997" actId="478"/>
          <ac:cxnSpMkLst>
            <pc:docMk/>
            <pc:sldMk cId="1415641623" sldId="293"/>
            <ac:cxnSpMk id="7" creationId="{902370A8-9140-466A-81A1-B254ABD8296E}"/>
          </ac:cxnSpMkLst>
        </pc:cxnChg>
      </pc:sldChg>
      <pc:sldChg chg="del">
        <pc:chgData name="Naveed Ur Rehman" userId="ddf297674649754e" providerId="LiveId" clId="{B3224185-130A-4887-9A16-3E7B675B7E6E}" dt="2023-08-02T21:45:52.899" v="994" actId="47"/>
        <pc:sldMkLst>
          <pc:docMk/>
          <pc:sldMk cId="328291524" sldId="294"/>
        </pc:sldMkLst>
      </pc:sldChg>
      <pc:sldChg chg="addSp delSp modSp add mod delAnim">
        <pc:chgData name="Naveed Ur Rehman" userId="ddf297674649754e" providerId="LiveId" clId="{B3224185-130A-4887-9A16-3E7B675B7E6E}" dt="2023-08-02T22:15:20.743" v="1253" actId="1076"/>
        <pc:sldMkLst>
          <pc:docMk/>
          <pc:sldMk cId="928032020" sldId="295"/>
        </pc:sldMkLst>
        <pc:spChg chg="add del mod">
          <ac:chgData name="Naveed Ur Rehman" userId="ddf297674649754e" providerId="LiveId" clId="{B3224185-130A-4887-9A16-3E7B675B7E6E}" dt="2023-08-02T20:00:42.730" v="298"/>
          <ac:spMkLst>
            <pc:docMk/>
            <pc:sldMk cId="928032020" sldId="295"/>
            <ac:spMk id="2" creationId="{B3851EC8-9A88-5D8F-3394-9349B6D271B8}"/>
          </ac:spMkLst>
        </pc:spChg>
        <pc:spChg chg="add del mod">
          <ac:chgData name="Naveed Ur Rehman" userId="ddf297674649754e" providerId="LiveId" clId="{B3224185-130A-4887-9A16-3E7B675B7E6E}" dt="2023-08-02T20:00:48.259" v="300"/>
          <ac:spMkLst>
            <pc:docMk/>
            <pc:sldMk cId="928032020" sldId="295"/>
            <ac:spMk id="4" creationId="{4CFEACBF-F015-0670-9E33-E75494CCA356}"/>
          </ac:spMkLst>
        </pc:spChg>
        <pc:spChg chg="mod">
          <ac:chgData name="Naveed Ur Rehman" userId="ddf297674649754e" providerId="LiveId" clId="{B3224185-130A-4887-9A16-3E7B675B7E6E}" dt="2023-08-02T20:01:46.161" v="306" actId="1076"/>
          <ac:spMkLst>
            <pc:docMk/>
            <pc:sldMk cId="928032020" sldId="295"/>
            <ac:spMk id="5" creationId="{B83FE128-9214-4BFE-938F-4AA2FE24C2D1}"/>
          </ac:spMkLst>
        </pc:spChg>
        <pc:spChg chg="mod">
          <ac:chgData name="Naveed Ur Rehman" userId="ddf297674649754e" providerId="LiveId" clId="{B3224185-130A-4887-9A16-3E7B675B7E6E}" dt="2023-08-02T20:02:50.148" v="311" actId="1076"/>
          <ac:spMkLst>
            <pc:docMk/>
            <pc:sldMk cId="928032020" sldId="295"/>
            <ac:spMk id="9" creationId="{BB708AFF-64C8-4965-A7C1-7474B8430EB4}"/>
          </ac:spMkLst>
        </pc:spChg>
        <pc:spChg chg="mod">
          <ac:chgData name="Naveed Ur Rehman" userId="ddf297674649754e" providerId="LiveId" clId="{B3224185-130A-4887-9A16-3E7B675B7E6E}" dt="2023-08-02T20:03:27.668" v="313" actId="1076"/>
          <ac:spMkLst>
            <pc:docMk/>
            <pc:sldMk cId="928032020" sldId="295"/>
            <ac:spMk id="10" creationId="{5DDC5478-F4FD-4836-95E2-3A60180C0B3D}"/>
          </ac:spMkLst>
        </pc:spChg>
        <pc:spChg chg="mod">
          <ac:chgData name="Naveed Ur Rehman" userId="ddf297674649754e" providerId="LiveId" clId="{B3224185-130A-4887-9A16-3E7B675B7E6E}" dt="2023-08-02T20:02:53.915" v="312" actId="1076"/>
          <ac:spMkLst>
            <pc:docMk/>
            <pc:sldMk cId="928032020" sldId="295"/>
            <ac:spMk id="23" creationId="{3244A2A9-EA7E-43EE-975E-63ABF929406B}"/>
          </ac:spMkLst>
        </pc:spChg>
        <pc:spChg chg="del mod">
          <ac:chgData name="Naveed Ur Rehman" userId="ddf297674649754e" providerId="LiveId" clId="{B3224185-130A-4887-9A16-3E7B675B7E6E}" dt="2023-08-02T19:20:19.169" v="45" actId="478"/>
          <ac:spMkLst>
            <pc:docMk/>
            <pc:sldMk cId="928032020" sldId="295"/>
            <ac:spMk id="25" creationId="{78877F9B-F146-408C-83A2-1E8ED9D2E2A4}"/>
          </ac:spMkLst>
        </pc:spChg>
        <pc:picChg chg="mod">
          <ac:chgData name="Naveed Ur Rehman" userId="ddf297674649754e" providerId="LiveId" clId="{B3224185-130A-4887-9A16-3E7B675B7E6E}" dt="2023-08-02T22:15:20.743" v="1253" actId="1076"/>
          <ac:picMkLst>
            <pc:docMk/>
            <pc:sldMk cId="928032020" sldId="295"/>
            <ac:picMk id="3" creationId="{9F0C3119-3992-4AC3-B9DB-9B2BCE120770}"/>
          </ac:picMkLst>
        </pc:picChg>
        <pc:picChg chg="mod">
          <ac:chgData name="Naveed Ur Rehman" userId="ddf297674649754e" providerId="LiveId" clId="{B3224185-130A-4887-9A16-3E7B675B7E6E}" dt="2023-08-02T21:58:37.092" v="1127" actId="1076"/>
          <ac:picMkLst>
            <pc:docMk/>
            <pc:sldMk cId="928032020" sldId="295"/>
            <ac:picMk id="6" creationId="{03C3379C-F5CB-439D-BB25-4FE27E75C2F5}"/>
          </ac:picMkLst>
        </pc:picChg>
      </pc:sldChg>
      <pc:sldChg chg="add">
        <pc:chgData name="Naveed Ur Rehman" userId="ddf297674649754e" providerId="LiveId" clId="{B3224185-130A-4887-9A16-3E7B675B7E6E}" dt="2023-08-02T19:48:55.832" v="232"/>
        <pc:sldMkLst>
          <pc:docMk/>
          <pc:sldMk cId="1045091887" sldId="296"/>
        </pc:sldMkLst>
      </pc:sldChg>
      <pc:sldChg chg="addSp delSp modSp add del mod delAnim modAnim">
        <pc:chgData name="Naveed Ur Rehman" userId="ddf297674649754e" providerId="LiveId" clId="{B3224185-130A-4887-9A16-3E7B675B7E6E}" dt="2023-08-02T19:48:48.412" v="231" actId="2696"/>
        <pc:sldMkLst>
          <pc:docMk/>
          <pc:sldMk cId="1618489561" sldId="296"/>
        </pc:sldMkLst>
        <pc:spChg chg="mod">
          <ac:chgData name="Naveed Ur Rehman" userId="ddf297674649754e" providerId="LiveId" clId="{B3224185-130A-4887-9A16-3E7B675B7E6E}" dt="2023-08-02T19:35:18.967" v="105" actId="1076"/>
          <ac:spMkLst>
            <pc:docMk/>
            <pc:sldMk cId="1618489561" sldId="296"/>
            <ac:spMk id="5" creationId="{B83FE128-9214-4BFE-938F-4AA2FE24C2D1}"/>
          </ac:spMkLst>
        </pc:spChg>
        <pc:spChg chg="del mod">
          <ac:chgData name="Naveed Ur Rehman" userId="ddf297674649754e" providerId="LiveId" clId="{B3224185-130A-4887-9A16-3E7B675B7E6E}" dt="2023-08-02T19:37:36.419" v="127" actId="478"/>
          <ac:spMkLst>
            <pc:docMk/>
            <pc:sldMk cId="1618489561" sldId="296"/>
            <ac:spMk id="8" creationId="{9F464714-5795-4077-AC78-B260F9415B49}"/>
          </ac:spMkLst>
        </pc:spChg>
        <pc:spChg chg="add mod">
          <ac:chgData name="Naveed Ur Rehman" userId="ddf297674649754e" providerId="LiveId" clId="{B3224185-130A-4887-9A16-3E7B675B7E6E}" dt="2023-08-02T19:47:02.215" v="225" actId="1076"/>
          <ac:spMkLst>
            <pc:docMk/>
            <pc:sldMk cId="1618489561" sldId="296"/>
            <ac:spMk id="10" creationId="{1E5F041F-52E0-74F5-E778-206E7325FFC7}"/>
          </ac:spMkLst>
        </pc:spChg>
        <pc:spChg chg="add mod">
          <ac:chgData name="Naveed Ur Rehman" userId="ddf297674649754e" providerId="LiveId" clId="{B3224185-130A-4887-9A16-3E7B675B7E6E}" dt="2023-08-02T19:47:07.256" v="226" actId="1076"/>
          <ac:spMkLst>
            <pc:docMk/>
            <pc:sldMk cId="1618489561" sldId="296"/>
            <ac:spMk id="11" creationId="{14990C42-8343-1CED-D043-300FF233F5D2}"/>
          </ac:spMkLst>
        </pc:spChg>
        <pc:spChg chg="del mod">
          <ac:chgData name="Naveed Ur Rehman" userId="ddf297674649754e" providerId="LiveId" clId="{B3224185-130A-4887-9A16-3E7B675B7E6E}" dt="2023-08-02T19:44:07.125" v="194" actId="478"/>
          <ac:spMkLst>
            <pc:docMk/>
            <pc:sldMk cId="1618489561" sldId="296"/>
            <ac:spMk id="16" creationId="{13FBC83F-D50F-4874-A447-1DFB5F46F240}"/>
          </ac:spMkLst>
        </pc:spChg>
        <pc:spChg chg="del">
          <ac:chgData name="Naveed Ur Rehman" userId="ddf297674649754e" providerId="LiveId" clId="{B3224185-130A-4887-9A16-3E7B675B7E6E}" dt="2023-08-02T19:35:26.540" v="108" actId="478"/>
          <ac:spMkLst>
            <pc:docMk/>
            <pc:sldMk cId="1618489561" sldId="296"/>
            <ac:spMk id="17" creationId="{36DE1F6B-33D0-4734-89BD-7BBC8D858101}"/>
          </ac:spMkLst>
        </pc:spChg>
        <pc:spChg chg="mod">
          <ac:chgData name="Naveed Ur Rehman" userId="ddf297674649754e" providerId="LiveId" clId="{B3224185-130A-4887-9A16-3E7B675B7E6E}" dt="2023-08-02T19:39:00.316" v="154" actId="1076"/>
          <ac:spMkLst>
            <pc:docMk/>
            <pc:sldMk cId="1618489561" sldId="296"/>
            <ac:spMk id="20" creationId="{28397F54-3EDB-425C-82F9-0B7917B4CC91}"/>
          </ac:spMkLst>
        </pc:spChg>
        <pc:spChg chg="mod">
          <ac:chgData name="Naveed Ur Rehman" userId="ddf297674649754e" providerId="LiveId" clId="{B3224185-130A-4887-9A16-3E7B675B7E6E}" dt="2023-08-02T19:43:08.906" v="193" actId="1076"/>
          <ac:spMkLst>
            <pc:docMk/>
            <pc:sldMk cId="1618489561" sldId="296"/>
            <ac:spMk id="21" creationId="{08B8BD5E-DE76-4839-BD85-47B11AF20CE8}"/>
          </ac:spMkLst>
        </pc:spChg>
        <pc:spChg chg="del">
          <ac:chgData name="Naveed Ur Rehman" userId="ddf297674649754e" providerId="LiveId" clId="{B3224185-130A-4887-9A16-3E7B675B7E6E}" dt="2023-08-02T19:35:21.823" v="106" actId="478"/>
          <ac:spMkLst>
            <pc:docMk/>
            <pc:sldMk cId="1618489561" sldId="296"/>
            <ac:spMk id="22" creationId="{67B4A889-39F3-4F5F-BEBA-846E64817957}"/>
          </ac:spMkLst>
        </pc:spChg>
        <pc:spChg chg="mod">
          <ac:chgData name="Naveed Ur Rehman" userId="ddf297674649754e" providerId="LiveId" clId="{B3224185-130A-4887-9A16-3E7B675B7E6E}" dt="2023-08-02T19:48:03.959" v="230" actId="1076"/>
          <ac:spMkLst>
            <pc:docMk/>
            <pc:sldMk cId="1618489561" sldId="296"/>
            <ac:spMk id="25" creationId="{78877F9B-F146-408C-83A2-1E8ED9D2E2A4}"/>
          </ac:spMkLst>
        </pc:spChg>
        <pc:picChg chg="del">
          <ac:chgData name="Naveed Ur Rehman" userId="ddf297674649754e" providerId="LiveId" clId="{B3224185-130A-4887-9A16-3E7B675B7E6E}" dt="2023-08-02T19:35:31.414" v="111" actId="478"/>
          <ac:picMkLst>
            <pc:docMk/>
            <pc:sldMk cId="1618489561" sldId="296"/>
            <ac:picMk id="4" creationId="{3F918303-767B-44BA-81A4-F445D108FFAB}"/>
          </ac:picMkLst>
        </pc:picChg>
        <pc:picChg chg="add mod">
          <ac:chgData name="Naveed Ur Rehman" userId="ddf297674649754e" providerId="LiveId" clId="{B3224185-130A-4887-9A16-3E7B675B7E6E}" dt="2023-08-02T19:43:00.806" v="192" actId="1076"/>
          <ac:picMkLst>
            <pc:docMk/>
            <pc:sldMk cId="1618489561" sldId="296"/>
            <ac:picMk id="6" creationId="{A51204C1-40B7-4E93-629F-A194D953BC2D}"/>
          </ac:picMkLst>
        </pc:picChg>
        <pc:picChg chg="add mod">
          <ac:chgData name="Naveed Ur Rehman" userId="ddf297674649754e" providerId="LiveId" clId="{B3224185-130A-4887-9A16-3E7B675B7E6E}" dt="2023-08-02T19:45:30.740" v="203" actId="14100"/>
          <ac:picMkLst>
            <pc:docMk/>
            <pc:sldMk cId="1618489561" sldId="296"/>
            <ac:picMk id="9" creationId="{DA631967-2FC6-2410-3017-2E00AEE626F8}"/>
          </ac:picMkLst>
        </pc:picChg>
        <pc:picChg chg="del mod">
          <ac:chgData name="Naveed Ur Rehman" userId="ddf297674649754e" providerId="LiveId" clId="{B3224185-130A-4887-9A16-3E7B675B7E6E}" dt="2023-08-02T19:35:29.714" v="110" actId="478"/>
          <ac:picMkLst>
            <pc:docMk/>
            <pc:sldMk cId="1618489561" sldId="296"/>
            <ac:picMk id="18" creationId="{46E922C9-11E3-41A9-B914-FA79D7A3ED6C}"/>
          </ac:picMkLst>
        </pc:picChg>
        <pc:picChg chg="del">
          <ac:chgData name="Naveed Ur Rehman" userId="ddf297674649754e" providerId="LiveId" clId="{B3224185-130A-4887-9A16-3E7B675B7E6E}" dt="2023-08-02T19:35:25.081" v="107" actId="478"/>
          <ac:picMkLst>
            <pc:docMk/>
            <pc:sldMk cId="1618489561" sldId="296"/>
            <ac:picMk id="19" creationId="{8E5708D7-BD01-4E34-8A1A-1A84573D2C61}"/>
          </ac:picMkLst>
        </pc:picChg>
      </pc:sldChg>
      <pc:sldChg chg="addSp delSp modSp add mod ord delAnim modAnim">
        <pc:chgData name="Naveed Ur Rehman" userId="ddf297674649754e" providerId="LiveId" clId="{B3224185-130A-4887-9A16-3E7B675B7E6E}" dt="2023-08-02T22:15:05.514" v="1252" actId="1076"/>
        <pc:sldMkLst>
          <pc:docMk/>
          <pc:sldMk cId="956650419" sldId="297"/>
        </pc:sldMkLst>
        <pc:spChg chg="add del mod">
          <ac:chgData name="Naveed Ur Rehman" userId="ddf297674649754e" providerId="LiveId" clId="{B3224185-130A-4887-9A16-3E7B675B7E6E}" dt="2023-08-02T19:55:21.208" v="274" actId="478"/>
          <ac:spMkLst>
            <pc:docMk/>
            <pc:sldMk cId="956650419" sldId="297"/>
            <ac:spMk id="2" creationId="{2B7789C3-4E57-38CF-2C8B-5203451535C2}"/>
          </ac:spMkLst>
        </pc:spChg>
        <pc:spChg chg="add mod">
          <ac:chgData name="Naveed Ur Rehman" userId="ddf297674649754e" providerId="LiveId" clId="{B3224185-130A-4887-9A16-3E7B675B7E6E}" dt="2023-08-02T21:57:14.981" v="1118" actId="1076"/>
          <ac:spMkLst>
            <pc:docMk/>
            <pc:sldMk cId="956650419" sldId="297"/>
            <ac:spMk id="4" creationId="{A7C4E83C-08E2-1C7C-A51B-215F5042A67B}"/>
          </ac:spMkLst>
        </pc:spChg>
        <pc:spChg chg="mod">
          <ac:chgData name="Naveed Ur Rehman" userId="ddf297674649754e" providerId="LiveId" clId="{B3224185-130A-4887-9A16-3E7B675B7E6E}" dt="2023-08-02T22:15:00.242" v="1251" actId="1076"/>
          <ac:spMkLst>
            <pc:docMk/>
            <pc:sldMk cId="956650419" sldId="297"/>
            <ac:spMk id="5" creationId="{B83FE128-9214-4BFE-938F-4AA2FE24C2D1}"/>
          </ac:spMkLst>
        </pc:spChg>
        <pc:spChg chg="add mod">
          <ac:chgData name="Naveed Ur Rehman" userId="ddf297674649754e" providerId="LiveId" clId="{B3224185-130A-4887-9A16-3E7B675B7E6E}" dt="2023-08-02T21:55:01.615" v="1107" actId="1076"/>
          <ac:spMkLst>
            <pc:docMk/>
            <pc:sldMk cId="956650419" sldId="297"/>
            <ac:spMk id="6" creationId="{B5F84867-56C2-31CC-15A4-670F3C6D861C}"/>
          </ac:spMkLst>
        </pc:spChg>
        <pc:spChg chg="add mod">
          <ac:chgData name="Naveed Ur Rehman" userId="ddf297674649754e" providerId="LiveId" clId="{B3224185-130A-4887-9A16-3E7B675B7E6E}" dt="2023-08-02T21:56:02.696" v="1112" actId="1076"/>
          <ac:spMkLst>
            <pc:docMk/>
            <pc:sldMk cId="956650419" sldId="297"/>
            <ac:spMk id="8" creationId="{97A7CF64-D538-8E97-3DA5-85A36E04B240}"/>
          </ac:spMkLst>
        </pc:spChg>
        <pc:spChg chg="del">
          <ac:chgData name="Naveed Ur Rehman" userId="ddf297674649754e" providerId="LiveId" clId="{B3224185-130A-4887-9A16-3E7B675B7E6E}" dt="2023-08-02T19:53:57.576" v="236" actId="478"/>
          <ac:spMkLst>
            <pc:docMk/>
            <pc:sldMk cId="956650419" sldId="297"/>
            <ac:spMk id="10" creationId="{94648F60-2F9C-45D5-8D53-C47670C51703}"/>
          </ac:spMkLst>
        </pc:spChg>
        <pc:spChg chg="del">
          <ac:chgData name="Naveed Ur Rehman" userId="ddf297674649754e" providerId="LiveId" clId="{B3224185-130A-4887-9A16-3E7B675B7E6E}" dt="2023-08-02T19:53:57.576" v="236" actId="478"/>
          <ac:spMkLst>
            <pc:docMk/>
            <pc:sldMk cId="956650419" sldId="297"/>
            <ac:spMk id="11" creationId="{D34670CC-C524-4BEE-B7BB-81CC7B230672}"/>
          </ac:spMkLst>
        </pc:spChg>
        <pc:spChg chg="del">
          <ac:chgData name="Naveed Ur Rehman" userId="ddf297674649754e" providerId="LiveId" clId="{B3224185-130A-4887-9A16-3E7B675B7E6E}" dt="2023-08-02T19:53:57.576" v="236" actId="478"/>
          <ac:spMkLst>
            <pc:docMk/>
            <pc:sldMk cId="956650419" sldId="297"/>
            <ac:spMk id="12" creationId="{D2CFA2F3-258A-4D38-A4C1-7F979B270E7F}"/>
          </ac:spMkLst>
        </pc:spChg>
        <pc:spChg chg="del">
          <ac:chgData name="Naveed Ur Rehman" userId="ddf297674649754e" providerId="LiveId" clId="{B3224185-130A-4887-9A16-3E7B675B7E6E}" dt="2023-08-02T19:53:57.576" v="236" actId="478"/>
          <ac:spMkLst>
            <pc:docMk/>
            <pc:sldMk cId="956650419" sldId="297"/>
            <ac:spMk id="13" creationId="{8F0EB718-36B4-4754-937B-2F723D05126F}"/>
          </ac:spMkLst>
        </pc:spChg>
        <pc:spChg chg="del">
          <ac:chgData name="Naveed Ur Rehman" userId="ddf297674649754e" providerId="LiveId" clId="{B3224185-130A-4887-9A16-3E7B675B7E6E}" dt="2023-08-02T19:53:57.576" v="236" actId="478"/>
          <ac:spMkLst>
            <pc:docMk/>
            <pc:sldMk cId="956650419" sldId="297"/>
            <ac:spMk id="16" creationId="{D8BCCA4E-C3F8-4E3B-9381-B15C314E7991}"/>
          </ac:spMkLst>
        </pc:spChg>
        <pc:spChg chg="del">
          <ac:chgData name="Naveed Ur Rehman" userId="ddf297674649754e" providerId="LiveId" clId="{B3224185-130A-4887-9A16-3E7B675B7E6E}" dt="2023-08-02T19:53:57.576" v="236" actId="478"/>
          <ac:spMkLst>
            <pc:docMk/>
            <pc:sldMk cId="956650419" sldId="297"/>
            <ac:spMk id="17" creationId="{20EA7A97-09A0-4CBC-B200-92F30BA9DCFC}"/>
          </ac:spMkLst>
        </pc:spChg>
        <pc:spChg chg="del">
          <ac:chgData name="Naveed Ur Rehman" userId="ddf297674649754e" providerId="LiveId" clId="{B3224185-130A-4887-9A16-3E7B675B7E6E}" dt="2023-08-02T19:53:57.576" v="236" actId="478"/>
          <ac:spMkLst>
            <pc:docMk/>
            <pc:sldMk cId="956650419" sldId="297"/>
            <ac:spMk id="18" creationId="{3658E5B6-6137-452A-B110-D2DD6486AE3F}"/>
          </ac:spMkLst>
        </pc:spChg>
        <pc:spChg chg="del">
          <ac:chgData name="Naveed Ur Rehman" userId="ddf297674649754e" providerId="LiveId" clId="{B3224185-130A-4887-9A16-3E7B675B7E6E}" dt="2023-08-02T19:53:57.576" v="236" actId="478"/>
          <ac:spMkLst>
            <pc:docMk/>
            <pc:sldMk cId="956650419" sldId="297"/>
            <ac:spMk id="19" creationId="{81741E5E-0B11-425E-800D-A5ABFA34A12B}"/>
          </ac:spMkLst>
        </pc:spChg>
        <pc:spChg chg="del mod">
          <ac:chgData name="Naveed Ur Rehman" userId="ddf297674649754e" providerId="LiveId" clId="{B3224185-130A-4887-9A16-3E7B675B7E6E}" dt="2023-08-02T19:54:44.541" v="271" actId="478"/>
          <ac:spMkLst>
            <pc:docMk/>
            <pc:sldMk cId="956650419" sldId="297"/>
            <ac:spMk id="23" creationId="{3244A2A9-EA7E-43EE-975E-63ABF929406B}"/>
          </ac:spMkLst>
        </pc:spChg>
        <pc:spChg chg="add mod">
          <ac:chgData name="Naveed Ur Rehman" userId="ddf297674649754e" providerId="LiveId" clId="{B3224185-130A-4887-9A16-3E7B675B7E6E}" dt="2023-08-02T22:02:12.956" v="1146" actId="1076"/>
          <ac:spMkLst>
            <pc:docMk/>
            <pc:sldMk cId="956650419" sldId="297"/>
            <ac:spMk id="24" creationId="{87390AC0-87FF-A61D-474A-1594A3959AEC}"/>
          </ac:spMkLst>
        </pc:spChg>
        <pc:spChg chg="del mod">
          <ac:chgData name="Naveed Ur Rehman" userId="ddf297674649754e" providerId="LiveId" clId="{B3224185-130A-4887-9A16-3E7B675B7E6E}" dt="2023-08-02T19:54:38.670" v="269" actId="478"/>
          <ac:spMkLst>
            <pc:docMk/>
            <pc:sldMk cId="956650419" sldId="297"/>
            <ac:spMk id="25" creationId="{78877F9B-F146-408C-83A2-1E8ED9D2E2A4}"/>
          </ac:spMkLst>
        </pc:spChg>
        <pc:picChg chg="mod">
          <ac:chgData name="Naveed Ur Rehman" userId="ddf297674649754e" providerId="LiveId" clId="{B3224185-130A-4887-9A16-3E7B675B7E6E}" dt="2023-08-02T22:15:05.514" v="1252" actId="1076"/>
          <ac:picMkLst>
            <pc:docMk/>
            <pc:sldMk cId="956650419" sldId="297"/>
            <ac:picMk id="3" creationId="{9F0C3119-3992-4AC3-B9DB-9B2BCE120770}"/>
          </ac:picMkLst>
        </pc:picChg>
        <pc:picChg chg="add del mod">
          <ac:chgData name="Naveed Ur Rehman" userId="ddf297674649754e" providerId="LiveId" clId="{B3224185-130A-4887-9A16-3E7B675B7E6E}" dt="2023-08-02T21:54:23.553" v="1102" actId="478"/>
          <ac:picMkLst>
            <pc:docMk/>
            <pc:sldMk cId="956650419" sldId="297"/>
            <ac:picMk id="7" creationId="{4B08F9E2-498A-6237-41A6-82F4BB8D6009}"/>
          </ac:picMkLst>
        </pc:picChg>
        <pc:picChg chg="add del mod">
          <ac:chgData name="Naveed Ur Rehman" userId="ddf297674649754e" providerId="LiveId" clId="{B3224185-130A-4887-9A16-3E7B675B7E6E}" dt="2023-08-02T22:01:13.875" v="1138" actId="21"/>
          <ac:picMkLst>
            <pc:docMk/>
            <pc:sldMk cId="956650419" sldId="297"/>
            <ac:picMk id="9" creationId="{80FDB548-E9D4-E3D5-A057-61A56EF90317}"/>
          </ac:picMkLst>
        </pc:picChg>
        <pc:picChg chg="del mod">
          <ac:chgData name="Naveed Ur Rehman" userId="ddf297674649754e" providerId="LiveId" clId="{B3224185-130A-4887-9A16-3E7B675B7E6E}" dt="2023-08-02T19:56:34.328" v="289" actId="478"/>
          <ac:picMkLst>
            <pc:docMk/>
            <pc:sldMk cId="956650419" sldId="297"/>
            <ac:picMk id="21" creationId="{DFAD7FAD-2809-483C-AB8C-E0BDE5DCE542}"/>
          </ac:picMkLst>
        </pc:picChg>
        <pc:picChg chg="add mod">
          <ac:chgData name="Naveed Ur Rehman" userId="ddf297674649754e" providerId="LiveId" clId="{B3224185-130A-4887-9A16-3E7B675B7E6E}" dt="2023-08-02T22:02:12.956" v="1146" actId="1076"/>
          <ac:picMkLst>
            <pc:docMk/>
            <pc:sldMk cId="956650419" sldId="297"/>
            <ac:picMk id="26" creationId="{F303F966-307A-DAD6-0C3B-FF10FB03D227}"/>
          </ac:picMkLst>
        </pc:picChg>
        <pc:cxnChg chg="add del mod">
          <ac:chgData name="Naveed Ur Rehman" userId="ddf297674649754e" providerId="LiveId" clId="{B3224185-130A-4887-9A16-3E7B675B7E6E}" dt="2023-08-02T21:57:51.020" v="1121" actId="478"/>
          <ac:cxnSpMkLst>
            <pc:docMk/>
            <pc:sldMk cId="956650419" sldId="297"/>
            <ac:cxnSpMk id="15" creationId="{CEDBA3A6-B73E-E84B-15AD-9119281D37D6}"/>
          </ac:cxnSpMkLst>
        </pc:cxnChg>
        <pc:cxnChg chg="add mod">
          <ac:chgData name="Naveed Ur Rehman" userId="ddf297674649754e" providerId="LiveId" clId="{B3224185-130A-4887-9A16-3E7B675B7E6E}" dt="2023-08-02T21:57:59.967" v="1123" actId="1076"/>
          <ac:cxnSpMkLst>
            <pc:docMk/>
            <pc:sldMk cId="956650419" sldId="297"/>
            <ac:cxnSpMk id="22" creationId="{45B59E47-C56D-D94B-BAAA-1673EBBB30B9}"/>
          </ac:cxnSpMkLst>
        </pc:cxnChg>
      </pc:sldChg>
      <pc:sldChg chg="add del">
        <pc:chgData name="Naveed Ur Rehman" userId="ddf297674649754e" providerId="LiveId" clId="{B3224185-130A-4887-9A16-3E7B675B7E6E}" dt="2023-08-02T20:38:43.517" v="622" actId="47"/>
        <pc:sldMkLst>
          <pc:docMk/>
          <pc:sldMk cId="2402661911" sldId="298"/>
        </pc:sldMkLst>
      </pc:sldChg>
      <pc:sldChg chg="addSp delSp modSp add mod delAnim modAnim">
        <pc:chgData name="Naveed Ur Rehman" userId="ddf297674649754e" providerId="LiveId" clId="{B3224185-130A-4887-9A16-3E7B675B7E6E}" dt="2023-08-02T22:14:02.320" v="1250" actId="1076"/>
        <pc:sldMkLst>
          <pc:docMk/>
          <pc:sldMk cId="2786021295" sldId="298"/>
        </pc:sldMkLst>
        <pc:spChg chg="add mod">
          <ac:chgData name="Naveed Ur Rehman" userId="ddf297674649754e" providerId="LiveId" clId="{B3224185-130A-4887-9A16-3E7B675B7E6E}" dt="2023-08-02T21:51:19.262" v="1048" actId="1076"/>
          <ac:spMkLst>
            <pc:docMk/>
            <pc:sldMk cId="2786021295" sldId="298"/>
            <ac:spMk id="4" creationId="{406D0250-F417-2871-0138-8701F412227D}"/>
          </ac:spMkLst>
        </pc:spChg>
        <pc:spChg chg="mod">
          <ac:chgData name="Naveed Ur Rehman" userId="ddf297674649754e" providerId="LiveId" clId="{B3224185-130A-4887-9A16-3E7B675B7E6E}" dt="2023-08-02T21:50:07.399" v="1030" actId="1076"/>
          <ac:spMkLst>
            <pc:docMk/>
            <pc:sldMk cId="2786021295" sldId="298"/>
            <ac:spMk id="5" creationId="{B83FE128-9214-4BFE-938F-4AA2FE24C2D1}"/>
          </ac:spMkLst>
        </pc:spChg>
        <pc:spChg chg="del mod">
          <ac:chgData name="Naveed Ur Rehman" userId="ddf297674649754e" providerId="LiveId" clId="{B3224185-130A-4887-9A16-3E7B675B7E6E}" dt="2023-08-02T21:50:15.801" v="1034" actId="478"/>
          <ac:spMkLst>
            <pc:docMk/>
            <pc:sldMk cId="2786021295" sldId="298"/>
            <ac:spMk id="6" creationId="{32A825B2-B077-49CC-B3D1-CF91B1E1D419}"/>
          </ac:spMkLst>
        </pc:spChg>
        <pc:spChg chg="del">
          <ac:chgData name="Naveed Ur Rehman" userId="ddf297674649754e" providerId="LiveId" clId="{B3224185-130A-4887-9A16-3E7B675B7E6E}" dt="2023-08-02T21:50:17.135" v="1035" actId="478"/>
          <ac:spMkLst>
            <pc:docMk/>
            <pc:sldMk cId="2786021295" sldId="298"/>
            <ac:spMk id="8" creationId="{03A9C88D-C628-454C-9136-9C2834ED0C87}"/>
          </ac:spMkLst>
        </pc:spChg>
        <pc:spChg chg="del mod">
          <ac:chgData name="Naveed Ur Rehman" userId="ddf297674649754e" providerId="LiveId" clId="{B3224185-130A-4887-9A16-3E7B675B7E6E}" dt="2023-08-02T21:50:22.070" v="1038" actId="478"/>
          <ac:spMkLst>
            <pc:docMk/>
            <pc:sldMk cId="2786021295" sldId="298"/>
            <ac:spMk id="9" creationId="{51AEE598-FE93-4D13-BB2A-DD0A9FBED0E8}"/>
          </ac:spMkLst>
        </pc:spChg>
        <pc:spChg chg="del mod">
          <ac:chgData name="Naveed Ur Rehman" userId="ddf297674649754e" providerId="LiveId" clId="{B3224185-130A-4887-9A16-3E7B675B7E6E}" dt="2023-08-02T21:50:25.680" v="1040" actId="478"/>
          <ac:spMkLst>
            <pc:docMk/>
            <pc:sldMk cId="2786021295" sldId="298"/>
            <ac:spMk id="11" creationId="{1CD2BA75-7E14-40A6-A920-5AEE84DEBF00}"/>
          </ac:spMkLst>
        </pc:spChg>
        <pc:spChg chg="add mod">
          <ac:chgData name="Naveed Ur Rehman" userId="ddf297674649754e" providerId="LiveId" clId="{B3224185-130A-4887-9A16-3E7B675B7E6E}" dt="2023-08-02T21:51:19.262" v="1048" actId="1076"/>
          <ac:spMkLst>
            <pc:docMk/>
            <pc:sldMk cId="2786021295" sldId="298"/>
            <ac:spMk id="12" creationId="{E56F03F9-DF41-6520-FB74-67E55C8DB63B}"/>
          </ac:spMkLst>
        </pc:spChg>
        <pc:spChg chg="add mod">
          <ac:chgData name="Naveed Ur Rehman" userId="ddf297674649754e" providerId="LiveId" clId="{B3224185-130A-4887-9A16-3E7B675B7E6E}" dt="2023-08-02T21:51:19.262" v="1048" actId="1076"/>
          <ac:spMkLst>
            <pc:docMk/>
            <pc:sldMk cId="2786021295" sldId="298"/>
            <ac:spMk id="13" creationId="{0A931904-9B26-CDCC-4820-5B2FEC83B981}"/>
          </ac:spMkLst>
        </pc:spChg>
        <pc:spChg chg="add mod">
          <ac:chgData name="Naveed Ur Rehman" userId="ddf297674649754e" providerId="LiveId" clId="{B3224185-130A-4887-9A16-3E7B675B7E6E}" dt="2023-08-02T21:51:34.384" v="1049" actId="20577"/>
          <ac:spMkLst>
            <pc:docMk/>
            <pc:sldMk cId="2786021295" sldId="298"/>
            <ac:spMk id="15" creationId="{441EFE8C-7B47-F712-C347-A51B5CC52459}"/>
          </ac:spMkLst>
        </pc:spChg>
        <pc:spChg chg="add mod">
          <ac:chgData name="Naveed Ur Rehman" userId="ddf297674649754e" providerId="LiveId" clId="{B3224185-130A-4887-9A16-3E7B675B7E6E}" dt="2023-08-02T21:51:59.206" v="1092" actId="20577"/>
          <ac:spMkLst>
            <pc:docMk/>
            <pc:sldMk cId="2786021295" sldId="298"/>
            <ac:spMk id="16" creationId="{AE82012D-8431-8E7F-3533-8ECA6835B85C}"/>
          </ac:spMkLst>
        </pc:spChg>
        <pc:spChg chg="add mod">
          <ac:chgData name="Naveed Ur Rehman" userId="ddf297674649754e" providerId="LiveId" clId="{B3224185-130A-4887-9A16-3E7B675B7E6E}" dt="2023-08-02T21:51:19.262" v="1048" actId="1076"/>
          <ac:spMkLst>
            <pc:docMk/>
            <pc:sldMk cId="2786021295" sldId="298"/>
            <ac:spMk id="17" creationId="{48E7A486-4643-D0EE-AD8B-539098583C12}"/>
          </ac:spMkLst>
        </pc:spChg>
        <pc:spChg chg="add mod">
          <ac:chgData name="Naveed Ur Rehman" userId="ddf297674649754e" providerId="LiveId" clId="{B3224185-130A-4887-9A16-3E7B675B7E6E}" dt="2023-08-02T21:51:19.262" v="1048" actId="1076"/>
          <ac:spMkLst>
            <pc:docMk/>
            <pc:sldMk cId="2786021295" sldId="298"/>
            <ac:spMk id="18" creationId="{57A6A5B0-0D6F-EC8F-B1E9-B385BC0D74FC}"/>
          </ac:spMkLst>
        </pc:spChg>
        <pc:spChg chg="mod">
          <ac:chgData name="Naveed Ur Rehman" userId="ddf297674649754e" providerId="LiveId" clId="{B3224185-130A-4887-9A16-3E7B675B7E6E}" dt="2023-08-02T22:14:02.320" v="1250" actId="1076"/>
          <ac:spMkLst>
            <pc:docMk/>
            <pc:sldMk cId="2786021295" sldId="298"/>
            <ac:spMk id="25" creationId="{78877F9B-F146-408C-83A2-1E8ED9D2E2A4}"/>
          </ac:spMkLst>
        </pc:spChg>
        <pc:picChg chg="add mod">
          <ac:chgData name="Naveed Ur Rehman" userId="ddf297674649754e" providerId="LiveId" clId="{B3224185-130A-4887-9A16-3E7B675B7E6E}" dt="2023-08-02T21:50:59.607" v="1046" actId="1076"/>
          <ac:picMkLst>
            <pc:docMk/>
            <pc:sldMk cId="2786021295" sldId="298"/>
            <ac:picMk id="2" creationId="{1EC34131-C1C9-26D7-A42F-E4B7E9734B88}"/>
          </ac:picMkLst>
        </pc:picChg>
        <pc:picChg chg="del mod">
          <ac:chgData name="Naveed Ur Rehman" userId="ddf297674649754e" providerId="LiveId" clId="{B3224185-130A-4887-9A16-3E7B675B7E6E}" dt="2023-08-02T21:50:49.269" v="1044" actId="478"/>
          <ac:picMkLst>
            <pc:docMk/>
            <pc:sldMk cId="2786021295" sldId="298"/>
            <ac:picMk id="14" creationId="{747350D1-8721-4FD5-BAAF-3DC13EF4D7CB}"/>
          </ac:picMkLst>
        </pc:picChg>
        <pc:cxnChg chg="del mod">
          <ac:chgData name="Naveed Ur Rehman" userId="ddf297674649754e" providerId="LiveId" clId="{B3224185-130A-4887-9A16-3E7B675B7E6E}" dt="2023-08-02T21:50:19.059" v="1036" actId="478"/>
          <ac:cxnSpMkLst>
            <pc:docMk/>
            <pc:sldMk cId="2786021295" sldId="298"/>
            <ac:cxnSpMk id="7" creationId="{D06F6ABB-AFCD-4EAB-B7DB-6C46C9CB01A7}"/>
          </ac:cxnSpMkLst>
        </pc:cxnChg>
        <pc:cxnChg chg="del">
          <ac:chgData name="Naveed Ur Rehman" userId="ddf297674649754e" providerId="LiveId" clId="{B3224185-130A-4887-9A16-3E7B675B7E6E}" dt="2023-08-02T21:50:27.385" v="1041" actId="478"/>
          <ac:cxnSpMkLst>
            <pc:docMk/>
            <pc:sldMk cId="2786021295" sldId="298"/>
            <ac:cxnSpMk id="10" creationId="{AD67E72F-B1C6-4A4B-BD26-3BE33208E4D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5A3A07B-F5EF-4708-A163-A40E775D0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/>
          </a:bodyPr>
          <a:lstStyle>
            <a:lvl1pPr algn="ctr">
              <a:defRPr sz="6000"/>
            </a:lvl1pPr>
          </a:lstStyle>
          <a:p>
            <a:r>
              <a:rPr lang="en-US" altLang="en-US"/>
              <a:t>Click here to edit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235CE19-193F-4A84-8CF0-75549FC0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en-US"/>
              <a:t>Click here to edit master subtitle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D873B87-5714-4BCD-97E2-F76FBED0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DF55F56-227C-4703-AB97-4F19C8BDDB1B}" type="datetimeFigureOut">
              <a:rPr lang="en-US" altLang="en-US" sz="1100" smtClean="0"/>
              <a:t>9/21/2023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978D0C0-EC02-4D7E-BBF6-79561A26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C0469A-C551-4408-85A3-FEAA36CC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867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5A7CA6F-16D7-430A-88D4-05BDAE6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81D90B4-F101-454E-A31A-63360D268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en-US" altLang="en-US"/>
              <a:t>Click here to edit master text styles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7322E5D-F922-4BFE-90C6-1DFBA3B0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DF55F56-227C-4703-AB97-4F19C8BDDB1B}" type="datetimeFigureOut">
              <a:rPr lang="en-US" altLang="en-US" sz="1100" smtClean="0"/>
              <a:t>9/21/2023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97F7443-31FB-42FA-892C-B490BE00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5C370AA-3AB2-400F-BCBE-BDCE760D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9157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94215E8A-A948-43A4-BBDA-20A16E857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vert"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15DBE9A-F799-41F6-A5E4-517110EBD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vert">
            <a:normAutofit/>
          </a:bodyPr>
          <a:lstStyle/>
          <a:p>
            <a:pPr lvl="0"/>
            <a:r>
              <a:rPr lang="en-US" altLang="en-US"/>
              <a:t>Click here to edit master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619A11B-E4DC-46B6-9AA3-A8B97053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DF55F56-227C-4703-AB97-4F19C8BDDB1B}" type="datetimeFigureOut">
              <a:rPr lang="en-US" altLang="en-US" sz="1100" smtClean="0"/>
              <a:t>9/21/2023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848FBBD-8889-436C-8D56-11D436E1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6693F9-3291-4540-9452-D0E326A0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033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5BE841D-21F2-4938-AD45-0D3D10E3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E562224-63F6-4640-96F0-A9701AC5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/>
              <a:t>Click here to edit master text styles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1FC8AE-CC47-4429-9E02-077590BE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DF55F56-227C-4703-AB97-4F19C8BDDB1B}" type="datetimeFigureOut">
              <a:rPr lang="en-US" altLang="en-US" sz="1100" smtClean="0"/>
              <a:t>9/21/2023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7E8A9E0-B475-4624-97A0-6D8FAC96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36937F9-A25B-4258-8EB5-4588F365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18784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5E61E9-753F-4328-9F08-7F916E83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>
            <a:normAutofit/>
          </a:bodyPr>
          <a:lstStyle>
            <a:lvl1pPr>
              <a:defRPr sz="6000"/>
            </a:lvl1pPr>
          </a:lstStyle>
          <a:p>
            <a:r>
              <a:rPr lang="en-US" altLang="en-US"/>
              <a:t>Click here to edit master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987D1FB-B843-4020-89E6-C4BCE1E44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en-US"/>
              <a:t>Click here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859B250-09FB-4853-9BA5-21DF095E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DF55F56-227C-4703-AB97-4F19C8BDDB1B}" type="datetimeFigureOut">
              <a:rPr lang="en-US" altLang="en-US" sz="1100" smtClean="0"/>
              <a:t>9/21/2023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86276BE-FB4A-428C-B9E5-77F7317B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89D4362-3750-4BA7-8FB1-586FC1E2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602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722A298-7D53-4153-9498-4B673A8A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9F9F101-2465-4F46-9542-0C97A1787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en-US" altLang="en-US"/>
              <a:t>Click here to edit master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D8EB3B6-B93B-4BB2-9763-11189D1DD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en-US" altLang="en-US"/>
              <a:t>Click here to edit master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71CA2EE-4076-45EC-BA48-4F2B85AD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DF55F56-227C-4703-AB97-4F19C8BDDB1B}" type="datetimeFigureOut">
              <a:rPr lang="en-US" altLang="en-US" sz="1100" smtClean="0"/>
              <a:t>9/21/2023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F98741E-F057-4C0C-8E67-48A71FD1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0130B8F-4474-49DD-9543-14C18B5B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3845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C4C69FA-E39C-4048-BBA1-575D7BF4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E1D407B-F931-4967-945F-5EC72FD1C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/>
              <a:t>Click here to edit master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C4C18F8-7006-463D-A65F-FB0B981B1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en-US" altLang="en-US"/>
              <a:t>Click here to edit master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61575202-4FCE-4A60-A2D5-D262BC4AE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/>
              <a:t>Click here to edit master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4334542-2F84-4E4C-995E-0D3832136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en-US" altLang="en-US"/>
              <a:t>Click here to edit master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A96DF2D4-6481-4B0F-B1D6-BF0E5B9D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DF55F56-227C-4703-AB97-4F19C8BDDB1B}" type="datetimeFigureOut">
              <a:rPr lang="en-US" altLang="en-US" sz="1100" smtClean="0"/>
              <a:t>9/21/2023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934A124-A4D7-433C-ACAC-6821C661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92E72F80-0315-4F3A-8619-D21BFD34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00391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108F661-B5AB-4864-80BB-B68500AC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EE9FBB36-2F02-43FB-AC3F-9EF6CA3F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DF55F56-227C-4703-AB97-4F19C8BDDB1B}" type="datetimeFigureOut">
              <a:rPr lang="en-US" altLang="en-US" sz="1100" smtClean="0"/>
              <a:t>9/21/2023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C7F6FA0F-D939-4D38-92B2-3D49DFD9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2FC8EB2-72E0-42EE-A0E5-EB6CBD11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808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D3B7289-0DB8-446B-AFA8-E865B9D4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DF55F56-227C-4703-AB97-4F19C8BDDB1B}" type="datetimeFigureOut">
              <a:rPr lang="en-US" altLang="en-US" sz="1100" smtClean="0"/>
              <a:t>9/21/2023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BB6A8C8-BC43-4810-9CF0-C19DFD59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895A8A9-2D94-4AFF-ACF4-FE4295B0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456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FA68CD5-358D-4DEF-908D-5091018C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altLang="en-US" sz="3000"/>
              <a:t>Click here to edit master header styles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27ECCE1-F983-473B-B077-36992AF51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en-US"/>
              <a:t>Click here to edit master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D186480D-2AD0-4429-8D2E-10CB87A02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/>
              <a:t>Click here to edit master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204CF3E-0636-49C9-B711-98B2064A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DF55F56-227C-4703-AB97-4F19C8BDDB1B}" type="datetimeFigureOut">
              <a:rPr lang="en-US" altLang="en-US" sz="1100" smtClean="0"/>
              <a:t>9/21/2023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82E071F-ED3D-4582-A4DC-63CC45A8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8E8D77A-5EF3-4A5C-AFFC-E60EC531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549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6B192AF-9D18-465D-B402-22FC98E8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altLang="en-US" sz="3000"/>
              <a:t>Click here to edit master header styles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A1248DD4-BF0D-450F-91C8-DC61010E4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6B84CBA-E0EC-4B52-B7F0-97A8388BB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/>
              <a:t>Click here to edit master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8A1AC07-79E2-4578-A43A-9C254319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DF55F56-227C-4703-AB97-4F19C8BDDB1B}" type="datetimeFigureOut">
              <a:rPr lang="en-US" altLang="en-US" sz="1100" smtClean="0"/>
              <a:t>9/21/2023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3EEFF18-F059-4038-BCB1-30DD4C63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E424A4F-B2B2-4D53-A271-71B0BEA9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4408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FD01B79B-FB92-4CA4-88BE-1495DD14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62F16F2-2FC9-417C-B649-A647003A7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en-US"/>
              <a:t>Click here to edit master text styles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FFE5683-0BAF-4F92-9608-690539197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8DF55F56-227C-4703-AB97-4F19C8BDDB1B}" type="datetimeFigureOut">
              <a:rPr lang="en-US" altLang="en-US" sz="1100" smtClean="0"/>
              <a:t>9/21/2023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D1A98A2-D18D-489C-A1B8-6F306E5BC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CBBB3F9-1328-4ED7-8234-959EEDB56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942478F7-1D19-41D9-B1EB-172836F8E31D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7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F6B7258E-AE4C-4B87-863C-98943023A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17F8EF91-4980-4130-A333-6E0E3C55D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914" y="0"/>
            <a:ext cx="12406315" cy="69799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7DA567BF-2783-45DF-8C16-70D196A9E2B2}"/>
              </a:ext>
            </a:extLst>
          </p:cNvPr>
          <p:cNvSpPr txBox="1"/>
          <p:nvPr/>
        </p:nvSpPr>
        <p:spPr>
          <a:xfrm>
            <a:off x="378069" y="1752403"/>
            <a:ext cx="5357275" cy="13398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en-US" sz="8800" dirty="0">
                <a:solidFill>
                  <a:srgbClr val="F57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 SC"/>
                <a:ea typeface="Source Han Sans SC"/>
              </a:rPr>
              <a:t>Online Tutor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E5BE7426-52D7-4D27-9B0B-1F88FC47FAD4}"/>
              </a:ext>
            </a:extLst>
          </p:cNvPr>
          <p:cNvSpPr txBox="1"/>
          <p:nvPr/>
        </p:nvSpPr>
        <p:spPr>
          <a:xfrm>
            <a:off x="2826398" y="2736952"/>
            <a:ext cx="4357589" cy="63108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en-US" sz="66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 SC"/>
                <a:ea typeface="Source Han Sans SC"/>
              </a:rPr>
              <a:t>Finder System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007054FA-3520-40B8-97EE-E225515D1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28" t="36850" r="40206" b="49675"/>
          <a:stretch>
            <a:fillRect/>
          </a:stretch>
        </p:blipFill>
        <p:spPr>
          <a:xfrm>
            <a:off x="2826398" y="436301"/>
            <a:ext cx="1994914" cy="9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9984"/>
      </p:ext>
    </p:extLst>
  </p:cSld>
  <p:clrMapOvr>
    <a:masterClrMapping/>
  </p:clrMapOvr>
  <p:transition spd="slow" advClick="0" advTm="2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F0C3119-3992-4AC3-B9DB-9B2BCE120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B83FE128-9214-4BFE-938F-4AA2FE24C2D1}"/>
              </a:ext>
            </a:extLst>
          </p:cNvPr>
          <p:cNvSpPr/>
          <p:nvPr/>
        </p:nvSpPr>
        <p:spPr>
          <a:xfrm>
            <a:off x="335065" y="248967"/>
            <a:ext cx="11201400" cy="6213762"/>
          </a:xfrm>
          <a:prstGeom prst="roundRect">
            <a:avLst>
              <a:gd name="adj" fmla="val 64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对话气泡: 矩形 22">
            <a:extLst>
              <a:ext uri="{FF2B5EF4-FFF2-40B4-BE49-F238E27FC236}">
                <a16:creationId xmlns="" xmlns:a16="http://schemas.microsoft.com/office/drawing/2014/main" id="{3244A2A9-EA7E-43EE-975E-63ABF929406B}"/>
              </a:ext>
            </a:extLst>
          </p:cNvPr>
          <p:cNvSpPr/>
          <p:nvPr/>
        </p:nvSpPr>
        <p:spPr>
          <a:xfrm>
            <a:off x="889635" y="666751"/>
            <a:ext cx="213360" cy="259080"/>
          </a:xfrm>
          <a:prstGeom prst="wedgeRectCallout">
            <a:avLst>
              <a:gd name="adj1" fmla="val 79881"/>
              <a:gd name="adj2" fmla="val -156"/>
            </a:avLst>
          </a:prstGeom>
          <a:solidFill>
            <a:srgbClr val="F57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文本框 11">
            <a:extLst>
              <a:ext uri="{FF2B5EF4-FFF2-40B4-BE49-F238E27FC236}">
                <a16:creationId xmlns="" xmlns:a16="http://schemas.microsoft.com/office/drawing/2014/main" id="{78877F9B-F146-408C-83A2-1E8ED9D2E2A4}"/>
              </a:ext>
            </a:extLst>
          </p:cNvPr>
          <p:cNvSpPr txBox="1"/>
          <p:nvPr/>
        </p:nvSpPr>
        <p:spPr>
          <a:xfrm>
            <a:off x="1196340" y="615286"/>
            <a:ext cx="2679624" cy="381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9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Heavy"/>
                <a:ea typeface="思源黑体 CN Heavy" panose="020B0A00000000000000" pitchFamily="34" charset="-122"/>
              </a:rPr>
              <a:t>System Requirement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5C483FF-B436-1666-C428-0461682ECD70}"/>
              </a:ext>
            </a:extLst>
          </p:cNvPr>
          <p:cNvSpPr txBox="1"/>
          <p:nvPr/>
        </p:nvSpPr>
        <p:spPr>
          <a:xfrm>
            <a:off x="1196340" y="1343907"/>
            <a:ext cx="9407495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Minimum System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B73A4D4-33CC-EA55-105C-159B579769C3}"/>
              </a:ext>
            </a:extLst>
          </p:cNvPr>
          <p:cNvSpPr txBox="1"/>
          <p:nvPr/>
        </p:nvSpPr>
        <p:spPr>
          <a:xfrm>
            <a:off x="2423949" y="2635976"/>
            <a:ext cx="75438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Proseser:  	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Intel(R) Pantium or Higher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C63887D-DC7C-E5C1-67DB-525D8C4CDF49}"/>
              </a:ext>
            </a:extLst>
          </p:cNvPr>
          <p:cNvSpPr txBox="1"/>
          <p:nvPr/>
        </p:nvSpPr>
        <p:spPr>
          <a:xfrm>
            <a:off x="2423949" y="3104844"/>
            <a:ext cx="75438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RAM:   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2.00 GB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CF4E01A-7621-112C-79F4-29ADD6C4ADA6}"/>
              </a:ext>
            </a:extLst>
          </p:cNvPr>
          <p:cNvSpPr/>
          <p:nvPr/>
        </p:nvSpPr>
        <p:spPr>
          <a:xfrm>
            <a:off x="2195349" y="5267972"/>
            <a:ext cx="77724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Minimum Windows 10 0r Higher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99D15FC-C27D-B6B5-F4EF-B1F96FC346AF}"/>
              </a:ext>
            </a:extLst>
          </p:cNvPr>
          <p:cNvSpPr txBox="1"/>
          <p:nvPr/>
        </p:nvSpPr>
        <p:spPr>
          <a:xfrm>
            <a:off x="1196340" y="4312376"/>
            <a:ext cx="9407495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Operating System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602EFEC-8680-1DD0-156C-89D06B0EA254}"/>
              </a:ext>
            </a:extLst>
          </p:cNvPr>
          <p:cNvSpPr txBox="1"/>
          <p:nvPr/>
        </p:nvSpPr>
        <p:spPr>
          <a:xfrm>
            <a:off x="2423949" y="3566509"/>
            <a:ext cx="7530581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Hard disk: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20 GB</a:t>
            </a:r>
          </a:p>
        </p:txBody>
      </p:sp>
    </p:spTree>
    <p:extLst>
      <p:ext uri="{BB962C8B-B14F-4D97-AF65-F5344CB8AC3E}">
        <p14:creationId xmlns:p14="http://schemas.microsoft.com/office/powerpoint/2010/main" val="141564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advClick="0" advTm="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1F0052CA-5CF3-4DC7-B9D0-6C84C874C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976" y="0"/>
            <a:ext cx="12191999" cy="6858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43AA5060-0724-4FEE-8BD4-B039735E4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84636"/>
            <a:ext cx="5777703" cy="57777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DB317BE-DA74-2896-6DD5-E2441C2CCEB2}"/>
              </a:ext>
            </a:extLst>
          </p:cNvPr>
          <p:cNvSpPr txBox="1"/>
          <p:nvPr/>
        </p:nvSpPr>
        <p:spPr>
          <a:xfrm>
            <a:off x="870204" y="2678638"/>
            <a:ext cx="736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4409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2000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F0C3119-3992-4AC3-B9DB-9B2BCE120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B83FE128-9214-4BFE-938F-4AA2FE24C2D1}"/>
              </a:ext>
            </a:extLst>
          </p:cNvPr>
          <p:cNvSpPr/>
          <p:nvPr/>
        </p:nvSpPr>
        <p:spPr>
          <a:xfrm>
            <a:off x="497534" y="544831"/>
            <a:ext cx="11201400" cy="6213762"/>
          </a:xfrm>
          <a:prstGeom prst="roundRect">
            <a:avLst>
              <a:gd name="adj" fmla="val 64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对话气泡: 矩形 22">
            <a:extLst>
              <a:ext uri="{FF2B5EF4-FFF2-40B4-BE49-F238E27FC236}">
                <a16:creationId xmlns="" xmlns:a16="http://schemas.microsoft.com/office/drawing/2014/main" id="{3244A2A9-EA7E-43EE-975E-63ABF929406B}"/>
              </a:ext>
            </a:extLst>
          </p:cNvPr>
          <p:cNvSpPr/>
          <p:nvPr/>
        </p:nvSpPr>
        <p:spPr>
          <a:xfrm>
            <a:off x="889635" y="666751"/>
            <a:ext cx="213360" cy="259080"/>
          </a:xfrm>
          <a:prstGeom prst="wedgeRectCallout">
            <a:avLst>
              <a:gd name="adj1" fmla="val 79881"/>
              <a:gd name="adj2" fmla="val -156"/>
            </a:avLst>
          </a:prstGeom>
          <a:solidFill>
            <a:srgbClr val="F57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文本框 11">
            <a:extLst>
              <a:ext uri="{FF2B5EF4-FFF2-40B4-BE49-F238E27FC236}">
                <a16:creationId xmlns="" xmlns:a16="http://schemas.microsoft.com/office/drawing/2014/main" id="{78877F9B-F146-408C-83A2-1E8ED9D2E2A4}"/>
              </a:ext>
            </a:extLst>
          </p:cNvPr>
          <p:cNvSpPr txBox="1"/>
          <p:nvPr/>
        </p:nvSpPr>
        <p:spPr>
          <a:xfrm>
            <a:off x="1196338" y="544831"/>
            <a:ext cx="3375662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Heavy"/>
                <a:ea typeface="思源黑体 CN Heavy" panose="020B0A00000000000000" pitchFamily="34" charset="-122"/>
              </a:rPr>
              <a:t>Group Members</a:t>
            </a:r>
          </a:p>
        </p:txBody>
      </p:sp>
      <p:sp>
        <p:nvSpPr>
          <p:cNvPr id="20" name="文本框 8">
            <a:extLst>
              <a:ext uri="{FF2B5EF4-FFF2-40B4-BE49-F238E27FC236}">
                <a16:creationId xmlns="" xmlns:a16="http://schemas.microsoft.com/office/drawing/2014/main" id="{28397F54-3EDB-425C-82F9-0B7917B4CC91}"/>
              </a:ext>
            </a:extLst>
          </p:cNvPr>
          <p:cNvSpPr txBox="1"/>
          <p:nvPr/>
        </p:nvSpPr>
        <p:spPr>
          <a:xfrm>
            <a:off x="1920177" y="5040453"/>
            <a:ext cx="3954098" cy="625602"/>
          </a:xfrm>
          <a:prstGeom prst="rect">
            <a:avLst/>
          </a:prstGeom>
          <a:solidFill>
            <a:srgbClr val="2CC0D3"/>
          </a:solidFill>
        </p:spPr>
        <p:txBody>
          <a:bodyPr wrap="square" rtlCol="0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sym typeface="+mn-ea"/>
              </a:rPr>
              <a:t>Naveed Ur Rehman</a:t>
            </a:r>
          </a:p>
        </p:txBody>
      </p:sp>
      <p:sp>
        <p:nvSpPr>
          <p:cNvPr id="21" name="文本框 8">
            <a:extLst>
              <a:ext uri="{FF2B5EF4-FFF2-40B4-BE49-F238E27FC236}">
                <a16:creationId xmlns="" xmlns:a16="http://schemas.microsoft.com/office/drawing/2014/main" id="{08B8BD5E-DE76-4839-BD85-47B11AF20CE8}"/>
              </a:ext>
            </a:extLst>
          </p:cNvPr>
          <p:cNvSpPr txBox="1"/>
          <p:nvPr/>
        </p:nvSpPr>
        <p:spPr>
          <a:xfrm>
            <a:off x="2794418" y="5562970"/>
            <a:ext cx="2107096" cy="3548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sym typeface="+mn-ea"/>
              </a:rPr>
              <a:t>2019-GCUF-86573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51204C1-40B7-4E93-629F-A194D953B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468" y="1259300"/>
            <a:ext cx="3512991" cy="359105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A631967-2FC6-2410-3017-2E00AEE62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544" y="1259300"/>
            <a:ext cx="3814740" cy="359105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0" name="文本框 8">
            <a:extLst>
              <a:ext uri="{FF2B5EF4-FFF2-40B4-BE49-F238E27FC236}">
                <a16:creationId xmlns="" xmlns:a16="http://schemas.microsoft.com/office/drawing/2014/main" id="{1E5F041F-52E0-74F5-E778-206E7325FFC7}"/>
              </a:ext>
            </a:extLst>
          </p:cNvPr>
          <p:cNvSpPr txBox="1"/>
          <p:nvPr/>
        </p:nvSpPr>
        <p:spPr>
          <a:xfrm>
            <a:off x="7129978" y="5040452"/>
            <a:ext cx="2911943" cy="625602"/>
          </a:xfrm>
          <a:prstGeom prst="rect">
            <a:avLst/>
          </a:prstGeom>
          <a:solidFill>
            <a:srgbClr val="2CC0D3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sym typeface="+mn-ea"/>
              </a:rPr>
              <a:t>Asim Kamran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="" xmlns:a16="http://schemas.microsoft.com/office/drawing/2014/main" id="{14990C42-8343-1CED-D043-300FF233F5D2}"/>
              </a:ext>
            </a:extLst>
          </p:cNvPr>
          <p:cNvSpPr txBox="1"/>
          <p:nvPr/>
        </p:nvSpPr>
        <p:spPr>
          <a:xfrm>
            <a:off x="7504405" y="5576041"/>
            <a:ext cx="2163091" cy="3417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sym typeface="+mn-ea"/>
              </a:rPr>
              <a:t>2019-GCUF-86415</a:t>
            </a:r>
          </a:p>
        </p:txBody>
      </p:sp>
    </p:spTree>
    <p:extLst>
      <p:ext uri="{BB962C8B-B14F-4D97-AF65-F5344CB8AC3E}">
        <p14:creationId xmlns:p14="http://schemas.microsoft.com/office/powerpoint/2010/main" val="10450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2000">
        <p14:reveal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0" grpId="0" animBg="1"/>
      <p:bldP spid="21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F0C3119-3992-4AC3-B9DB-9B2BCE120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" y="0"/>
            <a:ext cx="12189611" cy="6858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B83FE128-9214-4BFE-938F-4AA2FE24C2D1}"/>
              </a:ext>
            </a:extLst>
          </p:cNvPr>
          <p:cNvSpPr/>
          <p:nvPr/>
        </p:nvSpPr>
        <p:spPr>
          <a:xfrm>
            <a:off x="495299" y="322119"/>
            <a:ext cx="11201400" cy="6213762"/>
          </a:xfrm>
          <a:prstGeom prst="roundRect">
            <a:avLst>
              <a:gd name="adj" fmla="val 64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" name="对话气泡: 矩形 22">
            <a:extLst>
              <a:ext uri="{FF2B5EF4-FFF2-40B4-BE49-F238E27FC236}">
                <a16:creationId xmlns="" xmlns:a16="http://schemas.microsoft.com/office/drawing/2014/main" id="{A7C4E83C-08E2-1C7C-A51B-215F5042A67B}"/>
              </a:ext>
            </a:extLst>
          </p:cNvPr>
          <p:cNvSpPr/>
          <p:nvPr/>
        </p:nvSpPr>
        <p:spPr>
          <a:xfrm>
            <a:off x="5369694" y="1302671"/>
            <a:ext cx="213360" cy="259080"/>
          </a:xfrm>
          <a:prstGeom prst="wedgeRectCallout">
            <a:avLst>
              <a:gd name="adj1" fmla="val 79881"/>
              <a:gd name="adj2" fmla="val -156"/>
            </a:avLst>
          </a:prstGeom>
          <a:solidFill>
            <a:srgbClr val="F57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" name="文本框 24">
            <a:extLst>
              <a:ext uri="{FF2B5EF4-FFF2-40B4-BE49-F238E27FC236}">
                <a16:creationId xmlns="" xmlns:a16="http://schemas.microsoft.com/office/drawing/2014/main" id="{B5F84867-56C2-31CC-15A4-670F3C6D861C}"/>
              </a:ext>
            </a:extLst>
          </p:cNvPr>
          <p:cNvSpPr txBox="1"/>
          <p:nvPr/>
        </p:nvSpPr>
        <p:spPr>
          <a:xfrm>
            <a:off x="5650611" y="1475281"/>
            <a:ext cx="3740200" cy="536128"/>
          </a:xfrm>
          <a:prstGeom prst="rect">
            <a:avLst/>
          </a:prstGeom>
          <a:solidFill>
            <a:srgbClr val="F57B3B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3200" kern="0" dirty="0">
                <a:solidFill>
                  <a:schemeClr val="bg1"/>
                </a:solidFill>
                <a:latin typeface="Stencil" panose="040409050D0802020404" pitchFamily="82" charset="0"/>
                <a:ea typeface="思源黑体 CN Heavy" panose="020B0A00000000000000" pitchFamily="34" charset="-122"/>
              </a:rPr>
              <a:t>introduction</a:t>
            </a:r>
          </a:p>
        </p:txBody>
      </p:sp>
      <p:sp>
        <p:nvSpPr>
          <p:cNvPr id="8" name="Synergistically utilize technically sound portals with frictionless chains. Dramatically customize…">
            <a:extLst>
              <a:ext uri="{FF2B5EF4-FFF2-40B4-BE49-F238E27FC236}">
                <a16:creationId xmlns="" xmlns:a16="http://schemas.microsoft.com/office/drawing/2014/main" id="{97A7CF64-D538-8E97-3DA5-85A36E04B240}"/>
              </a:ext>
            </a:extLst>
          </p:cNvPr>
          <p:cNvSpPr txBox="1"/>
          <p:nvPr/>
        </p:nvSpPr>
        <p:spPr>
          <a:xfrm>
            <a:off x="5963223" y="2224219"/>
            <a:ext cx="4570665" cy="4472286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norm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Low" defTabSz="412750" hangingPunct="0">
              <a:lnSpc>
                <a:spcPct val="12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GB" sz="2000" dirty="0">
                <a:sym typeface="Roboto Bold"/>
              </a:rPr>
              <a:t>This is a web-application which helps students find tutors based on their input location and subject. This app uses PHP For backend and MySQL database. You can choose Subjects ,Class , Location &amp; Salary etc in this Project.</a:t>
            </a:r>
            <a:endParaRPr lang="en-US" altLang="zh-CN" sz="1400" kern="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Roboto Light"/>
            </a:endParaRPr>
          </a:p>
        </p:txBody>
      </p:sp>
      <p:cxnSp>
        <p:nvCxnSpPr>
          <p:cNvPr id="22" name="直接箭头连接符 6">
            <a:extLst>
              <a:ext uri="{FF2B5EF4-FFF2-40B4-BE49-F238E27FC236}">
                <a16:creationId xmlns="" xmlns:a16="http://schemas.microsoft.com/office/drawing/2014/main" id="{45B59E47-C56D-D94B-BAAA-1673EBBB30B9}"/>
              </a:ext>
            </a:extLst>
          </p:cNvPr>
          <p:cNvCxnSpPr/>
          <p:nvPr/>
        </p:nvCxnSpPr>
        <p:spPr>
          <a:xfrm>
            <a:off x="5867444" y="2221960"/>
            <a:ext cx="1" cy="2674369"/>
          </a:xfrm>
          <a:prstGeom prst="straightConnector1">
            <a:avLst/>
          </a:prstGeom>
          <a:ln w="38100" cap="rnd">
            <a:solidFill>
              <a:srgbClr val="342C5F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剪去单角 1">
            <a:extLst>
              <a:ext uri="{FF2B5EF4-FFF2-40B4-BE49-F238E27FC236}">
                <a16:creationId xmlns="" xmlns:a16="http://schemas.microsoft.com/office/drawing/2014/main" id="{87390AC0-87FF-A61D-474A-1594A3959AEC}"/>
              </a:ext>
            </a:extLst>
          </p:cNvPr>
          <p:cNvSpPr/>
          <p:nvPr/>
        </p:nvSpPr>
        <p:spPr>
          <a:xfrm>
            <a:off x="2010977" y="2614723"/>
            <a:ext cx="3289971" cy="2226699"/>
          </a:xfrm>
          <a:prstGeom prst="snip1Rect">
            <a:avLst/>
          </a:prstGeom>
          <a:solidFill>
            <a:srgbClr val="2CC0D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26" name="图片 11">
            <a:extLst>
              <a:ext uri="{FF2B5EF4-FFF2-40B4-BE49-F238E27FC236}">
                <a16:creationId xmlns="" xmlns:a16="http://schemas.microsoft.com/office/drawing/2014/main" id="{F303F966-307A-DAD6-0C3B-FF10FB03D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5" t="33145" r="-2102" b="35776"/>
          <a:stretch>
            <a:fillRect/>
          </a:stretch>
        </p:blipFill>
        <p:spPr>
          <a:xfrm>
            <a:off x="1595753" y="1302671"/>
            <a:ext cx="4120418" cy="33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50419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F0C3119-3992-4AC3-B9DB-9B2BCE120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" y="17418"/>
            <a:ext cx="12189611" cy="6858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B83FE128-9214-4BFE-938F-4AA2FE24C2D1}"/>
              </a:ext>
            </a:extLst>
          </p:cNvPr>
          <p:cNvSpPr/>
          <p:nvPr/>
        </p:nvSpPr>
        <p:spPr>
          <a:xfrm>
            <a:off x="495299" y="322119"/>
            <a:ext cx="11201400" cy="6213762"/>
          </a:xfrm>
          <a:prstGeom prst="roundRect">
            <a:avLst>
              <a:gd name="adj" fmla="val 64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对话气泡: 矩形 22">
            <a:extLst>
              <a:ext uri="{FF2B5EF4-FFF2-40B4-BE49-F238E27FC236}">
                <a16:creationId xmlns="" xmlns:a16="http://schemas.microsoft.com/office/drawing/2014/main" id="{3244A2A9-EA7E-43EE-975E-63ABF929406B}"/>
              </a:ext>
            </a:extLst>
          </p:cNvPr>
          <p:cNvSpPr/>
          <p:nvPr/>
        </p:nvSpPr>
        <p:spPr>
          <a:xfrm>
            <a:off x="752475" y="656085"/>
            <a:ext cx="213360" cy="259080"/>
          </a:xfrm>
          <a:prstGeom prst="wedgeRectCallout">
            <a:avLst>
              <a:gd name="adj1" fmla="val 79881"/>
              <a:gd name="adj2" fmla="val -156"/>
            </a:avLst>
          </a:prstGeom>
          <a:solidFill>
            <a:srgbClr val="F57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3C3379C-F5CB-439D-BB25-4FE27E75C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6" t="31737" r="50259" b="34982"/>
          <a:stretch>
            <a:fillRect/>
          </a:stretch>
        </p:blipFill>
        <p:spPr>
          <a:xfrm>
            <a:off x="6095999" y="1402139"/>
            <a:ext cx="5444809" cy="475598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="" xmlns:a16="http://schemas.microsoft.com/office/drawing/2014/main" id="{A7594A2F-32FC-49ED-9628-A9DB1FB3555D}"/>
              </a:ext>
            </a:extLst>
          </p:cNvPr>
          <p:cNvCxnSpPr/>
          <p:nvPr/>
        </p:nvCxnSpPr>
        <p:spPr>
          <a:xfrm>
            <a:off x="6440394" y="2442949"/>
            <a:ext cx="1" cy="2674369"/>
          </a:xfrm>
          <a:prstGeom prst="straightConnector1">
            <a:avLst/>
          </a:prstGeom>
          <a:ln w="38100" cap="rnd">
            <a:solidFill>
              <a:srgbClr val="342C5F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4">
            <a:extLst>
              <a:ext uri="{FF2B5EF4-FFF2-40B4-BE49-F238E27FC236}">
                <a16:creationId xmlns="" xmlns:a16="http://schemas.microsoft.com/office/drawing/2014/main" id="{BB708AFF-64C8-4965-A7C1-7474B8430EB4}"/>
              </a:ext>
            </a:extLst>
          </p:cNvPr>
          <p:cNvSpPr txBox="1"/>
          <p:nvPr/>
        </p:nvSpPr>
        <p:spPr>
          <a:xfrm>
            <a:off x="1058419" y="1002399"/>
            <a:ext cx="3740200" cy="536128"/>
          </a:xfrm>
          <a:prstGeom prst="rect">
            <a:avLst/>
          </a:prstGeom>
          <a:solidFill>
            <a:srgbClr val="F57B3B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3200" kern="0" dirty="0">
                <a:solidFill>
                  <a:schemeClr val="bg1"/>
                </a:solidFill>
                <a:latin typeface="Stencil" panose="040409050D0802020404" pitchFamily="82" charset="0"/>
                <a:ea typeface="思源黑体 CN Heavy" panose="020B0A00000000000000" pitchFamily="34" charset="-122"/>
              </a:rPr>
              <a:t>Abstract</a:t>
            </a:r>
          </a:p>
        </p:txBody>
      </p:sp>
      <p:sp>
        <p:nvSpPr>
          <p:cNvPr id="10" name="Synergistically utilize technically sound portals with frictionless chains. Dramatically customize…">
            <a:extLst>
              <a:ext uri="{FF2B5EF4-FFF2-40B4-BE49-F238E27FC236}">
                <a16:creationId xmlns="" xmlns:a16="http://schemas.microsoft.com/office/drawing/2014/main" id="{5DDC5478-F4FD-4836-95E2-3A60180C0B3D}"/>
              </a:ext>
            </a:extLst>
          </p:cNvPr>
          <p:cNvSpPr txBox="1"/>
          <p:nvPr/>
        </p:nvSpPr>
        <p:spPr>
          <a:xfrm>
            <a:off x="965835" y="2273805"/>
            <a:ext cx="5212079" cy="456677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norm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86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Low" defTabSz="412750" hangingPunct="0">
              <a:lnSpc>
                <a:spcPct val="12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GB" sz="2000" dirty="0">
                <a:sym typeface="Roboto Bold"/>
              </a:rPr>
              <a:t>It is an age old problem that a student has a tough time finding the teacher when required, thus this project present a easy to use solution of finding a teacher when required using our application. It also provide privacy to the teacher so that he can select the hours during which the students can meet him/her and the location where they can find the tutor.</a:t>
            </a:r>
            <a:endParaRPr lang="en-US" altLang="zh-CN" sz="1400" kern="0" dirty="0">
              <a:solidFill>
                <a:schemeClr val="bg1">
                  <a:lumMod val="5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928032020"/>
      </p:ext>
    </p:extLst>
  </p:cSld>
  <p:clrMapOvr>
    <a:masterClrMapping/>
  </p:clrMapOvr>
  <p:transition spd="slow" advClick="0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1F0052CA-5CF3-4DC7-B9D0-6C84C874C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1"/>
            <a:ext cx="12173710" cy="6847712"/>
          </a:xfrm>
          <a:prstGeom prst="rect">
            <a:avLst/>
          </a:prstGeom>
        </p:spPr>
      </p:pic>
      <p:sp>
        <p:nvSpPr>
          <p:cNvPr id="3" name="Google Shape;592;p30">
            <a:extLst>
              <a:ext uri="{FF2B5EF4-FFF2-40B4-BE49-F238E27FC236}">
                <a16:creationId xmlns="" xmlns:a16="http://schemas.microsoft.com/office/drawing/2014/main" id="{12668000-8DF8-4D46-B8FB-2911F9D513FC}"/>
              </a:ext>
            </a:extLst>
          </p:cNvPr>
          <p:cNvSpPr/>
          <p:nvPr/>
        </p:nvSpPr>
        <p:spPr>
          <a:xfrm>
            <a:off x="1478573" y="1473722"/>
            <a:ext cx="3333412" cy="642846"/>
          </a:xfrm>
          <a:prstGeom prst="round2DiagRect">
            <a:avLst>
              <a:gd name="adj1" fmla="val 16667"/>
              <a:gd name="adj2" fmla="val 0"/>
            </a:avLst>
          </a:prstGeom>
          <a:gradFill flip="none" rotWithShape="1">
            <a:gsLst>
              <a:gs pos="0">
                <a:srgbClr val="F3F3F3"/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" name="Google Shape;592;p30">
            <a:extLst>
              <a:ext uri="{FF2B5EF4-FFF2-40B4-BE49-F238E27FC236}">
                <a16:creationId xmlns="" xmlns:a16="http://schemas.microsoft.com/office/drawing/2014/main" id="{F8A9CC57-27AF-4DB1-BCC7-45F46B2EF6A5}"/>
              </a:ext>
            </a:extLst>
          </p:cNvPr>
          <p:cNvSpPr/>
          <p:nvPr/>
        </p:nvSpPr>
        <p:spPr>
          <a:xfrm>
            <a:off x="1478573" y="2479371"/>
            <a:ext cx="3333412" cy="642846"/>
          </a:xfrm>
          <a:prstGeom prst="round2DiagRect">
            <a:avLst>
              <a:gd name="adj1" fmla="val 16667"/>
              <a:gd name="adj2" fmla="val 0"/>
            </a:avLst>
          </a:prstGeom>
          <a:gradFill flip="none" rotWithShape="1">
            <a:gsLst>
              <a:gs pos="0">
                <a:srgbClr val="F3F3F3"/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" name="Google Shape;592;p30">
            <a:extLst>
              <a:ext uri="{FF2B5EF4-FFF2-40B4-BE49-F238E27FC236}">
                <a16:creationId xmlns="" xmlns:a16="http://schemas.microsoft.com/office/drawing/2014/main" id="{D79713A5-E7BD-46E1-8728-52A2F289637A}"/>
              </a:ext>
            </a:extLst>
          </p:cNvPr>
          <p:cNvSpPr/>
          <p:nvPr/>
        </p:nvSpPr>
        <p:spPr>
          <a:xfrm>
            <a:off x="1479192" y="3489823"/>
            <a:ext cx="3333412" cy="642846"/>
          </a:xfrm>
          <a:prstGeom prst="round2DiagRect">
            <a:avLst>
              <a:gd name="adj1" fmla="val 16667"/>
              <a:gd name="adj2" fmla="val 0"/>
            </a:avLst>
          </a:prstGeom>
          <a:gradFill flip="none" rotWithShape="1">
            <a:gsLst>
              <a:gs pos="0">
                <a:srgbClr val="F3F3F3"/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Google Shape;592;p30">
            <a:extLst>
              <a:ext uri="{FF2B5EF4-FFF2-40B4-BE49-F238E27FC236}">
                <a16:creationId xmlns="" xmlns:a16="http://schemas.microsoft.com/office/drawing/2014/main" id="{3028C81D-07E4-405C-98BD-20B67255E5AC}"/>
              </a:ext>
            </a:extLst>
          </p:cNvPr>
          <p:cNvSpPr/>
          <p:nvPr/>
        </p:nvSpPr>
        <p:spPr>
          <a:xfrm>
            <a:off x="1567137" y="4481581"/>
            <a:ext cx="3333412" cy="642846"/>
          </a:xfrm>
          <a:prstGeom prst="round2DiagRect">
            <a:avLst>
              <a:gd name="adj1" fmla="val 16667"/>
              <a:gd name="adj2" fmla="val 0"/>
            </a:avLst>
          </a:prstGeom>
          <a:gradFill flip="none" rotWithShape="1">
            <a:gsLst>
              <a:gs pos="0">
                <a:srgbClr val="F3F3F3"/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7" name="文本框 11">
            <a:extLst>
              <a:ext uri="{FF2B5EF4-FFF2-40B4-BE49-F238E27FC236}">
                <a16:creationId xmlns="" xmlns:a16="http://schemas.microsoft.com/office/drawing/2014/main" id="{E80D9196-4738-40CC-B686-974F23097690}"/>
              </a:ext>
            </a:extLst>
          </p:cNvPr>
          <p:cNvSpPr txBox="1"/>
          <p:nvPr/>
        </p:nvSpPr>
        <p:spPr>
          <a:xfrm>
            <a:off x="1924773" y="1564798"/>
            <a:ext cx="8324163" cy="501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GB" altLang="en-US" sz="24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Medium"/>
                <a:ea typeface="思源黑体 CN Medium" panose="020B0600000000000000" pitchFamily="34" charset="-122"/>
              </a:rPr>
              <a:t>A student can search for tutor when he is only logged in.</a:t>
            </a:r>
            <a:endParaRPr lang="en-US" altLang="en-US" sz="2400" dirty="0">
              <a:solidFill>
                <a:srgbClr val="342C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Medium"/>
              <a:ea typeface="思源黑体 CN Medium" panose="020B0600000000000000" pitchFamily="34" charset="-122"/>
            </a:endParaRPr>
          </a:p>
        </p:txBody>
      </p:sp>
      <p:sp>
        <p:nvSpPr>
          <p:cNvPr id="8" name="文本框 12">
            <a:extLst>
              <a:ext uri="{FF2B5EF4-FFF2-40B4-BE49-F238E27FC236}">
                <a16:creationId xmlns="" xmlns:a16="http://schemas.microsoft.com/office/drawing/2014/main" id="{C8E68EA3-876B-459D-8FAE-D76C777345AB}"/>
              </a:ext>
            </a:extLst>
          </p:cNvPr>
          <p:cNvSpPr txBox="1"/>
          <p:nvPr/>
        </p:nvSpPr>
        <p:spPr>
          <a:xfrm>
            <a:off x="1844609" y="2599798"/>
            <a:ext cx="9270803" cy="3477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Medium"/>
                <a:ea typeface="思源黑体 CN Medium" panose="020B0600000000000000" pitchFamily="34" charset="-122"/>
              </a:rPr>
              <a:t>When logged in student can also request tutor of a subject.</a:t>
            </a:r>
            <a:endParaRPr lang="en-US" altLang="en-US" sz="2400" dirty="0">
              <a:solidFill>
                <a:srgbClr val="342C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Medium"/>
              <a:ea typeface="思源黑体 CN Medium" panose="020B0600000000000000" pitchFamily="34" charset="-122"/>
            </a:endParaRPr>
          </a:p>
        </p:txBody>
      </p:sp>
      <p:sp>
        <p:nvSpPr>
          <p:cNvPr id="9" name="文本框 13">
            <a:extLst>
              <a:ext uri="{FF2B5EF4-FFF2-40B4-BE49-F238E27FC236}">
                <a16:creationId xmlns="" xmlns:a16="http://schemas.microsoft.com/office/drawing/2014/main" id="{FF1E2B83-A7B9-4D54-9EDA-36349850F068}"/>
              </a:ext>
            </a:extLst>
          </p:cNvPr>
          <p:cNvSpPr txBox="1"/>
          <p:nvPr/>
        </p:nvSpPr>
        <p:spPr>
          <a:xfrm>
            <a:off x="1719818" y="3589381"/>
            <a:ext cx="7761933" cy="4897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GB" altLang="en-US" sz="24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Medium"/>
                <a:ea typeface="思源黑体 CN Medium" panose="020B0600000000000000" pitchFamily="34" charset="-122"/>
              </a:rPr>
              <a:t>There is space for teacher to update when he log in.</a:t>
            </a:r>
            <a:endParaRPr lang="en-US" altLang="en-US" sz="2400" dirty="0">
              <a:solidFill>
                <a:srgbClr val="342C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Medium"/>
              <a:ea typeface="思源黑体 CN Medium" panose="020B0600000000000000" pitchFamily="34" charset="-122"/>
            </a:endParaRPr>
          </a:p>
        </p:txBody>
      </p:sp>
      <p:sp>
        <p:nvSpPr>
          <p:cNvPr id="10" name="文本框 14">
            <a:extLst>
              <a:ext uri="{FF2B5EF4-FFF2-40B4-BE49-F238E27FC236}">
                <a16:creationId xmlns="" xmlns:a16="http://schemas.microsoft.com/office/drawing/2014/main" id="{F317183C-7A18-45C8-8BA2-75CBBE951A56}"/>
              </a:ext>
            </a:extLst>
          </p:cNvPr>
          <p:cNvSpPr txBox="1"/>
          <p:nvPr/>
        </p:nvSpPr>
        <p:spPr>
          <a:xfrm>
            <a:off x="1692778" y="4629326"/>
            <a:ext cx="5501912" cy="544250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GB" altLang="en-US" sz="30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Medium"/>
                <a:ea typeface="思源黑体 CN Medium" panose="020B0600000000000000" pitchFamily="34" charset="-122"/>
              </a:rPr>
              <a:t>There are features such as FAQ's included.</a:t>
            </a:r>
            <a:endParaRPr lang="en-US" altLang="en-US" sz="3000" dirty="0">
              <a:solidFill>
                <a:srgbClr val="342C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Medium"/>
              <a:ea typeface="思源黑体 CN Medium" panose="020B0600000000000000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="" xmlns:a16="http://schemas.microsoft.com/office/drawing/2014/main" id="{AAD5A2DB-03D2-4699-900D-DA173A261B38}"/>
              </a:ext>
            </a:extLst>
          </p:cNvPr>
          <p:cNvSpPr/>
          <p:nvPr/>
        </p:nvSpPr>
        <p:spPr>
          <a:xfrm>
            <a:off x="818038" y="1336107"/>
            <a:ext cx="874742" cy="827684"/>
          </a:xfrm>
          <a:prstGeom prst="ellipse">
            <a:avLst/>
          </a:prstGeom>
          <a:solidFill>
            <a:srgbClr val="F57B3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="" xmlns:a16="http://schemas.microsoft.com/office/drawing/2014/main" id="{31C4CE1F-160F-4849-8069-569889055410}"/>
              </a:ext>
            </a:extLst>
          </p:cNvPr>
          <p:cNvSpPr/>
          <p:nvPr/>
        </p:nvSpPr>
        <p:spPr>
          <a:xfrm>
            <a:off x="818037" y="2399897"/>
            <a:ext cx="874742" cy="827684"/>
          </a:xfrm>
          <a:prstGeom prst="ellipse">
            <a:avLst/>
          </a:prstGeom>
          <a:solidFill>
            <a:srgbClr val="F57B3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="" xmlns:a16="http://schemas.microsoft.com/office/drawing/2014/main" id="{7F097A08-EB78-43F0-B0DF-FA6195ED0978}"/>
              </a:ext>
            </a:extLst>
          </p:cNvPr>
          <p:cNvSpPr/>
          <p:nvPr/>
        </p:nvSpPr>
        <p:spPr>
          <a:xfrm>
            <a:off x="818655" y="3363865"/>
            <a:ext cx="874742" cy="827684"/>
          </a:xfrm>
          <a:prstGeom prst="ellipse">
            <a:avLst/>
          </a:prstGeom>
          <a:solidFill>
            <a:srgbClr val="F57B3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="" xmlns:a16="http://schemas.microsoft.com/office/drawing/2014/main" id="{D4D11A4B-F9ED-4298-9D4D-324176ED80C3}"/>
              </a:ext>
            </a:extLst>
          </p:cNvPr>
          <p:cNvSpPr/>
          <p:nvPr/>
        </p:nvSpPr>
        <p:spPr>
          <a:xfrm>
            <a:off x="813248" y="4356058"/>
            <a:ext cx="874740" cy="827682"/>
          </a:xfrm>
          <a:prstGeom prst="ellipse">
            <a:avLst/>
          </a:prstGeom>
          <a:solidFill>
            <a:srgbClr val="F57B3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7268BD26-241B-4075-9390-18350A41FCCB}"/>
              </a:ext>
            </a:extLst>
          </p:cNvPr>
          <p:cNvSpPr txBox="1"/>
          <p:nvPr/>
        </p:nvSpPr>
        <p:spPr>
          <a:xfrm>
            <a:off x="934647" y="1427582"/>
            <a:ext cx="1148398" cy="58009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Source Han Sans SC"/>
                <a:ea typeface="Source Han Sans SC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字魂185号-状元榜书" panose="00000500000000000000" pitchFamily="2" charset="-122"/>
              <a:ea typeface="字魂185号-状元榜书" panose="00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558C079C-AA2D-4BFD-870F-D8DA7BE50B68}"/>
              </a:ext>
            </a:extLst>
          </p:cNvPr>
          <p:cNvSpPr txBox="1"/>
          <p:nvPr/>
        </p:nvSpPr>
        <p:spPr>
          <a:xfrm>
            <a:off x="934646" y="2532262"/>
            <a:ext cx="1148398" cy="580096"/>
          </a:xfrm>
          <a:prstGeom prst="rect">
            <a:avLst/>
          </a:prstGeom>
          <a:noFill/>
        </p:spPr>
        <p:txBody>
          <a:bodyPr wrap="square">
            <a:normAutofit fontScale="92500" lnSpcReduction="10000"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Source Han Sans SC"/>
                <a:ea typeface="Source Han Sans SC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字魂185号-状元榜书" panose="00000500000000000000" pitchFamily="2" charset="-122"/>
              <a:ea typeface="字魂185号-状元榜书" panose="00000500000000000000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215F4293-5A3E-465B-8BF0-86BE397C0EF1}"/>
              </a:ext>
            </a:extLst>
          </p:cNvPr>
          <p:cNvSpPr txBox="1"/>
          <p:nvPr/>
        </p:nvSpPr>
        <p:spPr>
          <a:xfrm>
            <a:off x="934646" y="3465432"/>
            <a:ext cx="1148398" cy="58009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Source Han Sans SC"/>
                <a:ea typeface="Source Han Sans SC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字魂185号-状元榜书" panose="00000500000000000000" pitchFamily="2" charset="-122"/>
              <a:ea typeface="字魂185号-状元榜书" panose="00000500000000000000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AB82DA52-3A3E-42FA-8AE8-58752DE23A19}"/>
              </a:ext>
            </a:extLst>
          </p:cNvPr>
          <p:cNvSpPr txBox="1"/>
          <p:nvPr/>
        </p:nvSpPr>
        <p:spPr>
          <a:xfrm>
            <a:off x="949695" y="4509429"/>
            <a:ext cx="1148398" cy="580096"/>
          </a:xfrm>
          <a:prstGeom prst="rect">
            <a:avLst/>
          </a:prstGeom>
          <a:noFill/>
        </p:spPr>
        <p:txBody>
          <a:bodyPr wrap="square">
            <a:normAutofit fontScale="92500" lnSpcReduction="10000"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Source Han Sans SC"/>
                <a:ea typeface="Source Han Sans SC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字魂185号-状元榜书" panose="00000500000000000000" pitchFamily="2" charset="-122"/>
              <a:ea typeface="字魂185号-状元榜书" panose="00000500000000000000" pitchFamily="2" charset="-122"/>
            </a:endParaRPr>
          </a:p>
        </p:txBody>
      </p:sp>
      <p:sp>
        <p:nvSpPr>
          <p:cNvPr id="72" name="Google Shape;592;p30">
            <a:extLst>
              <a:ext uri="{FF2B5EF4-FFF2-40B4-BE49-F238E27FC236}">
                <a16:creationId xmlns="" xmlns:a16="http://schemas.microsoft.com/office/drawing/2014/main" id="{B389C8AF-A2A4-A575-DD76-063394DAF21F}"/>
              </a:ext>
            </a:extLst>
          </p:cNvPr>
          <p:cNvSpPr/>
          <p:nvPr/>
        </p:nvSpPr>
        <p:spPr>
          <a:xfrm>
            <a:off x="1562347" y="5539647"/>
            <a:ext cx="3333412" cy="642846"/>
          </a:xfrm>
          <a:prstGeom prst="round2DiagRect">
            <a:avLst>
              <a:gd name="adj1" fmla="val 16667"/>
              <a:gd name="adj2" fmla="val 0"/>
            </a:avLst>
          </a:prstGeom>
          <a:gradFill flip="none" rotWithShape="1">
            <a:gsLst>
              <a:gs pos="0">
                <a:srgbClr val="F3F3F3"/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73" name="文本框 14">
            <a:extLst>
              <a:ext uri="{FF2B5EF4-FFF2-40B4-BE49-F238E27FC236}">
                <a16:creationId xmlns="" xmlns:a16="http://schemas.microsoft.com/office/drawing/2014/main" id="{61000437-8178-68F3-6B72-EE39378D90D7}"/>
              </a:ext>
            </a:extLst>
          </p:cNvPr>
          <p:cNvSpPr txBox="1"/>
          <p:nvPr/>
        </p:nvSpPr>
        <p:spPr>
          <a:xfrm>
            <a:off x="1687988" y="5687392"/>
            <a:ext cx="5501912" cy="544250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GB" altLang="en-US" sz="30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Medium"/>
                <a:ea typeface="思源黑体 CN Medium" panose="020B0600000000000000" pitchFamily="34" charset="-122"/>
              </a:rPr>
              <a:t>Database file </a:t>
            </a:r>
            <a:r>
              <a:rPr lang="en-GB" altLang="en-US" sz="3000" dirty="0" err="1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Medium"/>
                <a:ea typeface="思源黑体 CN Medium" panose="020B0600000000000000" pitchFamily="34" charset="-122"/>
              </a:rPr>
              <a:t>main_db.sql</a:t>
            </a:r>
            <a:r>
              <a:rPr lang="en-GB" altLang="en-US" sz="30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Medium"/>
                <a:ea typeface="思源黑体 CN Medium" panose="020B0600000000000000" pitchFamily="34" charset="-122"/>
              </a:rPr>
              <a:t> </a:t>
            </a:r>
            <a:r>
              <a:rPr lang="en-GB" altLang="en-US" sz="30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Medium"/>
                <a:ea typeface="思源黑体 CN Medium" panose="020B0600000000000000" pitchFamily="34" charset="-122"/>
              </a:rPr>
              <a:t>is also included.</a:t>
            </a:r>
            <a:endParaRPr lang="en-US" altLang="en-US" sz="3000" dirty="0">
              <a:solidFill>
                <a:srgbClr val="342C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Medium"/>
              <a:ea typeface="思源黑体 CN Medium" panose="020B0600000000000000" pitchFamily="34" charset="-122"/>
            </a:endParaRPr>
          </a:p>
        </p:txBody>
      </p:sp>
      <p:sp>
        <p:nvSpPr>
          <p:cNvPr id="74" name="椭圆 29">
            <a:extLst>
              <a:ext uri="{FF2B5EF4-FFF2-40B4-BE49-F238E27FC236}">
                <a16:creationId xmlns="" xmlns:a16="http://schemas.microsoft.com/office/drawing/2014/main" id="{D5F09BEF-D70C-9F13-0A5F-195D2D27283B}"/>
              </a:ext>
            </a:extLst>
          </p:cNvPr>
          <p:cNvSpPr/>
          <p:nvPr/>
        </p:nvSpPr>
        <p:spPr>
          <a:xfrm>
            <a:off x="808458" y="5414124"/>
            <a:ext cx="874740" cy="827682"/>
          </a:xfrm>
          <a:prstGeom prst="ellipse">
            <a:avLst/>
          </a:prstGeom>
          <a:solidFill>
            <a:srgbClr val="F57B3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78" name="图片 13">
            <a:extLst>
              <a:ext uri="{FF2B5EF4-FFF2-40B4-BE49-F238E27FC236}">
                <a16:creationId xmlns="" xmlns:a16="http://schemas.microsoft.com/office/drawing/2014/main" id="{3993BAD8-95B3-C462-8EAE-0882D84E9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90" y="1717630"/>
            <a:ext cx="6213762" cy="6213762"/>
          </a:xfrm>
          <a:prstGeom prst="rect">
            <a:avLst/>
          </a:prstGeom>
        </p:spPr>
      </p:pic>
      <p:sp>
        <p:nvSpPr>
          <p:cNvPr id="75" name="文本框 25">
            <a:extLst>
              <a:ext uri="{FF2B5EF4-FFF2-40B4-BE49-F238E27FC236}">
                <a16:creationId xmlns="" xmlns:a16="http://schemas.microsoft.com/office/drawing/2014/main" id="{96EA0257-DDCF-1074-EAC2-6B6ABC47953F}"/>
              </a:ext>
            </a:extLst>
          </p:cNvPr>
          <p:cNvSpPr txBox="1"/>
          <p:nvPr/>
        </p:nvSpPr>
        <p:spPr>
          <a:xfrm>
            <a:off x="944905" y="5567495"/>
            <a:ext cx="1148398" cy="580096"/>
          </a:xfrm>
          <a:prstGeom prst="rect">
            <a:avLst/>
          </a:prstGeom>
          <a:noFill/>
        </p:spPr>
        <p:txBody>
          <a:bodyPr wrap="square">
            <a:normAutofit fontScale="92500" lnSpcReduction="10000"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Source Han Sans SC"/>
                <a:ea typeface="Source Han Sans SC"/>
              </a:rPr>
              <a:t>05</a:t>
            </a:r>
            <a:endParaRPr lang="zh-CN" altLang="en-US" sz="3600" dirty="0">
              <a:solidFill>
                <a:schemeClr val="bg1"/>
              </a:solidFill>
              <a:latin typeface="字魂185号-状元榜书" panose="00000500000000000000" pitchFamily="2" charset="-122"/>
              <a:ea typeface="字魂185号-状元榜书" panose="00000500000000000000" pitchFamily="2" charset="-122"/>
            </a:endParaRPr>
          </a:p>
        </p:txBody>
      </p:sp>
      <p:sp>
        <p:nvSpPr>
          <p:cNvPr id="76" name="文本框 24">
            <a:extLst>
              <a:ext uri="{FF2B5EF4-FFF2-40B4-BE49-F238E27FC236}">
                <a16:creationId xmlns="" xmlns:a16="http://schemas.microsoft.com/office/drawing/2014/main" id="{5179CB06-1C9D-87F8-EB86-A0E205733C87}"/>
              </a:ext>
            </a:extLst>
          </p:cNvPr>
          <p:cNvSpPr txBox="1"/>
          <p:nvPr/>
        </p:nvSpPr>
        <p:spPr>
          <a:xfrm>
            <a:off x="368904" y="613450"/>
            <a:ext cx="2386885" cy="536128"/>
          </a:xfrm>
          <a:prstGeom prst="rect">
            <a:avLst/>
          </a:prstGeom>
          <a:solidFill>
            <a:srgbClr val="F57B3B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3200" kern="0" dirty="0">
                <a:solidFill>
                  <a:schemeClr val="bg1"/>
                </a:solidFill>
                <a:latin typeface="Stencil" panose="040409050D0802020404" pitchFamily="82" charset="0"/>
                <a:ea typeface="思源黑体 CN Heavy" panose="020B0A00000000000000" pitchFamily="34" charset="-122"/>
              </a:rPr>
              <a:t>Features</a:t>
            </a:r>
          </a:p>
        </p:txBody>
      </p:sp>
      <p:sp>
        <p:nvSpPr>
          <p:cNvPr id="77" name="对话气泡: 矩形 22">
            <a:extLst>
              <a:ext uri="{FF2B5EF4-FFF2-40B4-BE49-F238E27FC236}">
                <a16:creationId xmlns="" xmlns:a16="http://schemas.microsoft.com/office/drawing/2014/main" id="{795CD618-680F-EECB-D530-7B81EAF99AD3}"/>
              </a:ext>
            </a:extLst>
          </p:cNvPr>
          <p:cNvSpPr/>
          <p:nvPr/>
        </p:nvSpPr>
        <p:spPr>
          <a:xfrm>
            <a:off x="82345" y="354370"/>
            <a:ext cx="213360" cy="259080"/>
          </a:xfrm>
          <a:prstGeom prst="wedgeRectCallout">
            <a:avLst>
              <a:gd name="adj1" fmla="val 79881"/>
              <a:gd name="adj2" fmla="val -156"/>
            </a:avLst>
          </a:prstGeom>
          <a:solidFill>
            <a:srgbClr val="F57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0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27" grpId="0" animBg="1"/>
      <p:bldP spid="28" grpId="0" animBg="1"/>
      <p:bldP spid="29" grpId="0" animBg="1"/>
      <p:bldP spid="30" grpId="0" animBg="1"/>
      <p:bldP spid="23" grpId="0"/>
      <p:bldP spid="24" grpId="0"/>
      <p:bldP spid="25" grpId="0"/>
      <p:bldP spid="26" grpId="0"/>
      <p:bldP spid="72" grpId="0" animBg="1"/>
      <p:bldP spid="73" grpId="0"/>
      <p:bldP spid="74" grpId="0" animBg="1"/>
      <p:bldP spid="75" grpId="0"/>
      <p:bldP spid="76" grpId="0" animBg="1"/>
      <p:bldP spid="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F0C3119-3992-4AC3-B9DB-9B2BCE120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B83FE128-9214-4BFE-938F-4AA2FE24C2D1}"/>
              </a:ext>
            </a:extLst>
          </p:cNvPr>
          <p:cNvSpPr/>
          <p:nvPr/>
        </p:nvSpPr>
        <p:spPr>
          <a:xfrm>
            <a:off x="495299" y="322119"/>
            <a:ext cx="11201400" cy="6213762"/>
          </a:xfrm>
          <a:prstGeom prst="roundRect">
            <a:avLst>
              <a:gd name="adj" fmla="val 64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对话气泡: 矩形 22">
            <a:extLst>
              <a:ext uri="{FF2B5EF4-FFF2-40B4-BE49-F238E27FC236}">
                <a16:creationId xmlns="" xmlns:a16="http://schemas.microsoft.com/office/drawing/2014/main" id="{3244A2A9-EA7E-43EE-975E-63ABF929406B}"/>
              </a:ext>
            </a:extLst>
          </p:cNvPr>
          <p:cNvSpPr/>
          <p:nvPr/>
        </p:nvSpPr>
        <p:spPr>
          <a:xfrm>
            <a:off x="710755" y="532052"/>
            <a:ext cx="213360" cy="259080"/>
          </a:xfrm>
          <a:prstGeom prst="wedgeRectCallout">
            <a:avLst>
              <a:gd name="adj1" fmla="val 79881"/>
              <a:gd name="adj2" fmla="val -156"/>
            </a:avLst>
          </a:prstGeom>
          <a:solidFill>
            <a:srgbClr val="F57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文本框 11">
            <a:extLst>
              <a:ext uri="{FF2B5EF4-FFF2-40B4-BE49-F238E27FC236}">
                <a16:creationId xmlns="" xmlns:a16="http://schemas.microsoft.com/office/drawing/2014/main" id="{78877F9B-F146-408C-83A2-1E8ED9D2E2A4}"/>
              </a:ext>
            </a:extLst>
          </p:cNvPr>
          <p:cNvSpPr txBox="1"/>
          <p:nvPr/>
        </p:nvSpPr>
        <p:spPr>
          <a:xfrm>
            <a:off x="924115" y="532052"/>
            <a:ext cx="2761511" cy="350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Heavy"/>
                <a:ea typeface="思源黑体 CN Heavy" panose="020B0A00000000000000" pitchFamily="34" charset="-122"/>
              </a:rPr>
              <a:t>COMPONENTS</a:t>
            </a:r>
          </a:p>
        </p:txBody>
      </p:sp>
      <p:sp>
        <p:nvSpPr>
          <p:cNvPr id="6" name="文本框 23">
            <a:extLst>
              <a:ext uri="{FF2B5EF4-FFF2-40B4-BE49-F238E27FC236}">
                <a16:creationId xmlns="" xmlns:a16="http://schemas.microsoft.com/office/drawing/2014/main" id="{9CC44466-6466-4A12-AB04-3233B580B3DA}"/>
              </a:ext>
            </a:extLst>
          </p:cNvPr>
          <p:cNvSpPr txBox="1"/>
          <p:nvPr/>
        </p:nvSpPr>
        <p:spPr>
          <a:xfrm>
            <a:off x="1201339" y="2993335"/>
            <a:ext cx="5758668" cy="5954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en-US" sz="1400" kern="0" dirty="0">
              <a:solidFill>
                <a:schemeClr val="bg2">
                  <a:lumMod val="25000"/>
                </a:schemeClr>
              </a:solidFill>
              <a:latin typeface="思源黑体 Regular"/>
              <a:ea typeface="思源黑体 CN Regular" panose="020B0500000000000000" pitchFamily="34" charset="-122"/>
            </a:endParaRPr>
          </a:p>
        </p:txBody>
      </p:sp>
      <p:pic>
        <p:nvPicPr>
          <p:cNvPr id="10" name="图片 5">
            <a:extLst>
              <a:ext uri="{FF2B5EF4-FFF2-40B4-BE49-F238E27FC236}">
                <a16:creationId xmlns="" xmlns:a16="http://schemas.microsoft.com/office/drawing/2014/main" id="{CEFD1634-8032-75BB-D6DC-3FD1B7E08F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057698"/>
            <a:ext cx="4122421" cy="4122421"/>
          </a:xfrm>
          <a:prstGeom prst="rect">
            <a:avLst/>
          </a:prstGeom>
        </p:spPr>
      </p:pic>
      <p:sp>
        <p:nvSpPr>
          <p:cNvPr id="11" name="文本框 24">
            <a:extLst>
              <a:ext uri="{FF2B5EF4-FFF2-40B4-BE49-F238E27FC236}">
                <a16:creationId xmlns="" xmlns:a16="http://schemas.microsoft.com/office/drawing/2014/main" id="{C111E922-C26B-42DB-7A2D-04AB752A1C23}"/>
              </a:ext>
            </a:extLst>
          </p:cNvPr>
          <p:cNvSpPr txBox="1"/>
          <p:nvPr/>
        </p:nvSpPr>
        <p:spPr>
          <a:xfrm>
            <a:off x="4368764" y="1577610"/>
            <a:ext cx="1217677" cy="457200"/>
          </a:xfrm>
          <a:prstGeom prst="rect">
            <a:avLst/>
          </a:prstGeom>
          <a:solidFill>
            <a:srgbClr val="F57B3B"/>
          </a:solidFill>
        </p:spPr>
        <p:txBody>
          <a:bodyPr wrap="square" rtlCol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kern="0" dirty="0">
                <a:solidFill>
                  <a:schemeClr val="bg1"/>
                </a:solidFill>
                <a:latin typeface="思源黑体 Heavy"/>
                <a:ea typeface="思源黑体 CN Heavy" panose="020B0A00000000000000" pitchFamily="34" charset="-122"/>
              </a:rPr>
              <a:t>Student</a:t>
            </a:r>
          </a:p>
        </p:txBody>
      </p:sp>
      <p:sp>
        <p:nvSpPr>
          <p:cNvPr id="13" name="文本框 26">
            <a:extLst>
              <a:ext uri="{FF2B5EF4-FFF2-40B4-BE49-F238E27FC236}">
                <a16:creationId xmlns="" xmlns:a16="http://schemas.microsoft.com/office/drawing/2014/main" id="{DE547753-0C9E-7DAE-69DF-3F6457A7C575}"/>
              </a:ext>
            </a:extLst>
          </p:cNvPr>
          <p:cNvSpPr txBox="1"/>
          <p:nvPr/>
        </p:nvSpPr>
        <p:spPr>
          <a:xfrm>
            <a:off x="4440508" y="2072116"/>
            <a:ext cx="5446859" cy="17795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en-US" sz="2400" kern="0" dirty="0">
                <a:solidFill>
                  <a:schemeClr val="bg2">
                    <a:lumMod val="25000"/>
                  </a:schemeClr>
                </a:solidFill>
                <a:latin typeface="思源黑体 Regular"/>
                <a:ea typeface="思源黑体 CN Regular" panose="020B0500000000000000" pitchFamily="34" charset="-122"/>
              </a:rPr>
              <a:t>Log In Page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en-US" sz="2400" kern="0" dirty="0">
                <a:solidFill>
                  <a:schemeClr val="bg2">
                    <a:lumMod val="25000"/>
                  </a:schemeClr>
                </a:solidFill>
                <a:latin typeface="思源黑体 Regular"/>
                <a:ea typeface="思源黑体 CN Regular" panose="020B0500000000000000" pitchFamily="34" charset="-122"/>
              </a:rPr>
              <a:t>Home Page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en-US" sz="2400" kern="0" dirty="0">
                <a:solidFill>
                  <a:schemeClr val="bg2">
                    <a:lumMod val="25000"/>
                  </a:schemeClr>
                </a:solidFill>
                <a:latin typeface="思源黑体 Regular"/>
                <a:ea typeface="思源黑体 CN Regular" panose="020B0500000000000000" pitchFamily="34" charset="-122"/>
              </a:rPr>
              <a:t>Post Page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en-US" sz="2400" kern="0" dirty="0">
                <a:solidFill>
                  <a:schemeClr val="bg2">
                    <a:lumMod val="25000"/>
                  </a:schemeClr>
                </a:solidFill>
                <a:latin typeface="思源黑体 Regular"/>
                <a:ea typeface="思源黑体 CN Regular" panose="020B0500000000000000" pitchFamily="34" charset="-122"/>
              </a:rPr>
              <a:t>Search Tutor page</a:t>
            </a:r>
          </a:p>
        </p:txBody>
      </p:sp>
      <p:sp>
        <p:nvSpPr>
          <p:cNvPr id="14" name="文本框 27">
            <a:extLst>
              <a:ext uri="{FF2B5EF4-FFF2-40B4-BE49-F238E27FC236}">
                <a16:creationId xmlns="" xmlns:a16="http://schemas.microsoft.com/office/drawing/2014/main" id="{1A83A8CC-F9CC-092D-2FB7-7DB5B87B9B17}"/>
              </a:ext>
            </a:extLst>
          </p:cNvPr>
          <p:cNvSpPr txBox="1"/>
          <p:nvPr/>
        </p:nvSpPr>
        <p:spPr>
          <a:xfrm>
            <a:off x="4588508" y="4209936"/>
            <a:ext cx="1200355" cy="457200"/>
          </a:xfrm>
          <a:prstGeom prst="rect">
            <a:avLst/>
          </a:prstGeom>
          <a:solidFill>
            <a:srgbClr val="F57B3B"/>
          </a:solidFill>
        </p:spPr>
        <p:txBody>
          <a:bodyPr wrap="square" rtlCol="0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kern="0" dirty="0">
                <a:solidFill>
                  <a:schemeClr val="bg1"/>
                </a:solidFill>
                <a:latin typeface="思源黑体 Heavy"/>
                <a:ea typeface="思源黑体 CN Heavy" panose="020B0A00000000000000" pitchFamily="34" charset="-122"/>
              </a:rPr>
              <a:t>Teacher</a:t>
            </a:r>
          </a:p>
        </p:txBody>
      </p:sp>
      <p:sp>
        <p:nvSpPr>
          <p:cNvPr id="15" name="文本框 26">
            <a:extLst>
              <a:ext uri="{FF2B5EF4-FFF2-40B4-BE49-F238E27FC236}">
                <a16:creationId xmlns="" xmlns:a16="http://schemas.microsoft.com/office/drawing/2014/main" id="{E26043D7-6982-805C-A77D-8F5E3AFE2A9B}"/>
              </a:ext>
            </a:extLst>
          </p:cNvPr>
          <p:cNvSpPr txBox="1"/>
          <p:nvPr/>
        </p:nvSpPr>
        <p:spPr>
          <a:xfrm>
            <a:off x="4617720" y="4667954"/>
            <a:ext cx="5446859" cy="17795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en-US" sz="2400" kern="0" dirty="0">
                <a:solidFill>
                  <a:schemeClr val="bg2">
                    <a:lumMod val="25000"/>
                  </a:schemeClr>
                </a:solidFill>
                <a:latin typeface="思源黑体 Regular"/>
                <a:ea typeface="思源黑体 CN Regular" panose="020B0500000000000000" pitchFamily="34" charset="-122"/>
              </a:rPr>
              <a:t>Log In Page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en-US" sz="2400" kern="0" dirty="0">
                <a:solidFill>
                  <a:schemeClr val="bg2">
                    <a:lumMod val="25000"/>
                  </a:schemeClr>
                </a:solidFill>
                <a:latin typeface="思源黑体 Regular"/>
                <a:ea typeface="思源黑体 CN Regular" panose="020B0500000000000000" pitchFamily="34" charset="-122"/>
              </a:rPr>
              <a:t>Profile Edit Page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en-US" sz="2400" kern="0" dirty="0">
                <a:solidFill>
                  <a:schemeClr val="bg2">
                    <a:lumMod val="25000"/>
                  </a:schemeClr>
                </a:solidFill>
                <a:latin typeface="思源黑体 Regular"/>
                <a:ea typeface="思源黑体 CN Regular" panose="020B0500000000000000" pitchFamily="34" charset="-122"/>
              </a:rPr>
              <a:t>Student News Feed Page</a:t>
            </a:r>
          </a:p>
        </p:txBody>
      </p:sp>
      <p:pic>
        <p:nvPicPr>
          <p:cNvPr id="16" name="图片 5">
            <a:extLst>
              <a:ext uri="{FF2B5EF4-FFF2-40B4-BE49-F238E27FC236}">
                <a16:creationId xmlns="" xmlns:a16="http://schemas.microsoft.com/office/drawing/2014/main" id="{35A01846-F45B-4E5F-CF46-415412D24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005" y="-161039"/>
            <a:ext cx="4012694" cy="401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21200"/>
      </p:ext>
    </p:extLst>
  </p:cSld>
  <p:clrMapOvr>
    <a:masterClrMapping/>
  </p:clrMapOvr>
  <p:transition spd="med" advClick="0" advTm="2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6" grpId="0"/>
      <p:bldP spid="11" grpId="0" animBg="1"/>
      <p:bldP spid="13" grpId="0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F0C3119-3992-4AC3-B9DB-9B2BCE120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B83FE128-9214-4BFE-938F-4AA2FE24C2D1}"/>
              </a:ext>
            </a:extLst>
          </p:cNvPr>
          <p:cNvSpPr/>
          <p:nvPr/>
        </p:nvSpPr>
        <p:spPr>
          <a:xfrm>
            <a:off x="495299" y="322119"/>
            <a:ext cx="11201400" cy="6213762"/>
          </a:xfrm>
          <a:prstGeom prst="roundRect">
            <a:avLst>
              <a:gd name="adj" fmla="val 64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对话气泡: 矩形 22">
            <a:extLst>
              <a:ext uri="{FF2B5EF4-FFF2-40B4-BE49-F238E27FC236}">
                <a16:creationId xmlns="" xmlns:a16="http://schemas.microsoft.com/office/drawing/2014/main" id="{3244A2A9-EA7E-43EE-975E-63ABF929406B}"/>
              </a:ext>
            </a:extLst>
          </p:cNvPr>
          <p:cNvSpPr/>
          <p:nvPr/>
        </p:nvSpPr>
        <p:spPr>
          <a:xfrm>
            <a:off x="889635" y="666751"/>
            <a:ext cx="213360" cy="259080"/>
          </a:xfrm>
          <a:prstGeom prst="wedgeRectCallout">
            <a:avLst>
              <a:gd name="adj1" fmla="val 79881"/>
              <a:gd name="adj2" fmla="val -156"/>
            </a:avLst>
          </a:prstGeom>
          <a:solidFill>
            <a:srgbClr val="F57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文本框 11">
            <a:extLst>
              <a:ext uri="{FF2B5EF4-FFF2-40B4-BE49-F238E27FC236}">
                <a16:creationId xmlns="" xmlns:a16="http://schemas.microsoft.com/office/drawing/2014/main" id="{78877F9B-F146-408C-83A2-1E8ED9D2E2A4}"/>
              </a:ext>
            </a:extLst>
          </p:cNvPr>
          <p:cNvSpPr txBox="1"/>
          <p:nvPr/>
        </p:nvSpPr>
        <p:spPr>
          <a:xfrm>
            <a:off x="1337752" y="552009"/>
            <a:ext cx="3617675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Heavy"/>
                <a:ea typeface="思源黑体 CN Heavy" panose="020B0A00000000000000" pitchFamily="34" charset="-122"/>
              </a:rPr>
              <a:t>Tools &amp; Techniques</a:t>
            </a:r>
          </a:p>
        </p:txBody>
      </p:sp>
      <p:sp>
        <p:nvSpPr>
          <p:cNvPr id="10" name="文本框 6">
            <a:extLst>
              <a:ext uri="{FF2B5EF4-FFF2-40B4-BE49-F238E27FC236}">
                <a16:creationId xmlns="" xmlns:a16="http://schemas.microsoft.com/office/drawing/2014/main" id="{94648F60-2F9C-45D5-8D53-C47670C51703}"/>
              </a:ext>
            </a:extLst>
          </p:cNvPr>
          <p:cNvSpPr txBox="1"/>
          <p:nvPr/>
        </p:nvSpPr>
        <p:spPr>
          <a:xfrm>
            <a:off x="1713753" y="1920324"/>
            <a:ext cx="2368550" cy="396240"/>
          </a:xfrm>
          <a:prstGeom prst="rect">
            <a:avLst/>
          </a:prstGeom>
          <a:solidFill>
            <a:srgbClr val="F57B3B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bg1"/>
                </a:solidFill>
                <a:latin typeface="思源黑体 Heavy"/>
                <a:ea typeface="思源黑体 CN Heavy" panose="020B0A00000000000000" pitchFamily="34" charset="-122"/>
                <a:sym typeface="+mn-ea"/>
              </a:rPr>
              <a:t>Editor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="" xmlns:a16="http://schemas.microsoft.com/office/drawing/2014/main" id="{D34670CC-C524-4BEE-B7BB-81CC7B230672}"/>
              </a:ext>
            </a:extLst>
          </p:cNvPr>
          <p:cNvSpPr txBox="1"/>
          <p:nvPr/>
        </p:nvSpPr>
        <p:spPr>
          <a:xfrm>
            <a:off x="1805742" y="2308364"/>
            <a:ext cx="3241675" cy="6606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04000"/>
              </a:lnSpc>
            </a:pPr>
            <a:r>
              <a:rPr lang="en-GB" sz="1400" dirty="0"/>
              <a:t>Visual Studio Code, also commonly referred to as VS Code, is a source-code editor made by Microsoft with the Electron Framework,</a:t>
            </a:r>
            <a:endParaRPr lang="en-US" altLang="en-US" sz="1400" dirty="0">
              <a:solidFill>
                <a:srgbClr val="4E4856"/>
              </a:solidFill>
              <a:latin typeface="思源黑体 Regular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="" xmlns:a16="http://schemas.microsoft.com/office/drawing/2014/main" id="{D2CFA2F3-258A-4D38-A4C1-7F979B270E7F}"/>
              </a:ext>
            </a:extLst>
          </p:cNvPr>
          <p:cNvSpPr txBox="1"/>
          <p:nvPr/>
        </p:nvSpPr>
        <p:spPr>
          <a:xfrm>
            <a:off x="1648827" y="3357042"/>
            <a:ext cx="2368550" cy="396240"/>
          </a:xfrm>
          <a:prstGeom prst="rect">
            <a:avLst/>
          </a:prstGeom>
          <a:solidFill>
            <a:srgbClr val="F57B3B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bg1"/>
                </a:solidFill>
                <a:latin typeface="思源黑体 Heavy"/>
                <a:ea typeface="思源黑体 CN Heavy" panose="020B0A00000000000000" pitchFamily="34" charset="-122"/>
                <a:sym typeface="+mn-ea"/>
              </a:rPr>
              <a:t>Browser</a:t>
            </a:r>
          </a:p>
        </p:txBody>
      </p:sp>
      <p:sp>
        <p:nvSpPr>
          <p:cNvPr id="13" name="文本框 9">
            <a:extLst>
              <a:ext uri="{FF2B5EF4-FFF2-40B4-BE49-F238E27FC236}">
                <a16:creationId xmlns="" xmlns:a16="http://schemas.microsoft.com/office/drawing/2014/main" id="{8F0EB718-36B4-4754-937B-2F723D05126F}"/>
              </a:ext>
            </a:extLst>
          </p:cNvPr>
          <p:cNvSpPr txBox="1"/>
          <p:nvPr/>
        </p:nvSpPr>
        <p:spPr>
          <a:xfrm>
            <a:off x="1713753" y="3803520"/>
            <a:ext cx="3241675" cy="660638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04000"/>
              </a:lnSpc>
            </a:pPr>
            <a:r>
              <a:rPr lang="en-GB" dirty="0"/>
              <a:t>Chrome is a fast, secure, free web browser. There's no place like Chrome. Download Chrome</a:t>
            </a:r>
            <a:r>
              <a:rPr lang="en-GB" b="1" dirty="0"/>
              <a:t>.</a:t>
            </a:r>
            <a:endParaRPr lang="en-US" altLang="en-US" sz="1200" dirty="0">
              <a:solidFill>
                <a:srgbClr val="4E4856"/>
              </a:solidFill>
              <a:latin typeface="思源黑体 Regular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6" name="文本框 6">
            <a:extLst>
              <a:ext uri="{FF2B5EF4-FFF2-40B4-BE49-F238E27FC236}">
                <a16:creationId xmlns="" xmlns:a16="http://schemas.microsoft.com/office/drawing/2014/main" id="{D8BCCA4E-C3F8-4E3B-9381-B15C314E7991}"/>
              </a:ext>
            </a:extLst>
          </p:cNvPr>
          <p:cNvSpPr txBox="1"/>
          <p:nvPr/>
        </p:nvSpPr>
        <p:spPr>
          <a:xfrm>
            <a:off x="7791114" y="1940094"/>
            <a:ext cx="2368550" cy="396240"/>
          </a:xfrm>
          <a:prstGeom prst="rect">
            <a:avLst/>
          </a:prstGeom>
          <a:solidFill>
            <a:srgbClr val="F57B3B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bg1"/>
                </a:solidFill>
                <a:latin typeface="思源黑体 Heavy"/>
                <a:ea typeface="思源黑体 CN Heavy" panose="020B0A00000000000000" pitchFamily="34" charset="-122"/>
                <a:sym typeface="+mn-ea"/>
              </a:rPr>
              <a:t>Server</a:t>
            </a:r>
          </a:p>
        </p:txBody>
      </p:sp>
      <p:sp>
        <p:nvSpPr>
          <p:cNvPr id="17" name="文本框 7">
            <a:extLst>
              <a:ext uri="{FF2B5EF4-FFF2-40B4-BE49-F238E27FC236}">
                <a16:creationId xmlns="" xmlns:a16="http://schemas.microsoft.com/office/drawing/2014/main" id="{20EA7A97-09A0-4CBC-B200-92F30BA9DCFC}"/>
              </a:ext>
            </a:extLst>
          </p:cNvPr>
          <p:cNvSpPr txBox="1"/>
          <p:nvPr/>
        </p:nvSpPr>
        <p:spPr>
          <a:xfrm>
            <a:off x="7791114" y="2292519"/>
            <a:ext cx="3241675" cy="6606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04000"/>
              </a:lnSpc>
            </a:pPr>
            <a:r>
              <a:rPr lang="en-GB" sz="1400" dirty="0"/>
              <a:t>XAMPP is a free and open-source cross-platform web server solution stack package developed by Apache Friends, consisting mainly of the Apache HTTP Server,</a:t>
            </a:r>
            <a:endParaRPr lang="en-US" altLang="en-US" sz="1400" dirty="0">
              <a:solidFill>
                <a:srgbClr val="4E4856"/>
              </a:solidFill>
              <a:latin typeface="思源黑体 Regular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8" name="文本框 8">
            <a:extLst>
              <a:ext uri="{FF2B5EF4-FFF2-40B4-BE49-F238E27FC236}">
                <a16:creationId xmlns="" xmlns:a16="http://schemas.microsoft.com/office/drawing/2014/main" id="{3658E5B6-6137-452A-B110-D2DD6486AE3F}"/>
              </a:ext>
            </a:extLst>
          </p:cNvPr>
          <p:cNvSpPr txBox="1"/>
          <p:nvPr/>
        </p:nvSpPr>
        <p:spPr>
          <a:xfrm>
            <a:off x="7791114" y="3513040"/>
            <a:ext cx="2368550" cy="396240"/>
          </a:xfrm>
          <a:prstGeom prst="rect">
            <a:avLst/>
          </a:prstGeom>
          <a:solidFill>
            <a:srgbClr val="F57B3B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bg1"/>
                </a:solidFill>
                <a:latin typeface="思源黑体 Heavy"/>
                <a:ea typeface="思源黑体 CN Heavy" panose="020B0A00000000000000" pitchFamily="34" charset="-122"/>
                <a:sym typeface="+mn-ea"/>
              </a:rPr>
              <a:t>Operating System</a:t>
            </a:r>
          </a:p>
        </p:txBody>
      </p:sp>
      <p:sp>
        <p:nvSpPr>
          <p:cNvPr id="19" name="文本框 9">
            <a:extLst>
              <a:ext uri="{FF2B5EF4-FFF2-40B4-BE49-F238E27FC236}">
                <a16:creationId xmlns="" xmlns:a16="http://schemas.microsoft.com/office/drawing/2014/main" id="{81741E5E-0B11-425E-800D-A5ABFA34A12B}"/>
              </a:ext>
            </a:extLst>
          </p:cNvPr>
          <p:cNvSpPr txBox="1"/>
          <p:nvPr/>
        </p:nvSpPr>
        <p:spPr>
          <a:xfrm>
            <a:off x="7791114" y="3936622"/>
            <a:ext cx="3241675" cy="6606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04000"/>
              </a:lnSpc>
            </a:pPr>
            <a:r>
              <a:rPr lang="en-GB" sz="1400" dirty="0"/>
              <a:t>Microsoft Windows is a group of several proprietary graphical operating system families developed and marketed by Microsoft</a:t>
            </a:r>
            <a:endParaRPr lang="en-US" altLang="en-US" sz="1400" dirty="0">
              <a:solidFill>
                <a:srgbClr val="4E4856"/>
              </a:solidFill>
              <a:latin typeface="思源黑体 Regular"/>
              <a:ea typeface="思源黑体 CN Regular" panose="020B0500000000000000" pitchFamily="34" charset="-122"/>
              <a:sym typeface="+mn-ea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DFAD7FAD-2809-483C-AB8C-E0BDE5DCE5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406" y="1940094"/>
            <a:ext cx="2416870" cy="2416870"/>
          </a:xfrm>
          <a:prstGeom prst="rect">
            <a:avLst/>
          </a:prstGeom>
          <a:solidFill>
            <a:srgbClr val="2CC0D3"/>
          </a:solidFill>
        </p:spPr>
      </p:pic>
    </p:spTree>
    <p:extLst>
      <p:ext uri="{BB962C8B-B14F-4D97-AF65-F5344CB8AC3E}">
        <p14:creationId xmlns:p14="http://schemas.microsoft.com/office/powerpoint/2010/main" val="1991381259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10" grpId="0" animBg="1"/>
      <p:bldP spid="11" grpId="0"/>
      <p:bldP spid="12" grpId="0" animBg="1"/>
      <p:bldP spid="13" grpId="0"/>
      <p:bldP spid="16" grpId="0" animBg="1"/>
      <p:bldP spid="17" grpId="0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F0C3119-3992-4AC3-B9DB-9B2BCE120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B83FE128-9214-4BFE-938F-4AA2FE24C2D1}"/>
              </a:ext>
            </a:extLst>
          </p:cNvPr>
          <p:cNvSpPr/>
          <p:nvPr/>
        </p:nvSpPr>
        <p:spPr>
          <a:xfrm>
            <a:off x="495300" y="322119"/>
            <a:ext cx="11201400" cy="6213762"/>
          </a:xfrm>
          <a:prstGeom prst="roundRect">
            <a:avLst>
              <a:gd name="adj" fmla="val 64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对话气泡: 矩形 22">
            <a:extLst>
              <a:ext uri="{FF2B5EF4-FFF2-40B4-BE49-F238E27FC236}">
                <a16:creationId xmlns="" xmlns:a16="http://schemas.microsoft.com/office/drawing/2014/main" id="{3244A2A9-EA7E-43EE-975E-63ABF929406B}"/>
              </a:ext>
            </a:extLst>
          </p:cNvPr>
          <p:cNvSpPr/>
          <p:nvPr/>
        </p:nvSpPr>
        <p:spPr>
          <a:xfrm>
            <a:off x="889635" y="666751"/>
            <a:ext cx="213360" cy="259080"/>
          </a:xfrm>
          <a:prstGeom prst="wedgeRectCallout">
            <a:avLst>
              <a:gd name="adj1" fmla="val 79881"/>
              <a:gd name="adj2" fmla="val -156"/>
            </a:avLst>
          </a:prstGeom>
          <a:solidFill>
            <a:srgbClr val="F57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文本框 11">
            <a:extLst>
              <a:ext uri="{FF2B5EF4-FFF2-40B4-BE49-F238E27FC236}">
                <a16:creationId xmlns="" xmlns:a16="http://schemas.microsoft.com/office/drawing/2014/main" id="{78877F9B-F146-408C-83A2-1E8ED9D2E2A4}"/>
              </a:ext>
            </a:extLst>
          </p:cNvPr>
          <p:cNvSpPr txBox="1"/>
          <p:nvPr/>
        </p:nvSpPr>
        <p:spPr>
          <a:xfrm>
            <a:off x="1228909" y="582932"/>
            <a:ext cx="3654538" cy="685798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en-US" sz="32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Heavy"/>
                <a:ea typeface="思源黑体 CN Heavy" panose="020B0A00000000000000" pitchFamily="34" charset="-122"/>
              </a:rPr>
              <a:t>Tools &amp; Techniques</a:t>
            </a:r>
          </a:p>
        </p:txBody>
      </p:sp>
      <p:sp>
        <p:nvSpPr>
          <p:cNvPr id="6" name="文本框 6">
            <a:extLst>
              <a:ext uri="{FF2B5EF4-FFF2-40B4-BE49-F238E27FC236}">
                <a16:creationId xmlns="" xmlns:a16="http://schemas.microsoft.com/office/drawing/2014/main" id="{32A825B2-B077-49CC-B3D1-CF91B1E1D419}"/>
              </a:ext>
            </a:extLst>
          </p:cNvPr>
          <p:cNvSpPr txBox="1"/>
          <p:nvPr/>
        </p:nvSpPr>
        <p:spPr>
          <a:xfrm rot="16200000">
            <a:off x="6494520" y="759620"/>
            <a:ext cx="492557" cy="2240495"/>
          </a:xfrm>
          <a:prstGeom prst="rect">
            <a:avLst/>
          </a:prstGeom>
          <a:solidFill>
            <a:srgbClr val="F57B3B"/>
          </a:solidFill>
        </p:spPr>
        <p:txBody>
          <a:bodyPr vert="vert" wrap="non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>
                <a:solidFill>
                  <a:schemeClr val="bg1"/>
                </a:solidFill>
                <a:latin typeface="思源黑体 Heavy"/>
                <a:ea typeface="思源黑体 CN Heavy" panose="020B0A00000000000000" pitchFamily="34" charset="-122"/>
                <a:sym typeface="WenYue GuDianMingChaoTi (Non-Commercial Use)" pitchFamily="50" charset="-122"/>
              </a:rPr>
              <a:t>User Authentication</a:t>
            </a:r>
            <a:endParaRPr kumimoji="0" lang="en-US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Heavy"/>
              <a:ea typeface="思源黑体 CN Heavy" panose="020B0A00000000000000" pitchFamily="34" charset="-122"/>
              <a:sym typeface="WenYue GuDianMingChaoTi (Non-Commercial Use)" pitchFamily="50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D06F6ABB-AFCD-4EAB-B7DB-6C46C9CB01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73692" y="455830"/>
            <a:ext cx="0" cy="37062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8">
            <a:extLst>
              <a:ext uri="{FF2B5EF4-FFF2-40B4-BE49-F238E27FC236}">
                <a16:creationId xmlns="" xmlns:a16="http://schemas.microsoft.com/office/drawing/2014/main" id="{03A9C88D-C628-454C-9136-9C2834ED0C87}"/>
              </a:ext>
            </a:extLst>
          </p:cNvPr>
          <p:cNvSpPr txBox="1"/>
          <p:nvPr/>
        </p:nvSpPr>
        <p:spPr>
          <a:xfrm rot="16200000">
            <a:off x="7130753" y="798769"/>
            <a:ext cx="831190" cy="3851592"/>
          </a:xfrm>
          <a:prstGeom prst="rect">
            <a:avLst/>
          </a:prstGeom>
          <a:noFill/>
        </p:spPr>
        <p:txBody>
          <a:bodyPr vert="vert" wrap="non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2000" dirty="0">
                <a:solidFill>
                  <a:schemeClr val="bg2">
                    <a:lumMod val="25000"/>
                  </a:schemeClr>
                </a:solidFill>
                <a:latin typeface="思源黑体 Regular"/>
                <a:ea typeface="思源黑体 CN Regular" panose="020B0500000000000000" pitchFamily="34" charset="-122"/>
                <a:sym typeface="WenYue GuDianMingChaoTi (Non-Commercial Use)" pitchFamily="50" charset="-122"/>
              </a:rPr>
              <a:t>Implement secure user login and registration</a:t>
            </a:r>
          </a:p>
          <a:p>
            <a:pPr lvl="0" algn="just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2000" dirty="0">
                <a:solidFill>
                  <a:schemeClr val="bg2">
                    <a:lumMod val="25000"/>
                  </a:schemeClr>
                </a:solidFill>
                <a:latin typeface="思源黑体 Regular"/>
                <a:ea typeface="思源黑体 CN Regular" panose="020B0500000000000000" pitchFamily="34" charset="-122"/>
                <a:sym typeface="WenYue GuDianMingChaoTi (Non-Commercial Use)" pitchFamily="50" charset="-122"/>
              </a:rPr>
              <a:t>to control access to the platform.</a:t>
            </a:r>
          </a:p>
        </p:txBody>
      </p:sp>
      <p:sp>
        <p:nvSpPr>
          <p:cNvPr id="9" name="文本框 10">
            <a:extLst>
              <a:ext uri="{FF2B5EF4-FFF2-40B4-BE49-F238E27FC236}">
                <a16:creationId xmlns="" xmlns:a16="http://schemas.microsoft.com/office/drawing/2014/main" id="{51AEE598-FE93-4D13-BB2A-DD0A9FBED0E8}"/>
              </a:ext>
            </a:extLst>
          </p:cNvPr>
          <p:cNvSpPr txBox="1"/>
          <p:nvPr/>
        </p:nvSpPr>
        <p:spPr>
          <a:xfrm rot="16200000">
            <a:off x="6224864" y="2747220"/>
            <a:ext cx="492557" cy="1701181"/>
          </a:xfrm>
          <a:prstGeom prst="rect">
            <a:avLst/>
          </a:prstGeom>
          <a:solidFill>
            <a:srgbClr val="F57B3B"/>
          </a:solidFill>
        </p:spPr>
        <p:txBody>
          <a:bodyPr vert="vert" wrap="non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>
                <a:solidFill>
                  <a:schemeClr val="bg1"/>
                </a:solidFill>
                <a:latin typeface="思源黑体 Heavy"/>
                <a:ea typeface="思源黑体 CN Heavy" panose="020B0A00000000000000" pitchFamily="34" charset="-122"/>
                <a:sym typeface="WenYue GuDianMingChaoTi (Non-Commercial Use)" pitchFamily="50" charset="-122"/>
              </a:rPr>
              <a:t>Device mode</a:t>
            </a:r>
            <a:endParaRPr kumimoji="0" lang="en-US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Heavy"/>
              <a:ea typeface="思源黑体 CN Heavy" panose="020B0A00000000000000" pitchFamily="34" charset="-122"/>
              <a:sym typeface="WenYue GuDianMingChaoTi (Non-Commercial Use)" pitchFamily="50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AD67E72F-B1C6-4A4B-BD26-3BE33208E4DF}"/>
              </a:ext>
            </a:extLst>
          </p:cNvPr>
          <p:cNvCxnSpPr>
            <a:cxnSpLocks/>
          </p:cNvCxnSpPr>
          <p:nvPr/>
        </p:nvCxnSpPr>
        <p:spPr>
          <a:xfrm>
            <a:off x="5620552" y="4005149"/>
            <a:ext cx="326521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2">
            <a:extLst>
              <a:ext uri="{FF2B5EF4-FFF2-40B4-BE49-F238E27FC236}">
                <a16:creationId xmlns="" xmlns:a16="http://schemas.microsoft.com/office/drawing/2014/main" id="{1CD2BA75-7E14-40A6-A920-5AEE84DEBF00}"/>
              </a:ext>
            </a:extLst>
          </p:cNvPr>
          <p:cNvSpPr txBox="1"/>
          <p:nvPr/>
        </p:nvSpPr>
        <p:spPr>
          <a:xfrm rot="16200000">
            <a:off x="7217910" y="2332816"/>
            <a:ext cx="831190" cy="4025905"/>
          </a:xfrm>
          <a:prstGeom prst="rect">
            <a:avLst/>
          </a:prstGeom>
          <a:noFill/>
        </p:spPr>
        <p:txBody>
          <a:bodyPr vert="vert" wrap="non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Low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000" dirty="0"/>
              <a:t>Test your website design’s responsiveness,</a:t>
            </a:r>
          </a:p>
          <a:p>
            <a:pPr algn="justLow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000" dirty="0"/>
              <a:t> modify device performance, and limit</a:t>
            </a:r>
          </a:p>
          <a:p>
            <a:pPr algn="justLow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000" dirty="0"/>
              <a:t> network speed.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思源黑体 Regular"/>
              <a:ea typeface="思源黑体 CN Regular" panose="020B0500000000000000" pitchFamily="34" charset="-122"/>
              <a:sym typeface="WenYue GuDianMingChaoTi (Non-Commercial Use)" pitchFamily="50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747350D1-8721-4FD5-BAAF-3DC13EF4D7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589"/>
            <a:ext cx="6055427" cy="550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9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6" grpId="0" animBg="1"/>
      <p:bldP spid="8" grpId="0"/>
      <p:bldP spid="9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F0C3119-3992-4AC3-B9DB-9B2BCE120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B83FE128-9214-4BFE-938F-4AA2FE24C2D1}"/>
              </a:ext>
            </a:extLst>
          </p:cNvPr>
          <p:cNvSpPr/>
          <p:nvPr/>
        </p:nvSpPr>
        <p:spPr>
          <a:xfrm>
            <a:off x="495299" y="322119"/>
            <a:ext cx="11201400" cy="6213762"/>
          </a:xfrm>
          <a:prstGeom prst="roundRect">
            <a:avLst>
              <a:gd name="adj" fmla="val 64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对话气泡: 矩形 22">
            <a:extLst>
              <a:ext uri="{FF2B5EF4-FFF2-40B4-BE49-F238E27FC236}">
                <a16:creationId xmlns="" xmlns:a16="http://schemas.microsoft.com/office/drawing/2014/main" id="{3244A2A9-EA7E-43EE-975E-63ABF929406B}"/>
              </a:ext>
            </a:extLst>
          </p:cNvPr>
          <p:cNvSpPr/>
          <p:nvPr/>
        </p:nvSpPr>
        <p:spPr>
          <a:xfrm>
            <a:off x="889635" y="666751"/>
            <a:ext cx="213360" cy="259080"/>
          </a:xfrm>
          <a:prstGeom prst="wedgeRectCallout">
            <a:avLst>
              <a:gd name="adj1" fmla="val 79881"/>
              <a:gd name="adj2" fmla="val -156"/>
            </a:avLst>
          </a:prstGeom>
          <a:solidFill>
            <a:srgbClr val="F57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文本框 11">
            <a:extLst>
              <a:ext uri="{FF2B5EF4-FFF2-40B4-BE49-F238E27FC236}">
                <a16:creationId xmlns="" xmlns:a16="http://schemas.microsoft.com/office/drawing/2014/main" id="{78877F9B-F146-408C-83A2-1E8ED9D2E2A4}"/>
              </a:ext>
            </a:extLst>
          </p:cNvPr>
          <p:cNvSpPr txBox="1"/>
          <p:nvPr/>
        </p:nvSpPr>
        <p:spPr>
          <a:xfrm>
            <a:off x="1102995" y="567219"/>
            <a:ext cx="3206482" cy="647158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en-US" sz="3200" dirty="0">
                <a:solidFill>
                  <a:srgbClr val="342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Heavy"/>
                <a:ea typeface="思源黑体 CN Heavy" panose="020B0A00000000000000" pitchFamily="34" charset="-122"/>
              </a:rPr>
              <a:t>Tools &amp; Techniques</a:t>
            </a:r>
          </a:p>
        </p:txBody>
      </p:sp>
      <p:pic>
        <p:nvPicPr>
          <p:cNvPr id="2" name="图片 64">
            <a:extLst>
              <a:ext uri="{FF2B5EF4-FFF2-40B4-BE49-F238E27FC236}">
                <a16:creationId xmlns="" xmlns:a16="http://schemas.microsoft.com/office/drawing/2014/main" id="{1EC34131-C1C9-26D7-A42F-E4B7E973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89" y="3931229"/>
            <a:ext cx="2368153" cy="2368153"/>
          </a:xfrm>
          <a:prstGeom prst="rect">
            <a:avLst/>
          </a:prstGeom>
          <a:solidFill>
            <a:srgbClr val="F57B3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06D0250-F417-2871-0138-8701F412227D}"/>
              </a:ext>
            </a:extLst>
          </p:cNvPr>
          <p:cNvSpPr txBox="1"/>
          <p:nvPr/>
        </p:nvSpPr>
        <p:spPr>
          <a:xfrm>
            <a:off x="1940505" y="1212917"/>
            <a:ext cx="7878926" cy="461665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Technologies to be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56F03F9-DF41-6520-FB74-67E55C8DB63B}"/>
              </a:ext>
            </a:extLst>
          </p:cNvPr>
          <p:cNvSpPr/>
          <p:nvPr/>
        </p:nvSpPr>
        <p:spPr>
          <a:xfrm>
            <a:off x="1940505" y="4313781"/>
            <a:ext cx="7878926" cy="3693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-PHP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A931904-9B26-CDCC-4820-5B2FEC83B981}"/>
              </a:ext>
            </a:extLst>
          </p:cNvPr>
          <p:cNvSpPr txBox="1"/>
          <p:nvPr/>
        </p:nvSpPr>
        <p:spPr>
          <a:xfrm>
            <a:off x="1940505" y="3727517"/>
            <a:ext cx="7878926" cy="461665"/>
          </a:xfrm>
          <a:prstGeom prst="rect">
            <a:avLst/>
          </a:prstGeom>
          <a:solidFill>
            <a:sysClr val="window" lastClr="FFFFFF">
              <a:lumMod val="7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For Back 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41EFE8C-7B47-F712-C347-A51B5CC52459}"/>
              </a:ext>
            </a:extLst>
          </p:cNvPr>
          <p:cNvSpPr/>
          <p:nvPr/>
        </p:nvSpPr>
        <p:spPr>
          <a:xfrm>
            <a:off x="1940505" y="2408781"/>
            <a:ext cx="7878925" cy="923330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-HTML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-CSS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-JavaScript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E82012D-8431-8E7F-3533-8ECA6835B85C}"/>
              </a:ext>
            </a:extLst>
          </p:cNvPr>
          <p:cNvSpPr txBox="1"/>
          <p:nvPr/>
        </p:nvSpPr>
        <p:spPr>
          <a:xfrm>
            <a:off x="1940505" y="1822517"/>
            <a:ext cx="7878926" cy="461665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Front 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E7A486-4643-D0EE-AD8B-539098583C12}"/>
              </a:ext>
            </a:extLst>
          </p:cNvPr>
          <p:cNvSpPr/>
          <p:nvPr/>
        </p:nvSpPr>
        <p:spPr>
          <a:xfrm>
            <a:off x="1940506" y="5403917"/>
            <a:ext cx="7878924" cy="369332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-MYSQL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7A6A5B0-0D6F-EC8F-B1E9-B385BC0D74FC}"/>
              </a:ext>
            </a:extLst>
          </p:cNvPr>
          <p:cNvSpPr txBox="1"/>
          <p:nvPr/>
        </p:nvSpPr>
        <p:spPr>
          <a:xfrm>
            <a:off x="1940505" y="4817653"/>
            <a:ext cx="7878925" cy="46166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78602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377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春妹</dc:creator>
  <cp:lastModifiedBy>ismail - [2010]</cp:lastModifiedBy>
  <cp:revision>46</cp:revision>
  <dcterms:created xsi:type="dcterms:W3CDTF">2021-01-23T09:45:21Z</dcterms:created>
  <dcterms:modified xsi:type="dcterms:W3CDTF">2023-09-21T06:03:13Z</dcterms:modified>
</cp:coreProperties>
</file>