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397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26A4-A88E-47C1-9126-D4F7A84F4C8E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89F0-63BA-4352-810D-8F971621726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26A4-A88E-47C1-9126-D4F7A84F4C8E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89F0-63BA-4352-810D-8F97162172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26A4-A88E-47C1-9126-D4F7A84F4C8E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89F0-63BA-4352-810D-8F97162172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26A4-A88E-47C1-9126-D4F7A84F4C8E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89F0-63BA-4352-810D-8F97162172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26A4-A88E-47C1-9126-D4F7A84F4C8E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68289F0-63BA-4352-810D-8F971621726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26A4-A88E-47C1-9126-D4F7A84F4C8E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89F0-63BA-4352-810D-8F97162172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26A4-A88E-47C1-9126-D4F7A84F4C8E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89F0-63BA-4352-810D-8F97162172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26A4-A88E-47C1-9126-D4F7A84F4C8E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89F0-63BA-4352-810D-8F97162172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26A4-A88E-47C1-9126-D4F7A84F4C8E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89F0-63BA-4352-810D-8F97162172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26A4-A88E-47C1-9126-D4F7A84F4C8E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89F0-63BA-4352-810D-8F97162172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26A4-A88E-47C1-9126-D4F7A84F4C8E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89F0-63BA-4352-810D-8F97162172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47826A4-A88E-47C1-9126-D4F7A84F4C8E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68289F0-63BA-4352-810D-8F971621726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Temp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Justin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46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Blah</a:t>
            </a:r>
          </a:p>
          <a:p>
            <a:pPr lvl="1"/>
            <a:r>
              <a:rPr lang="en-US" dirty="0" err="1" smtClean="0"/>
              <a:t>Blah_blah</a:t>
            </a:r>
            <a:endParaRPr lang="en-US" dirty="0" smtClean="0"/>
          </a:p>
          <a:p>
            <a:pPr lvl="2"/>
            <a:r>
              <a:rPr lang="en-US" dirty="0" err="1" smtClean="0"/>
              <a:t>blah_blah_blah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70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</TotalTime>
  <Words>8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Apex</vt:lpstr>
      <vt:lpstr>Temp presentation</vt:lpstr>
      <vt:lpstr>Slide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 presentation</dc:title>
  <dc:creator>Justin Duan</dc:creator>
  <cp:lastModifiedBy>Justin Duan</cp:lastModifiedBy>
  <cp:revision>1</cp:revision>
  <dcterms:created xsi:type="dcterms:W3CDTF">2017-08-22T02:56:24Z</dcterms:created>
  <dcterms:modified xsi:type="dcterms:W3CDTF">2017-08-22T03:01:12Z</dcterms:modified>
</cp:coreProperties>
</file>