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layfair Displ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.fntdata"/><Relationship Id="rId10" Type="http://schemas.openxmlformats.org/officeDocument/2006/relationships/font" Target="fonts/PlayfairDisplay-regular.fntdata"/><Relationship Id="rId13" Type="http://schemas.openxmlformats.org/officeDocument/2006/relationships/font" Target="fonts/PlayfairDisplay-boldItalic.fntdata"/><Relationship Id="rId12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ShareBook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Daniel Brunner, </a:t>
            </a:r>
            <a:r>
              <a:rPr lang="en-GB"/>
              <a:t>Daniel Huber, Michael Troger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problem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Old books get dusty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You’ll never read them again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Selling is not worth the effort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199" y="2026025"/>
            <a:ext cx="4228824" cy="281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idea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Local book trading app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Offer your books available to trade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Get and send trade offers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Very simple usage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Meet up and trade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Never stop reading!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9675" y="2100737"/>
            <a:ext cx="238125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Money, money, money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Strategy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Free to use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Growing the user base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Advertisements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Premium user advantages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Boosting option for faster trades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Unlimited number of trades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Ad-free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544" y="1902100"/>
            <a:ext cx="3211750" cy="297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Why?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(Nearly) everybody has the problem of unused books at home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Used books are in general not much worth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No competitor specialized in book trading in Austria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069" y="2290524"/>
            <a:ext cx="3961773" cy="263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