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Lst>
  <p:sldSz cx="21383625" cy="15119350"/>
  <p:notesSz cx="6858000" cy="9144000"/>
  <p:defaultTextStyle>
    <a:defPPr>
      <a:defRPr lang="en-US"/>
    </a:defPPr>
    <a:lvl1pPr marL="0" algn="l" defTabSz="1752082" rtl="0" eaLnBrk="1" latinLnBrk="0" hangingPunct="1">
      <a:defRPr sz="3449" kern="1200">
        <a:solidFill>
          <a:schemeClr val="tx1"/>
        </a:solidFill>
        <a:latin typeface="+mn-lt"/>
        <a:ea typeface="+mn-ea"/>
        <a:cs typeface="+mn-cs"/>
      </a:defRPr>
    </a:lvl1pPr>
    <a:lvl2pPr marL="876040" algn="l" defTabSz="1752082" rtl="0" eaLnBrk="1" latinLnBrk="0" hangingPunct="1">
      <a:defRPr sz="3449" kern="1200">
        <a:solidFill>
          <a:schemeClr val="tx1"/>
        </a:solidFill>
        <a:latin typeface="+mn-lt"/>
        <a:ea typeface="+mn-ea"/>
        <a:cs typeface="+mn-cs"/>
      </a:defRPr>
    </a:lvl2pPr>
    <a:lvl3pPr marL="1752082" algn="l" defTabSz="1752082" rtl="0" eaLnBrk="1" latinLnBrk="0" hangingPunct="1">
      <a:defRPr sz="3449" kern="1200">
        <a:solidFill>
          <a:schemeClr val="tx1"/>
        </a:solidFill>
        <a:latin typeface="+mn-lt"/>
        <a:ea typeface="+mn-ea"/>
        <a:cs typeface="+mn-cs"/>
      </a:defRPr>
    </a:lvl3pPr>
    <a:lvl4pPr marL="2628122" algn="l" defTabSz="1752082" rtl="0" eaLnBrk="1" latinLnBrk="0" hangingPunct="1">
      <a:defRPr sz="3449" kern="1200">
        <a:solidFill>
          <a:schemeClr val="tx1"/>
        </a:solidFill>
        <a:latin typeface="+mn-lt"/>
        <a:ea typeface="+mn-ea"/>
        <a:cs typeface="+mn-cs"/>
      </a:defRPr>
    </a:lvl4pPr>
    <a:lvl5pPr marL="3504163" algn="l" defTabSz="1752082" rtl="0" eaLnBrk="1" latinLnBrk="0" hangingPunct="1">
      <a:defRPr sz="3449" kern="1200">
        <a:solidFill>
          <a:schemeClr val="tx1"/>
        </a:solidFill>
        <a:latin typeface="+mn-lt"/>
        <a:ea typeface="+mn-ea"/>
        <a:cs typeface="+mn-cs"/>
      </a:defRPr>
    </a:lvl5pPr>
    <a:lvl6pPr marL="4380203" algn="l" defTabSz="1752082" rtl="0" eaLnBrk="1" latinLnBrk="0" hangingPunct="1">
      <a:defRPr sz="3449" kern="1200">
        <a:solidFill>
          <a:schemeClr val="tx1"/>
        </a:solidFill>
        <a:latin typeface="+mn-lt"/>
        <a:ea typeface="+mn-ea"/>
        <a:cs typeface="+mn-cs"/>
      </a:defRPr>
    </a:lvl6pPr>
    <a:lvl7pPr marL="5256245" algn="l" defTabSz="1752082" rtl="0" eaLnBrk="1" latinLnBrk="0" hangingPunct="1">
      <a:defRPr sz="3449" kern="1200">
        <a:solidFill>
          <a:schemeClr val="tx1"/>
        </a:solidFill>
        <a:latin typeface="+mn-lt"/>
        <a:ea typeface="+mn-ea"/>
        <a:cs typeface="+mn-cs"/>
      </a:defRPr>
    </a:lvl7pPr>
    <a:lvl8pPr marL="6132285" algn="l" defTabSz="1752082" rtl="0" eaLnBrk="1" latinLnBrk="0" hangingPunct="1">
      <a:defRPr sz="3449" kern="1200">
        <a:solidFill>
          <a:schemeClr val="tx1"/>
        </a:solidFill>
        <a:latin typeface="+mn-lt"/>
        <a:ea typeface="+mn-ea"/>
        <a:cs typeface="+mn-cs"/>
      </a:defRPr>
    </a:lvl8pPr>
    <a:lvl9pPr marL="7008325" algn="l" defTabSz="1752082" rtl="0" eaLnBrk="1" latinLnBrk="0" hangingPunct="1">
      <a:defRPr sz="344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7C4"/>
    <a:srgbClr val="002D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0" d="100"/>
          <a:sy n="60" d="100"/>
        </p:scale>
        <p:origin x="-24" y="-2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3 Poster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5D58B09-9349-4D95-BA3C-E78270D46FC6}" type="datetimeFigureOut">
              <a:rPr lang="en-GB" smtClean="0"/>
              <a:t>27/05/2017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ACDE123-9CD5-4CBE-A2AA-1C4F961B8799}" type="slidenum">
              <a:rPr lang="en-GB" smtClean="0"/>
              <a:t>‹Nr.›</a:t>
            </a:fld>
            <a:endParaRPr lang="en-GB"/>
          </a:p>
        </p:txBody>
      </p:sp>
      <p:sp>
        <p:nvSpPr>
          <p:cNvPr id="7" name="Text Placeholder 6"/>
          <p:cNvSpPr>
            <a:spLocks noGrp="1"/>
          </p:cNvSpPr>
          <p:nvPr>
            <p:ph type="body" sz="quarter" idx="13" hasCustomPrompt="1"/>
          </p:nvPr>
        </p:nvSpPr>
        <p:spPr>
          <a:xfrm>
            <a:off x="502933" y="2663493"/>
            <a:ext cx="4582402" cy="6447331"/>
          </a:xfrm>
        </p:spPr>
        <p:txBody>
          <a:bodyPr>
            <a:noAutofit/>
          </a:bodyPr>
          <a:lstStyle>
            <a:lvl1pPr marL="0" marR="0" indent="0" algn="l" defTabSz="2015870" rtl="0" eaLnBrk="1" fontAlgn="auto" latinLnBrk="0" hangingPunct="1">
              <a:lnSpc>
                <a:spcPct val="90000"/>
              </a:lnSpc>
              <a:spcBef>
                <a:spcPts val="2205"/>
              </a:spcBef>
              <a:spcAft>
                <a:spcPts val="0"/>
              </a:spcAft>
              <a:buClrTx/>
              <a:buSzTx/>
              <a:buFont typeface="Arial" panose="020B0604020202020204" pitchFamily="34" charset="0"/>
              <a:buNone/>
              <a:tabLst/>
              <a:defRPr lang="en-GB" sz="2545" smtClean="0">
                <a:effectLst/>
              </a:defRPr>
            </a:lvl1pPr>
            <a:lvl2pPr>
              <a:defRPr sz="2545"/>
            </a:lvl2pPr>
          </a:lstStyle>
          <a:p>
            <a:pPr marL="0" marR="0" lvl="0" indent="0" algn="l" defTabSz="2015870" rtl="0" eaLnBrk="1" fontAlgn="auto" latinLnBrk="0" hangingPunct="1">
              <a:lnSpc>
                <a:spcPct val="90000"/>
              </a:lnSpc>
              <a:spcBef>
                <a:spcPts val="2205"/>
              </a:spcBef>
              <a:spcAft>
                <a:spcPts val="0"/>
              </a:spcAft>
              <a:buClrTx/>
              <a:buSzTx/>
              <a:buFont typeface="Arial" panose="020B0604020202020204" pitchFamily="34" charset="0"/>
              <a:buNone/>
              <a:tabLst/>
              <a:defRPr/>
            </a:pPr>
            <a:r>
              <a:rPr lang="en-GB" sz="1556" dirty="0">
                <a:effectLst/>
                <a:latin typeface="Calibri" panose="020F0502020204030204" pitchFamily="34" charset="0"/>
                <a:ea typeface="Calibri" panose="020F0502020204030204" pitchFamily="34" charset="0"/>
                <a:cs typeface="Times New Roman" panose="02020603050405020304" pitchFamily="18" charset="0"/>
              </a:rPr>
              <a:t>Content</a:t>
            </a:r>
          </a:p>
        </p:txBody>
      </p:sp>
      <p:sp>
        <p:nvSpPr>
          <p:cNvPr id="10" name="Content Placeholder 9"/>
          <p:cNvSpPr>
            <a:spLocks noGrp="1"/>
          </p:cNvSpPr>
          <p:nvPr>
            <p:ph sz="quarter" idx="14" hasCustomPrompt="1"/>
          </p:nvPr>
        </p:nvSpPr>
        <p:spPr>
          <a:xfrm>
            <a:off x="502933" y="9754180"/>
            <a:ext cx="4582402" cy="3986929"/>
          </a:xfrm>
        </p:spPr>
        <p:txBody>
          <a:bodyPr>
            <a:normAutofit/>
          </a:bodyPr>
          <a:lstStyle>
            <a:lvl1pPr marL="0" marR="0" indent="0" algn="l" defTabSz="2015870" rtl="0" eaLnBrk="1" fontAlgn="auto" latinLnBrk="0" hangingPunct="1">
              <a:lnSpc>
                <a:spcPct val="90000"/>
              </a:lnSpc>
              <a:spcBef>
                <a:spcPts val="2205"/>
              </a:spcBef>
              <a:spcAft>
                <a:spcPts val="0"/>
              </a:spcAft>
              <a:buClrTx/>
              <a:buSzTx/>
              <a:buFont typeface="Arial" panose="020B0604020202020204" pitchFamily="34" charset="0"/>
              <a:buNone/>
              <a:tabLst/>
              <a:defRPr sz="2545"/>
            </a:lvl1pPr>
          </a:lstStyle>
          <a:p>
            <a:pPr lvl="0"/>
            <a:r>
              <a:rPr lang="en-GB" dirty="0"/>
              <a:t>Content</a:t>
            </a:r>
          </a:p>
        </p:txBody>
      </p:sp>
      <p:sp>
        <p:nvSpPr>
          <p:cNvPr id="11" name="Content Placeholder 9"/>
          <p:cNvSpPr>
            <a:spLocks noGrp="1"/>
          </p:cNvSpPr>
          <p:nvPr>
            <p:ph sz="quarter" idx="15" hasCustomPrompt="1"/>
          </p:nvPr>
        </p:nvSpPr>
        <p:spPr>
          <a:xfrm>
            <a:off x="6109410" y="8918814"/>
            <a:ext cx="9164805" cy="4822296"/>
          </a:xfrm>
        </p:spPr>
        <p:txBody>
          <a:bodyPr>
            <a:normAutofit/>
          </a:bodyPr>
          <a:lstStyle>
            <a:lvl1pPr marL="0" marR="0" indent="0" algn="l" defTabSz="2015870" rtl="0" eaLnBrk="1" fontAlgn="auto" latinLnBrk="0" hangingPunct="1">
              <a:lnSpc>
                <a:spcPct val="90000"/>
              </a:lnSpc>
              <a:spcBef>
                <a:spcPts val="2205"/>
              </a:spcBef>
              <a:spcAft>
                <a:spcPts val="0"/>
              </a:spcAft>
              <a:buClrTx/>
              <a:buSzTx/>
              <a:buFont typeface="Arial" panose="020B0604020202020204" pitchFamily="34" charset="0"/>
              <a:buNone/>
              <a:tabLst/>
              <a:defRPr sz="2545"/>
            </a:lvl1pPr>
          </a:lstStyle>
          <a:p>
            <a:pPr marL="0" marR="0" lvl="0" indent="0" algn="l" defTabSz="2015870" rtl="0" eaLnBrk="1" fontAlgn="auto" latinLnBrk="0" hangingPunct="1">
              <a:lnSpc>
                <a:spcPct val="90000"/>
              </a:lnSpc>
              <a:spcBef>
                <a:spcPts val="2205"/>
              </a:spcBef>
              <a:spcAft>
                <a:spcPts val="0"/>
              </a:spcAft>
              <a:buClrTx/>
              <a:buSzTx/>
              <a:buFont typeface="Arial" panose="020B0604020202020204" pitchFamily="34" charset="0"/>
              <a:buNone/>
              <a:tabLst/>
              <a:defRPr/>
            </a:pPr>
            <a:r>
              <a:rPr lang="en-GB" sz="1556" dirty="0">
                <a:effectLst/>
                <a:latin typeface="Calibri" panose="020F0502020204030204" pitchFamily="34" charset="0"/>
                <a:ea typeface="Calibri" panose="020F0502020204030204" pitchFamily="34" charset="0"/>
                <a:cs typeface="Times New Roman" panose="02020603050405020304" pitchFamily="18" charset="0"/>
              </a:rPr>
              <a:t>Content</a:t>
            </a:r>
          </a:p>
        </p:txBody>
      </p:sp>
      <p:sp>
        <p:nvSpPr>
          <p:cNvPr id="12" name="Text Placeholder 6"/>
          <p:cNvSpPr>
            <a:spLocks noGrp="1"/>
          </p:cNvSpPr>
          <p:nvPr>
            <p:ph type="body" sz="quarter" idx="16" hasCustomPrompt="1"/>
          </p:nvPr>
        </p:nvSpPr>
        <p:spPr>
          <a:xfrm>
            <a:off x="16201621" y="2487073"/>
            <a:ext cx="4582402" cy="11254036"/>
          </a:xfrm>
        </p:spPr>
        <p:txBody>
          <a:bodyPr>
            <a:noAutofit/>
          </a:bodyPr>
          <a:lstStyle>
            <a:lvl1pPr marL="0" marR="0" indent="0" algn="l" defTabSz="2015870" rtl="0" eaLnBrk="1" fontAlgn="auto" latinLnBrk="0" hangingPunct="1">
              <a:lnSpc>
                <a:spcPct val="90000"/>
              </a:lnSpc>
              <a:spcBef>
                <a:spcPts val="2205"/>
              </a:spcBef>
              <a:spcAft>
                <a:spcPts val="0"/>
              </a:spcAft>
              <a:buClrTx/>
              <a:buSzTx/>
              <a:buFont typeface="Arial" panose="020B0604020202020204" pitchFamily="34" charset="0"/>
              <a:buNone/>
              <a:tabLst/>
              <a:defRPr sz="2545" baseline="0"/>
            </a:lvl1pPr>
            <a:lvl2pPr>
              <a:defRPr sz="2545"/>
            </a:lvl2pPr>
          </a:lstStyle>
          <a:p>
            <a:pPr lvl="0"/>
            <a:r>
              <a:rPr lang="en-GB" dirty="0"/>
              <a:t>Content</a:t>
            </a:r>
          </a:p>
        </p:txBody>
      </p:sp>
      <p:sp>
        <p:nvSpPr>
          <p:cNvPr id="6" name="Text Placeholder 5"/>
          <p:cNvSpPr>
            <a:spLocks noGrp="1"/>
          </p:cNvSpPr>
          <p:nvPr>
            <p:ph type="body" sz="quarter" idx="17"/>
          </p:nvPr>
        </p:nvSpPr>
        <p:spPr>
          <a:xfrm>
            <a:off x="502933" y="143673"/>
            <a:ext cx="19811960" cy="951834"/>
          </a:xfrm>
        </p:spPr>
        <p:txBody>
          <a:bodyPr/>
          <a:lstStyle>
            <a:lvl1pPr marL="0" indent="0" algn="ctr">
              <a:buNone/>
              <a:defRPr sz="5656">
                <a:solidFill>
                  <a:schemeClr val="bg1">
                    <a:lumMod val="95000"/>
                  </a:schemeClr>
                </a:solidFill>
              </a:defRPr>
            </a:lvl1pPr>
          </a:lstStyle>
          <a:p>
            <a:pPr lvl="0"/>
            <a:r>
              <a:rPr lang="en-US" dirty="0"/>
              <a:t>Click to edit Master text styles</a:t>
            </a:r>
            <a:endParaRPr lang="en-GB" dirty="0"/>
          </a:p>
        </p:txBody>
      </p:sp>
      <p:sp>
        <p:nvSpPr>
          <p:cNvPr id="13" name="Text Placeholder 5"/>
          <p:cNvSpPr>
            <a:spLocks noGrp="1"/>
          </p:cNvSpPr>
          <p:nvPr>
            <p:ph type="body" sz="quarter" idx="18"/>
          </p:nvPr>
        </p:nvSpPr>
        <p:spPr>
          <a:xfrm>
            <a:off x="502933" y="1262948"/>
            <a:ext cx="19811960" cy="951834"/>
          </a:xfrm>
        </p:spPr>
        <p:txBody>
          <a:bodyPr>
            <a:normAutofit/>
          </a:bodyPr>
          <a:lstStyle>
            <a:lvl1pPr marL="0" indent="0" algn="ctr">
              <a:buNone/>
              <a:defRPr sz="3394">
                <a:solidFill>
                  <a:schemeClr val="bg1">
                    <a:lumMod val="95000"/>
                  </a:schemeClr>
                </a:solidFill>
              </a:defRPr>
            </a:lvl1pPr>
          </a:lstStyle>
          <a:p>
            <a:pPr lvl="0"/>
            <a:r>
              <a:rPr lang="en-US" dirty="0"/>
              <a:t>Click to edit Master text styles</a:t>
            </a:r>
            <a:endParaRPr lang="en-GB" dirty="0"/>
          </a:p>
        </p:txBody>
      </p:sp>
      <p:sp>
        <p:nvSpPr>
          <p:cNvPr id="9" name="Content Placeholder 8"/>
          <p:cNvSpPr>
            <a:spLocks noGrp="1"/>
          </p:cNvSpPr>
          <p:nvPr>
            <p:ph sz="quarter" idx="19" hasCustomPrompt="1"/>
          </p:nvPr>
        </p:nvSpPr>
        <p:spPr>
          <a:xfrm>
            <a:off x="6109288" y="2662443"/>
            <a:ext cx="9165052" cy="5742434"/>
          </a:xfrm>
        </p:spPr>
        <p:txBody>
          <a:bodyPr>
            <a:normAutofit/>
          </a:bodyPr>
          <a:lstStyle>
            <a:lvl1pPr marL="0" indent="0">
              <a:buNone/>
              <a:defRPr sz="2545"/>
            </a:lvl1pPr>
          </a:lstStyle>
          <a:p>
            <a:pPr lvl="0"/>
            <a:r>
              <a:rPr lang="en-US" dirty="0"/>
              <a:t>Content</a:t>
            </a:r>
          </a:p>
        </p:txBody>
      </p:sp>
    </p:spTree>
    <p:extLst>
      <p:ext uri="{BB962C8B-B14F-4D97-AF65-F5344CB8AC3E}">
        <p14:creationId xmlns:p14="http://schemas.microsoft.com/office/powerpoint/2010/main" val="1676005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10" y="1007957"/>
            <a:ext cx="6896776" cy="3527848"/>
          </a:xfrm>
        </p:spPr>
        <p:txBody>
          <a:bodyPr anchor="b"/>
          <a:lstStyle>
            <a:lvl1pPr>
              <a:defRPr sz="7055"/>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7" y="2176910"/>
            <a:ext cx="10825460" cy="10744538"/>
          </a:xfrm>
        </p:spPr>
        <p:txBody>
          <a:bodyPr anchor="t"/>
          <a:lstStyle>
            <a:lvl1pPr marL="0" indent="0">
              <a:buNone/>
              <a:defRPr sz="7055"/>
            </a:lvl1pPr>
            <a:lvl2pPr marL="1007935" indent="0">
              <a:buNone/>
              <a:defRPr sz="6173"/>
            </a:lvl2pPr>
            <a:lvl3pPr marL="2015870" indent="0">
              <a:buNone/>
              <a:defRPr sz="5292"/>
            </a:lvl3pPr>
            <a:lvl4pPr marL="3023804" indent="0">
              <a:buNone/>
              <a:defRPr sz="4409"/>
            </a:lvl4pPr>
            <a:lvl5pPr marL="4031739" indent="0">
              <a:buNone/>
              <a:defRPr sz="4409"/>
            </a:lvl5pPr>
            <a:lvl6pPr marL="5039674" indent="0">
              <a:buNone/>
              <a:defRPr sz="4409"/>
            </a:lvl6pPr>
            <a:lvl7pPr marL="6047609" indent="0">
              <a:buNone/>
              <a:defRPr sz="4409"/>
            </a:lvl7pPr>
            <a:lvl8pPr marL="7055544" indent="0">
              <a:buNone/>
              <a:defRPr sz="4409"/>
            </a:lvl8pPr>
            <a:lvl9pPr marL="8063478" indent="0">
              <a:buNone/>
              <a:defRPr sz="4409"/>
            </a:lvl9pPr>
          </a:lstStyle>
          <a:p>
            <a:r>
              <a:rPr lang="en-US"/>
              <a:t>Click icon to add picture</a:t>
            </a:r>
            <a:endParaRPr lang="en-US" dirty="0"/>
          </a:p>
        </p:txBody>
      </p:sp>
      <p:sp>
        <p:nvSpPr>
          <p:cNvPr id="4" name="Text Placeholder 3"/>
          <p:cNvSpPr>
            <a:spLocks noGrp="1"/>
          </p:cNvSpPr>
          <p:nvPr>
            <p:ph type="body" sz="half" idx="2"/>
          </p:nvPr>
        </p:nvSpPr>
        <p:spPr>
          <a:xfrm>
            <a:off x="1472910" y="4535805"/>
            <a:ext cx="6896776" cy="8403140"/>
          </a:xfrm>
        </p:spPr>
        <p:txBody>
          <a:bodyPr/>
          <a:lstStyle>
            <a:lvl1pPr marL="0" indent="0">
              <a:buNone/>
              <a:defRPr sz="3527"/>
            </a:lvl1pPr>
            <a:lvl2pPr marL="1007935" indent="0">
              <a:buNone/>
              <a:defRPr sz="3087"/>
            </a:lvl2pPr>
            <a:lvl3pPr marL="2015870" indent="0">
              <a:buNone/>
              <a:defRPr sz="2646"/>
            </a:lvl3pPr>
            <a:lvl4pPr marL="3023804" indent="0">
              <a:buNone/>
              <a:defRPr sz="2205"/>
            </a:lvl4pPr>
            <a:lvl5pPr marL="4031739" indent="0">
              <a:buNone/>
              <a:defRPr sz="2205"/>
            </a:lvl5pPr>
            <a:lvl6pPr marL="5039674" indent="0">
              <a:buNone/>
              <a:defRPr sz="2205"/>
            </a:lvl6pPr>
            <a:lvl7pPr marL="6047609" indent="0">
              <a:buNone/>
              <a:defRPr sz="2205"/>
            </a:lvl7pPr>
            <a:lvl8pPr marL="7055544" indent="0">
              <a:buNone/>
              <a:defRPr sz="2205"/>
            </a:lvl8pPr>
            <a:lvl9pPr marL="8063478"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35D58B09-9349-4D95-BA3C-E78270D46FC6}" type="datetimeFigureOut">
              <a:rPr lang="en-GB" smtClean="0"/>
              <a:t>27/05/2017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ACDE123-9CD5-4CBE-A2AA-1C4F961B8799}" type="slidenum">
              <a:rPr lang="en-GB" smtClean="0"/>
              <a:t>‹Nr.›</a:t>
            </a:fld>
            <a:endParaRPr lang="en-GB"/>
          </a:p>
        </p:txBody>
      </p:sp>
    </p:spTree>
    <p:extLst>
      <p:ext uri="{BB962C8B-B14F-4D97-AF65-F5344CB8AC3E}">
        <p14:creationId xmlns:p14="http://schemas.microsoft.com/office/powerpoint/2010/main" val="669580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D58B09-9349-4D95-BA3C-E78270D46FC6}" type="datetimeFigureOut">
              <a:rPr lang="en-GB" smtClean="0"/>
              <a:t>27/05/2017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CDE123-9CD5-4CBE-A2AA-1C4F961B8799}" type="slidenum">
              <a:rPr lang="en-GB" smtClean="0"/>
              <a:t>‹Nr.›</a:t>
            </a:fld>
            <a:endParaRPr lang="en-GB"/>
          </a:p>
        </p:txBody>
      </p:sp>
    </p:spTree>
    <p:extLst>
      <p:ext uri="{BB962C8B-B14F-4D97-AF65-F5344CB8AC3E}">
        <p14:creationId xmlns:p14="http://schemas.microsoft.com/office/powerpoint/2010/main" val="1107646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804966"/>
            <a:ext cx="4610844" cy="128129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804966"/>
            <a:ext cx="13565238" cy="12812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D58B09-9349-4D95-BA3C-E78270D46FC6}" type="datetimeFigureOut">
              <a:rPr lang="en-GB" smtClean="0"/>
              <a:t>27/05/2017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CDE123-9CD5-4CBE-A2AA-1C4F961B8799}" type="slidenum">
              <a:rPr lang="en-GB" smtClean="0"/>
              <a:t>‹Nr.›</a:t>
            </a:fld>
            <a:endParaRPr lang="en-GB"/>
          </a:p>
        </p:txBody>
      </p:sp>
    </p:spTree>
    <p:extLst>
      <p:ext uri="{BB962C8B-B14F-4D97-AF65-F5344CB8AC3E}">
        <p14:creationId xmlns:p14="http://schemas.microsoft.com/office/powerpoint/2010/main" val="3836810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2474395"/>
            <a:ext cx="18176082" cy="5263774"/>
          </a:xfrm>
        </p:spPr>
        <p:txBody>
          <a:bodyPr anchor="b"/>
          <a:lstStyle>
            <a:lvl1pPr algn="ctr">
              <a:defRPr sz="13227"/>
            </a:lvl1pPr>
          </a:lstStyle>
          <a:p>
            <a:r>
              <a:rPr lang="en-US"/>
              <a:t>Click to edit Master title style</a:t>
            </a:r>
            <a:endParaRPr lang="en-US" dirty="0"/>
          </a:p>
        </p:txBody>
      </p:sp>
      <p:sp>
        <p:nvSpPr>
          <p:cNvPr id="3" name="Subtitle 2"/>
          <p:cNvSpPr>
            <a:spLocks noGrp="1"/>
          </p:cNvSpPr>
          <p:nvPr>
            <p:ph type="subTitle" idx="1"/>
          </p:nvPr>
        </p:nvSpPr>
        <p:spPr>
          <a:xfrm>
            <a:off x="2672954" y="7941161"/>
            <a:ext cx="16037719" cy="3650342"/>
          </a:xfrm>
        </p:spPr>
        <p:txBody>
          <a:bodyPr/>
          <a:lstStyle>
            <a:lvl1pPr marL="0" indent="0" algn="ctr">
              <a:buNone/>
              <a:defRPr sz="5292"/>
            </a:lvl1pPr>
            <a:lvl2pPr marL="1007935" indent="0" algn="ctr">
              <a:buNone/>
              <a:defRPr sz="4409"/>
            </a:lvl2pPr>
            <a:lvl3pPr marL="2015870" indent="0" algn="ctr">
              <a:buNone/>
              <a:defRPr sz="3968"/>
            </a:lvl3pPr>
            <a:lvl4pPr marL="3023804" indent="0" algn="ctr">
              <a:buNone/>
              <a:defRPr sz="3527"/>
            </a:lvl4pPr>
            <a:lvl5pPr marL="4031739" indent="0" algn="ctr">
              <a:buNone/>
              <a:defRPr sz="3527"/>
            </a:lvl5pPr>
            <a:lvl6pPr marL="5039674" indent="0" algn="ctr">
              <a:buNone/>
              <a:defRPr sz="3527"/>
            </a:lvl6pPr>
            <a:lvl7pPr marL="6047609" indent="0" algn="ctr">
              <a:buNone/>
              <a:defRPr sz="3527"/>
            </a:lvl7pPr>
            <a:lvl8pPr marL="7055544" indent="0" algn="ctr">
              <a:buNone/>
              <a:defRPr sz="3527"/>
            </a:lvl8pPr>
            <a:lvl9pPr marL="8063478" indent="0" algn="ctr">
              <a:buNone/>
              <a:defRPr sz="352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D58B09-9349-4D95-BA3C-E78270D46FC6}" type="datetimeFigureOut">
              <a:rPr lang="en-GB" smtClean="0"/>
              <a:t>27/05/2017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CDE123-9CD5-4CBE-A2AA-1C4F961B8799}" type="slidenum">
              <a:rPr lang="en-GB" smtClean="0"/>
              <a:t>‹Nr.›</a:t>
            </a:fld>
            <a:endParaRPr lang="en-GB"/>
          </a:p>
        </p:txBody>
      </p:sp>
    </p:spTree>
    <p:extLst>
      <p:ext uri="{BB962C8B-B14F-4D97-AF65-F5344CB8AC3E}">
        <p14:creationId xmlns:p14="http://schemas.microsoft.com/office/powerpoint/2010/main" val="2900485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D58B09-9349-4D95-BA3C-E78270D46FC6}" type="datetimeFigureOut">
              <a:rPr lang="en-GB" smtClean="0"/>
              <a:t>27/05/2017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CDE123-9CD5-4CBE-A2AA-1C4F961B8799}" type="slidenum">
              <a:rPr lang="en-GB" smtClean="0"/>
              <a:t>‹Nr.›</a:t>
            </a:fld>
            <a:endParaRPr lang="en-GB"/>
          </a:p>
        </p:txBody>
      </p:sp>
    </p:spTree>
    <p:extLst>
      <p:ext uri="{BB962C8B-B14F-4D97-AF65-F5344CB8AC3E}">
        <p14:creationId xmlns:p14="http://schemas.microsoft.com/office/powerpoint/2010/main" val="1312186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90" y="3769343"/>
            <a:ext cx="18443376" cy="6289228"/>
          </a:xfrm>
        </p:spPr>
        <p:txBody>
          <a:bodyPr anchor="b"/>
          <a:lstStyle>
            <a:lvl1pPr>
              <a:defRPr sz="13227"/>
            </a:lvl1pPr>
          </a:lstStyle>
          <a:p>
            <a:r>
              <a:rPr lang="en-US"/>
              <a:t>Click to edit Master title style</a:t>
            </a:r>
            <a:endParaRPr lang="en-US" dirty="0"/>
          </a:p>
        </p:txBody>
      </p:sp>
      <p:sp>
        <p:nvSpPr>
          <p:cNvPr id="3" name="Text Placeholder 2"/>
          <p:cNvSpPr>
            <a:spLocks noGrp="1"/>
          </p:cNvSpPr>
          <p:nvPr>
            <p:ph type="body" idx="1"/>
          </p:nvPr>
        </p:nvSpPr>
        <p:spPr>
          <a:xfrm>
            <a:off x="1458990" y="10118070"/>
            <a:ext cx="18443376" cy="3307356"/>
          </a:xfrm>
        </p:spPr>
        <p:txBody>
          <a:bodyPr/>
          <a:lstStyle>
            <a:lvl1pPr marL="0" indent="0">
              <a:buNone/>
              <a:defRPr sz="5292">
                <a:solidFill>
                  <a:schemeClr val="tx1"/>
                </a:solidFill>
              </a:defRPr>
            </a:lvl1pPr>
            <a:lvl2pPr marL="1007935" indent="0">
              <a:buNone/>
              <a:defRPr sz="4409">
                <a:solidFill>
                  <a:schemeClr val="tx1">
                    <a:tint val="75000"/>
                  </a:schemeClr>
                </a:solidFill>
              </a:defRPr>
            </a:lvl2pPr>
            <a:lvl3pPr marL="2015870" indent="0">
              <a:buNone/>
              <a:defRPr sz="3968">
                <a:solidFill>
                  <a:schemeClr val="tx1">
                    <a:tint val="75000"/>
                  </a:schemeClr>
                </a:solidFill>
              </a:defRPr>
            </a:lvl3pPr>
            <a:lvl4pPr marL="3023804" indent="0">
              <a:buNone/>
              <a:defRPr sz="3527">
                <a:solidFill>
                  <a:schemeClr val="tx1">
                    <a:tint val="75000"/>
                  </a:schemeClr>
                </a:solidFill>
              </a:defRPr>
            </a:lvl4pPr>
            <a:lvl5pPr marL="4031739" indent="0">
              <a:buNone/>
              <a:defRPr sz="3527">
                <a:solidFill>
                  <a:schemeClr val="tx1">
                    <a:tint val="75000"/>
                  </a:schemeClr>
                </a:solidFill>
              </a:defRPr>
            </a:lvl5pPr>
            <a:lvl6pPr marL="5039674" indent="0">
              <a:buNone/>
              <a:defRPr sz="3527">
                <a:solidFill>
                  <a:schemeClr val="tx1">
                    <a:tint val="75000"/>
                  </a:schemeClr>
                </a:solidFill>
              </a:defRPr>
            </a:lvl6pPr>
            <a:lvl7pPr marL="6047609" indent="0">
              <a:buNone/>
              <a:defRPr sz="3527">
                <a:solidFill>
                  <a:schemeClr val="tx1">
                    <a:tint val="75000"/>
                  </a:schemeClr>
                </a:solidFill>
              </a:defRPr>
            </a:lvl7pPr>
            <a:lvl8pPr marL="7055544" indent="0">
              <a:buNone/>
              <a:defRPr sz="3527">
                <a:solidFill>
                  <a:schemeClr val="tx1">
                    <a:tint val="75000"/>
                  </a:schemeClr>
                </a:solidFill>
              </a:defRPr>
            </a:lvl8pPr>
            <a:lvl9pPr marL="8063478" indent="0">
              <a:buNone/>
              <a:defRPr sz="352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D58B09-9349-4D95-BA3C-E78270D46FC6}" type="datetimeFigureOut">
              <a:rPr lang="en-GB" smtClean="0"/>
              <a:t>27/05/2017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CDE123-9CD5-4CBE-A2AA-1C4F961B8799}" type="slidenum">
              <a:rPr lang="en-GB" smtClean="0"/>
              <a:t>‹Nr.›</a:t>
            </a:fld>
            <a:endParaRPr lang="en-GB"/>
          </a:p>
        </p:txBody>
      </p:sp>
    </p:spTree>
    <p:extLst>
      <p:ext uri="{BB962C8B-B14F-4D97-AF65-F5344CB8AC3E}">
        <p14:creationId xmlns:p14="http://schemas.microsoft.com/office/powerpoint/2010/main" val="3658270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4024828"/>
            <a:ext cx="9088041" cy="959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4024828"/>
            <a:ext cx="9088041" cy="959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D58B09-9349-4D95-BA3C-E78270D46FC6}" type="datetimeFigureOut">
              <a:rPr lang="en-GB" smtClean="0"/>
              <a:t>27/05/2017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ACDE123-9CD5-4CBE-A2AA-1C4F961B8799}" type="slidenum">
              <a:rPr lang="en-GB" smtClean="0"/>
              <a:t>‹Nr.›</a:t>
            </a:fld>
            <a:endParaRPr lang="en-GB"/>
          </a:p>
        </p:txBody>
      </p:sp>
    </p:spTree>
    <p:extLst>
      <p:ext uri="{BB962C8B-B14F-4D97-AF65-F5344CB8AC3E}">
        <p14:creationId xmlns:p14="http://schemas.microsoft.com/office/powerpoint/2010/main" val="76289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11" y="804968"/>
            <a:ext cx="18443376" cy="29223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3706342"/>
            <a:ext cx="9046275" cy="1816421"/>
          </a:xfrm>
        </p:spPr>
        <p:txBody>
          <a:bodyPr anchor="b"/>
          <a:lstStyle>
            <a:lvl1pPr marL="0" indent="0">
              <a:buNone/>
              <a:defRPr sz="5292" b="1"/>
            </a:lvl1pPr>
            <a:lvl2pPr marL="1007935" indent="0">
              <a:buNone/>
              <a:defRPr sz="4409" b="1"/>
            </a:lvl2pPr>
            <a:lvl3pPr marL="2015870" indent="0">
              <a:buNone/>
              <a:defRPr sz="3968" b="1"/>
            </a:lvl3pPr>
            <a:lvl4pPr marL="3023804" indent="0">
              <a:buNone/>
              <a:defRPr sz="3527" b="1"/>
            </a:lvl4pPr>
            <a:lvl5pPr marL="4031739" indent="0">
              <a:buNone/>
              <a:defRPr sz="3527" b="1"/>
            </a:lvl5pPr>
            <a:lvl6pPr marL="5039674" indent="0">
              <a:buNone/>
              <a:defRPr sz="3527" b="1"/>
            </a:lvl6pPr>
            <a:lvl7pPr marL="6047609" indent="0">
              <a:buNone/>
              <a:defRPr sz="3527" b="1"/>
            </a:lvl7pPr>
            <a:lvl8pPr marL="7055544" indent="0">
              <a:buNone/>
              <a:defRPr sz="3527" b="1"/>
            </a:lvl8pPr>
            <a:lvl9pPr marL="8063478" indent="0">
              <a:buNone/>
              <a:defRPr sz="3527" b="1"/>
            </a:lvl9pPr>
          </a:lstStyle>
          <a:p>
            <a:pPr lvl="0"/>
            <a:r>
              <a:rPr lang="en-US"/>
              <a:t>Click to edit Master text styles</a:t>
            </a:r>
          </a:p>
        </p:txBody>
      </p:sp>
      <p:sp>
        <p:nvSpPr>
          <p:cNvPr id="4" name="Content Placeholder 3"/>
          <p:cNvSpPr>
            <a:spLocks noGrp="1"/>
          </p:cNvSpPr>
          <p:nvPr>
            <p:ph sz="half" idx="2"/>
          </p:nvPr>
        </p:nvSpPr>
        <p:spPr>
          <a:xfrm>
            <a:off x="1472912" y="5522764"/>
            <a:ext cx="9046275" cy="81231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2" y="3706342"/>
            <a:ext cx="9090826" cy="1816421"/>
          </a:xfrm>
        </p:spPr>
        <p:txBody>
          <a:bodyPr anchor="b"/>
          <a:lstStyle>
            <a:lvl1pPr marL="0" indent="0">
              <a:buNone/>
              <a:defRPr sz="5292" b="1"/>
            </a:lvl1pPr>
            <a:lvl2pPr marL="1007935" indent="0">
              <a:buNone/>
              <a:defRPr sz="4409" b="1"/>
            </a:lvl2pPr>
            <a:lvl3pPr marL="2015870" indent="0">
              <a:buNone/>
              <a:defRPr sz="3968" b="1"/>
            </a:lvl3pPr>
            <a:lvl4pPr marL="3023804" indent="0">
              <a:buNone/>
              <a:defRPr sz="3527" b="1"/>
            </a:lvl4pPr>
            <a:lvl5pPr marL="4031739" indent="0">
              <a:buNone/>
              <a:defRPr sz="3527" b="1"/>
            </a:lvl5pPr>
            <a:lvl6pPr marL="5039674" indent="0">
              <a:buNone/>
              <a:defRPr sz="3527" b="1"/>
            </a:lvl6pPr>
            <a:lvl7pPr marL="6047609" indent="0">
              <a:buNone/>
              <a:defRPr sz="3527" b="1"/>
            </a:lvl7pPr>
            <a:lvl8pPr marL="7055544" indent="0">
              <a:buNone/>
              <a:defRPr sz="3527" b="1"/>
            </a:lvl8pPr>
            <a:lvl9pPr marL="8063478" indent="0">
              <a:buNone/>
              <a:defRPr sz="3527" b="1"/>
            </a:lvl9pPr>
          </a:lstStyle>
          <a:p>
            <a:pPr lvl="0"/>
            <a:r>
              <a:rPr lang="en-US"/>
              <a:t>Click to edit Master text styles</a:t>
            </a:r>
          </a:p>
        </p:txBody>
      </p:sp>
      <p:sp>
        <p:nvSpPr>
          <p:cNvPr id="6" name="Content Placeholder 5"/>
          <p:cNvSpPr>
            <a:spLocks noGrp="1"/>
          </p:cNvSpPr>
          <p:nvPr>
            <p:ph sz="quarter" idx="4"/>
          </p:nvPr>
        </p:nvSpPr>
        <p:spPr>
          <a:xfrm>
            <a:off x="10825462" y="5522764"/>
            <a:ext cx="9090826" cy="81231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D58B09-9349-4D95-BA3C-E78270D46FC6}" type="datetimeFigureOut">
              <a:rPr lang="en-GB" smtClean="0"/>
              <a:t>27/05/2017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ACDE123-9CD5-4CBE-A2AA-1C4F961B8799}" type="slidenum">
              <a:rPr lang="en-GB" smtClean="0"/>
              <a:t>‹Nr.›</a:t>
            </a:fld>
            <a:endParaRPr lang="en-GB"/>
          </a:p>
        </p:txBody>
      </p:sp>
    </p:spTree>
    <p:extLst>
      <p:ext uri="{BB962C8B-B14F-4D97-AF65-F5344CB8AC3E}">
        <p14:creationId xmlns:p14="http://schemas.microsoft.com/office/powerpoint/2010/main" val="1956463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D58B09-9349-4D95-BA3C-E78270D46FC6}" type="datetimeFigureOut">
              <a:rPr lang="en-GB" smtClean="0"/>
              <a:t>27/05/2017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ACDE123-9CD5-4CBE-A2AA-1C4F961B8799}" type="slidenum">
              <a:rPr lang="en-GB" smtClean="0"/>
              <a:t>‹Nr.›</a:t>
            </a:fld>
            <a:endParaRPr lang="en-GB"/>
          </a:p>
        </p:txBody>
      </p:sp>
    </p:spTree>
    <p:extLst>
      <p:ext uri="{BB962C8B-B14F-4D97-AF65-F5344CB8AC3E}">
        <p14:creationId xmlns:p14="http://schemas.microsoft.com/office/powerpoint/2010/main" val="2294646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D58B09-9349-4D95-BA3C-E78270D46FC6}" type="datetimeFigureOut">
              <a:rPr lang="en-GB" smtClean="0"/>
              <a:t>27/05/2017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ACDE123-9CD5-4CBE-A2AA-1C4F961B8799}" type="slidenum">
              <a:rPr lang="en-GB" smtClean="0"/>
              <a:t>‹Nr.›</a:t>
            </a:fld>
            <a:endParaRPr lang="en-GB"/>
          </a:p>
        </p:txBody>
      </p:sp>
    </p:spTree>
    <p:extLst>
      <p:ext uri="{BB962C8B-B14F-4D97-AF65-F5344CB8AC3E}">
        <p14:creationId xmlns:p14="http://schemas.microsoft.com/office/powerpoint/2010/main" val="1162821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10" y="1007957"/>
            <a:ext cx="6896776" cy="3527848"/>
          </a:xfrm>
        </p:spPr>
        <p:txBody>
          <a:bodyPr anchor="b"/>
          <a:lstStyle>
            <a:lvl1pPr>
              <a:defRPr sz="7055"/>
            </a:lvl1pPr>
          </a:lstStyle>
          <a:p>
            <a:r>
              <a:rPr lang="en-US"/>
              <a:t>Click to edit Master title style</a:t>
            </a:r>
            <a:endParaRPr lang="en-US" dirty="0"/>
          </a:p>
        </p:txBody>
      </p:sp>
      <p:sp>
        <p:nvSpPr>
          <p:cNvPr id="3" name="Content Placeholder 2"/>
          <p:cNvSpPr>
            <a:spLocks noGrp="1"/>
          </p:cNvSpPr>
          <p:nvPr>
            <p:ph idx="1"/>
          </p:nvPr>
        </p:nvSpPr>
        <p:spPr>
          <a:xfrm>
            <a:off x="9090827" y="2176910"/>
            <a:ext cx="10825460" cy="10744538"/>
          </a:xfrm>
        </p:spPr>
        <p:txBody>
          <a:bodyPr/>
          <a:lstStyle>
            <a:lvl1pPr>
              <a:defRPr sz="7055"/>
            </a:lvl1pPr>
            <a:lvl2pPr>
              <a:defRPr sz="6173"/>
            </a:lvl2pPr>
            <a:lvl3pPr>
              <a:defRPr sz="5292"/>
            </a:lvl3pPr>
            <a:lvl4pPr>
              <a:defRPr sz="4409"/>
            </a:lvl4pPr>
            <a:lvl5pPr>
              <a:defRPr sz="4409"/>
            </a:lvl5pPr>
            <a:lvl6pPr>
              <a:defRPr sz="4409"/>
            </a:lvl6pPr>
            <a:lvl7pPr>
              <a:defRPr sz="4409"/>
            </a:lvl7pPr>
            <a:lvl8pPr>
              <a:defRPr sz="4409"/>
            </a:lvl8pPr>
            <a:lvl9pPr>
              <a:defRPr sz="440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10" y="4535805"/>
            <a:ext cx="6896776" cy="8403140"/>
          </a:xfrm>
        </p:spPr>
        <p:txBody>
          <a:bodyPr/>
          <a:lstStyle>
            <a:lvl1pPr marL="0" indent="0">
              <a:buNone/>
              <a:defRPr sz="3527"/>
            </a:lvl1pPr>
            <a:lvl2pPr marL="1007935" indent="0">
              <a:buNone/>
              <a:defRPr sz="3087"/>
            </a:lvl2pPr>
            <a:lvl3pPr marL="2015870" indent="0">
              <a:buNone/>
              <a:defRPr sz="2646"/>
            </a:lvl3pPr>
            <a:lvl4pPr marL="3023804" indent="0">
              <a:buNone/>
              <a:defRPr sz="2205"/>
            </a:lvl4pPr>
            <a:lvl5pPr marL="4031739" indent="0">
              <a:buNone/>
              <a:defRPr sz="2205"/>
            </a:lvl5pPr>
            <a:lvl6pPr marL="5039674" indent="0">
              <a:buNone/>
              <a:defRPr sz="2205"/>
            </a:lvl6pPr>
            <a:lvl7pPr marL="6047609" indent="0">
              <a:buNone/>
              <a:defRPr sz="2205"/>
            </a:lvl7pPr>
            <a:lvl8pPr marL="7055544" indent="0">
              <a:buNone/>
              <a:defRPr sz="2205"/>
            </a:lvl8pPr>
            <a:lvl9pPr marL="8063478"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35D58B09-9349-4D95-BA3C-E78270D46FC6}" type="datetimeFigureOut">
              <a:rPr lang="en-GB" smtClean="0"/>
              <a:t>27/05/2017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ACDE123-9CD5-4CBE-A2AA-1C4F961B8799}" type="slidenum">
              <a:rPr lang="en-GB" smtClean="0"/>
              <a:t>‹Nr.›</a:t>
            </a:fld>
            <a:endParaRPr lang="en-GB"/>
          </a:p>
        </p:txBody>
      </p:sp>
    </p:spTree>
    <p:extLst>
      <p:ext uri="{BB962C8B-B14F-4D97-AF65-F5344CB8AC3E}">
        <p14:creationId xmlns:p14="http://schemas.microsoft.com/office/powerpoint/2010/main" val="198764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6" y="804968"/>
            <a:ext cx="18443376" cy="29223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6" y="4024828"/>
            <a:ext cx="18443376" cy="9593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470124" y="14013401"/>
            <a:ext cx="4811316" cy="804965"/>
          </a:xfrm>
          <a:prstGeom prst="rect">
            <a:avLst/>
          </a:prstGeom>
        </p:spPr>
        <p:txBody>
          <a:bodyPr vert="horz" lIns="91440" tIns="45720" rIns="91440" bIns="45720" rtlCol="0" anchor="ctr"/>
          <a:lstStyle>
            <a:lvl1pPr algn="l">
              <a:defRPr sz="2646">
                <a:solidFill>
                  <a:schemeClr val="tx1">
                    <a:tint val="75000"/>
                  </a:schemeClr>
                </a:solidFill>
              </a:defRPr>
            </a:lvl1pPr>
          </a:lstStyle>
          <a:p>
            <a:fld id="{35D58B09-9349-4D95-BA3C-E78270D46FC6}" type="datetimeFigureOut">
              <a:rPr lang="en-GB" smtClean="0"/>
              <a:t>27/05/2017</a:t>
            </a:fld>
            <a:endParaRPr lang="en-GB"/>
          </a:p>
        </p:txBody>
      </p:sp>
      <p:sp>
        <p:nvSpPr>
          <p:cNvPr id="5" name="Footer Placeholder 4"/>
          <p:cNvSpPr>
            <a:spLocks noGrp="1"/>
          </p:cNvSpPr>
          <p:nvPr>
            <p:ph type="ftr" sz="quarter" idx="3"/>
          </p:nvPr>
        </p:nvSpPr>
        <p:spPr>
          <a:xfrm>
            <a:off x="7083327" y="14013401"/>
            <a:ext cx="7216974" cy="804965"/>
          </a:xfrm>
          <a:prstGeom prst="rect">
            <a:avLst/>
          </a:prstGeom>
        </p:spPr>
        <p:txBody>
          <a:bodyPr vert="horz" lIns="91440" tIns="45720" rIns="91440" bIns="45720" rtlCol="0" anchor="ctr"/>
          <a:lstStyle>
            <a:lvl1pPr algn="ctr">
              <a:defRPr sz="264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102185" y="14013401"/>
            <a:ext cx="4811316" cy="804965"/>
          </a:xfrm>
          <a:prstGeom prst="rect">
            <a:avLst/>
          </a:prstGeom>
        </p:spPr>
        <p:txBody>
          <a:bodyPr vert="horz" lIns="91440" tIns="45720" rIns="91440" bIns="45720" rtlCol="0" anchor="ctr"/>
          <a:lstStyle>
            <a:lvl1pPr algn="r">
              <a:defRPr sz="2646">
                <a:solidFill>
                  <a:schemeClr val="tx1">
                    <a:tint val="75000"/>
                  </a:schemeClr>
                </a:solidFill>
              </a:defRPr>
            </a:lvl1pPr>
          </a:lstStyle>
          <a:p>
            <a:fld id="{2ACDE123-9CD5-4CBE-A2AA-1C4F961B8799}" type="slidenum">
              <a:rPr lang="en-GB" smtClean="0"/>
              <a:t>‹Nr.›</a:t>
            </a:fld>
            <a:endParaRPr lang="en-GB"/>
          </a:p>
        </p:txBody>
      </p:sp>
    </p:spTree>
    <p:extLst>
      <p:ext uri="{BB962C8B-B14F-4D97-AF65-F5344CB8AC3E}">
        <p14:creationId xmlns:p14="http://schemas.microsoft.com/office/powerpoint/2010/main" val="3697332306"/>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2015870" rtl="0" eaLnBrk="1" latinLnBrk="0" hangingPunct="1">
        <a:lnSpc>
          <a:spcPct val="90000"/>
        </a:lnSpc>
        <a:spcBef>
          <a:spcPct val="0"/>
        </a:spcBef>
        <a:buNone/>
        <a:defRPr sz="9701" kern="1200">
          <a:solidFill>
            <a:schemeClr val="tx1"/>
          </a:solidFill>
          <a:latin typeface="+mj-lt"/>
          <a:ea typeface="+mj-ea"/>
          <a:cs typeface="+mj-cs"/>
        </a:defRPr>
      </a:lvl1pPr>
    </p:titleStyle>
    <p:bodyStyle>
      <a:lvl1pPr marL="503967" indent="-503967" algn="l" defTabSz="2015870" rtl="0" eaLnBrk="1" latinLnBrk="0" hangingPunct="1">
        <a:lnSpc>
          <a:spcPct val="90000"/>
        </a:lnSpc>
        <a:spcBef>
          <a:spcPts val="2205"/>
        </a:spcBef>
        <a:buFont typeface="Arial" panose="020B0604020202020204" pitchFamily="34" charset="0"/>
        <a:buChar char="•"/>
        <a:defRPr sz="6173" kern="1200">
          <a:solidFill>
            <a:schemeClr val="tx1"/>
          </a:solidFill>
          <a:latin typeface="+mn-lt"/>
          <a:ea typeface="+mn-ea"/>
          <a:cs typeface="+mn-cs"/>
        </a:defRPr>
      </a:lvl1pPr>
      <a:lvl2pPr marL="1511902" indent="-503967" algn="l" defTabSz="2015870" rtl="0" eaLnBrk="1" latinLnBrk="0" hangingPunct="1">
        <a:lnSpc>
          <a:spcPct val="90000"/>
        </a:lnSpc>
        <a:spcBef>
          <a:spcPts val="1103"/>
        </a:spcBef>
        <a:buFont typeface="Arial" panose="020B0604020202020204" pitchFamily="34" charset="0"/>
        <a:buChar char="•"/>
        <a:defRPr sz="5292" kern="1200">
          <a:solidFill>
            <a:schemeClr val="tx1"/>
          </a:solidFill>
          <a:latin typeface="+mn-lt"/>
          <a:ea typeface="+mn-ea"/>
          <a:cs typeface="+mn-cs"/>
        </a:defRPr>
      </a:lvl2pPr>
      <a:lvl3pPr marL="2519837" indent="-503967" algn="l" defTabSz="2015870" rtl="0" eaLnBrk="1" latinLnBrk="0" hangingPunct="1">
        <a:lnSpc>
          <a:spcPct val="90000"/>
        </a:lnSpc>
        <a:spcBef>
          <a:spcPts val="1103"/>
        </a:spcBef>
        <a:buFont typeface="Arial" panose="020B0604020202020204" pitchFamily="34" charset="0"/>
        <a:buChar char="•"/>
        <a:defRPr sz="4409" kern="1200">
          <a:solidFill>
            <a:schemeClr val="tx1"/>
          </a:solidFill>
          <a:latin typeface="+mn-lt"/>
          <a:ea typeface="+mn-ea"/>
          <a:cs typeface="+mn-cs"/>
        </a:defRPr>
      </a:lvl3pPr>
      <a:lvl4pPr marL="3527772" indent="-503967" algn="l" defTabSz="2015870" rtl="0" eaLnBrk="1" latinLnBrk="0" hangingPunct="1">
        <a:lnSpc>
          <a:spcPct val="90000"/>
        </a:lnSpc>
        <a:spcBef>
          <a:spcPts val="1103"/>
        </a:spcBef>
        <a:buFont typeface="Arial" panose="020B0604020202020204" pitchFamily="34" charset="0"/>
        <a:buChar char="•"/>
        <a:defRPr sz="3968" kern="1200">
          <a:solidFill>
            <a:schemeClr val="tx1"/>
          </a:solidFill>
          <a:latin typeface="+mn-lt"/>
          <a:ea typeface="+mn-ea"/>
          <a:cs typeface="+mn-cs"/>
        </a:defRPr>
      </a:lvl4pPr>
      <a:lvl5pPr marL="4535707" indent="-503967" algn="l" defTabSz="2015870" rtl="0" eaLnBrk="1" latinLnBrk="0" hangingPunct="1">
        <a:lnSpc>
          <a:spcPct val="90000"/>
        </a:lnSpc>
        <a:spcBef>
          <a:spcPts val="1103"/>
        </a:spcBef>
        <a:buFont typeface="Arial" panose="020B0604020202020204" pitchFamily="34" charset="0"/>
        <a:buChar char="•"/>
        <a:defRPr sz="3968" kern="1200">
          <a:solidFill>
            <a:schemeClr val="tx1"/>
          </a:solidFill>
          <a:latin typeface="+mn-lt"/>
          <a:ea typeface="+mn-ea"/>
          <a:cs typeface="+mn-cs"/>
        </a:defRPr>
      </a:lvl5pPr>
      <a:lvl6pPr marL="5543641" indent="-503967" algn="l" defTabSz="2015870" rtl="0" eaLnBrk="1" latinLnBrk="0" hangingPunct="1">
        <a:lnSpc>
          <a:spcPct val="90000"/>
        </a:lnSpc>
        <a:spcBef>
          <a:spcPts val="1103"/>
        </a:spcBef>
        <a:buFont typeface="Arial" panose="020B0604020202020204" pitchFamily="34" charset="0"/>
        <a:buChar char="•"/>
        <a:defRPr sz="3968" kern="1200">
          <a:solidFill>
            <a:schemeClr val="tx1"/>
          </a:solidFill>
          <a:latin typeface="+mn-lt"/>
          <a:ea typeface="+mn-ea"/>
          <a:cs typeface="+mn-cs"/>
        </a:defRPr>
      </a:lvl6pPr>
      <a:lvl7pPr marL="6551576" indent="-503967" algn="l" defTabSz="2015870" rtl="0" eaLnBrk="1" latinLnBrk="0" hangingPunct="1">
        <a:lnSpc>
          <a:spcPct val="90000"/>
        </a:lnSpc>
        <a:spcBef>
          <a:spcPts val="1103"/>
        </a:spcBef>
        <a:buFont typeface="Arial" panose="020B0604020202020204" pitchFamily="34" charset="0"/>
        <a:buChar char="•"/>
        <a:defRPr sz="3968" kern="1200">
          <a:solidFill>
            <a:schemeClr val="tx1"/>
          </a:solidFill>
          <a:latin typeface="+mn-lt"/>
          <a:ea typeface="+mn-ea"/>
          <a:cs typeface="+mn-cs"/>
        </a:defRPr>
      </a:lvl7pPr>
      <a:lvl8pPr marL="7559511" indent="-503967" algn="l" defTabSz="2015870" rtl="0" eaLnBrk="1" latinLnBrk="0" hangingPunct="1">
        <a:lnSpc>
          <a:spcPct val="90000"/>
        </a:lnSpc>
        <a:spcBef>
          <a:spcPts val="1103"/>
        </a:spcBef>
        <a:buFont typeface="Arial" panose="020B0604020202020204" pitchFamily="34" charset="0"/>
        <a:buChar char="•"/>
        <a:defRPr sz="3968" kern="1200">
          <a:solidFill>
            <a:schemeClr val="tx1"/>
          </a:solidFill>
          <a:latin typeface="+mn-lt"/>
          <a:ea typeface="+mn-ea"/>
          <a:cs typeface="+mn-cs"/>
        </a:defRPr>
      </a:lvl8pPr>
      <a:lvl9pPr marL="8567446" indent="-503967" algn="l" defTabSz="2015870" rtl="0" eaLnBrk="1" latinLnBrk="0" hangingPunct="1">
        <a:lnSpc>
          <a:spcPct val="90000"/>
        </a:lnSpc>
        <a:spcBef>
          <a:spcPts val="1103"/>
        </a:spcBef>
        <a:buFont typeface="Arial" panose="020B0604020202020204" pitchFamily="34" charset="0"/>
        <a:buChar char="•"/>
        <a:defRPr sz="3968" kern="1200">
          <a:solidFill>
            <a:schemeClr val="tx1"/>
          </a:solidFill>
          <a:latin typeface="+mn-lt"/>
          <a:ea typeface="+mn-ea"/>
          <a:cs typeface="+mn-cs"/>
        </a:defRPr>
      </a:lvl9pPr>
    </p:bodyStyle>
    <p:otherStyle>
      <a:defPPr>
        <a:defRPr lang="en-US"/>
      </a:defPPr>
      <a:lvl1pPr marL="0" algn="l" defTabSz="2015870" rtl="0" eaLnBrk="1" latinLnBrk="0" hangingPunct="1">
        <a:defRPr sz="3968" kern="1200">
          <a:solidFill>
            <a:schemeClr val="tx1"/>
          </a:solidFill>
          <a:latin typeface="+mn-lt"/>
          <a:ea typeface="+mn-ea"/>
          <a:cs typeface="+mn-cs"/>
        </a:defRPr>
      </a:lvl1pPr>
      <a:lvl2pPr marL="1007935" algn="l" defTabSz="2015870" rtl="0" eaLnBrk="1" latinLnBrk="0" hangingPunct="1">
        <a:defRPr sz="3968" kern="1200">
          <a:solidFill>
            <a:schemeClr val="tx1"/>
          </a:solidFill>
          <a:latin typeface="+mn-lt"/>
          <a:ea typeface="+mn-ea"/>
          <a:cs typeface="+mn-cs"/>
        </a:defRPr>
      </a:lvl2pPr>
      <a:lvl3pPr marL="2015870" algn="l" defTabSz="2015870" rtl="0" eaLnBrk="1" latinLnBrk="0" hangingPunct="1">
        <a:defRPr sz="3968" kern="1200">
          <a:solidFill>
            <a:schemeClr val="tx1"/>
          </a:solidFill>
          <a:latin typeface="+mn-lt"/>
          <a:ea typeface="+mn-ea"/>
          <a:cs typeface="+mn-cs"/>
        </a:defRPr>
      </a:lvl3pPr>
      <a:lvl4pPr marL="3023804" algn="l" defTabSz="2015870" rtl="0" eaLnBrk="1" latinLnBrk="0" hangingPunct="1">
        <a:defRPr sz="3968" kern="1200">
          <a:solidFill>
            <a:schemeClr val="tx1"/>
          </a:solidFill>
          <a:latin typeface="+mn-lt"/>
          <a:ea typeface="+mn-ea"/>
          <a:cs typeface="+mn-cs"/>
        </a:defRPr>
      </a:lvl4pPr>
      <a:lvl5pPr marL="4031739" algn="l" defTabSz="2015870" rtl="0" eaLnBrk="1" latinLnBrk="0" hangingPunct="1">
        <a:defRPr sz="3968" kern="1200">
          <a:solidFill>
            <a:schemeClr val="tx1"/>
          </a:solidFill>
          <a:latin typeface="+mn-lt"/>
          <a:ea typeface="+mn-ea"/>
          <a:cs typeface="+mn-cs"/>
        </a:defRPr>
      </a:lvl5pPr>
      <a:lvl6pPr marL="5039674" algn="l" defTabSz="2015870" rtl="0" eaLnBrk="1" latinLnBrk="0" hangingPunct="1">
        <a:defRPr sz="3968" kern="1200">
          <a:solidFill>
            <a:schemeClr val="tx1"/>
          </a:solidFill>
          <a:latin typeface="+mn-lt"/>
          <a:ea typeface="+mn-ea"/>
          <a:cs typeface="+mn-cs"/>
        </a:defRPr>
      </a:lvl6pPr>
      <a:lvl7pPr marL="6047609" algn="l" defTabSz="2015870" rtl="0" eaLnBrk="1" latinLnBrk="0" hangingPunct="1">
        <a:defRPr sz="3968" kern="1200">
          <a:solidFill>
            <a:schemeClr val="tx1"/>
          </a:solidFill>
          <a:latin typeface="+mn-lt"/>
          <a:ea typeface="+mn-ea"/>
          <a:cs typeface="+mn-cs"/>
        </a:defRPr>
      </a:lvl7pPr>
      <a:lvl8pPr marL="7055544" algn="l" defTabSz="2015870" rtl="0" eaLnBrk="1" latinLnBrk="0" hangingPunct="1">
        <a:defRPr sz="3968" kern="1200">
          <a:solidFill>
            <a:schemeClr val="tx1"/>
          </a:solidFill>
          <a:latin typeface="+mn-lt"/>
          <a:ea typeface="+mn-ea"/>
          <a:cs typeface="+mn-cs"/>
        </a:defRPr>
      </a:lvl8pPr>
      <a:lvl9pPr marL="8063478" algn="l" defTabSz="2015870" rtl="0" eaLnBrk="1" latinLnBrk="0" hangingPunct="1">
        <a:defRPr sz="39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5" y="0"/>
            <a:ext cx="21380355" cy="181387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091" dirty="0">
              <a:solidFill>
                <a:schemeClr val="bg1"/>
              </a:solidFill>
            </a:endParaRPr>
          </a:p>
        </p:txBody>
      </p:sp>
      <p:sp>
        <p:nvSpPr>
          <p:cNvPr id="4" name="Content Placeholder 3"/>
          <p:cNvSpPr>
            <a:spLocks noGrp="1"/>
          </p:cNvSpPr>
          <p:nvPr>
            <p:ph sz="quarter" idx="14"/>
          </p:nvPr>
        </p:nvSpPr>
        <p:spPr>
          <a:xfrm>
            <a:off x="504490" y="9206159"/>
            <a:ext cx="4678356" cy="4887148"/>
          </a:xfrm>
        </p:spPr>
        <p:txBody>
          <a:bodyPr vert="horz" lIns="0" tIns="152723" rIns="91440" bIns="45720" rtlCol="0">
            <a:noAutofit/>
          </a:bodyPr>
          <a:lstStyle/>
          <a:p>
            <a:pPr>
              <a:spcBef>
                <a:spcPts val="1697"/>
              </a:spcBef>
            </a:pPr>
            <a:r>
              <a:rPr lang="en-US" sz="2000" dirty="0"/>
              <a:t>The motivation behind this app is to enable an exchange of knowledge, in consequence reduce wastage and to carry our interpreted spirit behind books, which are made to be read, on. In addition, we pursue or idea to enliven bookshelves to be more dynamic instead of serving just as a nice decoration. </a:t>
            </a:r>
          </a:p>
          <a:p>
            <a:pPr>
              <a:spcBef>
                <a:spcPts val="1697"/>
              </a:spcBef>
            </a:pPr>
            <a:r>
              <a:rPr lang="en-US" sz="2000" dirty="0"/>
              <a:t>Our users are able to give away their old books and get another one in return from another user. As a enormous positive side effect this also tackles the wastage problem, as more and more books are simply thrown away (Morgan, 2009).</a:t>
            </a:r>
          </a:p>
        </p:txBody>
      </p:sp>
      <p:sp>
        <p:nvSpPr>
          <p:cNvPr id="10" name="Content Placeholder 9"/>
          <p:cNvSpPr>
            <a:spLocks noGrp="1"/>
          </p:cNvSpPr>
          <p:nvPr>
            <p:ph sz="quarter" idx="15"/>
          </p:nvPr>
        </p:nvSpPr>
        <p:spPr>
          <a:xfrm>
            <a:off x="6549576" y="9206159"/>
            <a:ext cx="9163403" cy="4887148"/>
          </a:xfrm>
        </p:spPr>
        <p:txBody>
          <a:bodyPr vert="horz" lIns="0" tIns="152723" rIns="91440" bIns="45720" rtlCol="0">
            <a:noAutofit/>
          </a:bodyPr>
          <a:lstStyle/>
          <a:p>
            <a:pPr>
              <a:spcBef>
                <a:spcPts val="600"/>
              </a:spcBef>
            </a:pPr>
            <a:r>
              <a:rPr lang="en-GB" sz="2000" dirty="0"/>
              <a:t>Adding books for trading can be done with:</a:t>
            </a:r>
          </a:p>
          <a:p>
            <a:pPr marL="1797652" lvl="1" indent="-285750">
              <a:spcBef>
                <a:spcPts val="600"/>
              </a:spcBef>
            </a:pPr>
            <a:r>
              <a:rPr lang="en-GB" sz="2000" dirty="0"/>
              <a:t>Entering the ISBN of a book</a:t>
            </a:r>
          </a:p>
          <a:p>
            <a:pPr marL="1797652" lvl="1" indent="-285750">
              <a:spcBef>
                <a:spcPts val="600"/>
              </a:spcBef>
            </a:pPr>
            <a:r>
              <a:rPr lang="en-GB" sz="2000" dirty="0"/>
              <a:t>Scanning the barcode of a book</a:t>
            </a:r>
          </a:p>
          <a:p>
            <a:pPr marL="1797652" lvl="1" indent="-285750">
              <a:spcBef>
                <a:spcPts val="600"/>
              </a:spcBef>
            </a:pPr>
            <a:r>
              <a:rPr lang="en-GB" sz="2000" dirty="0"/>
              <a:t>Entering the book details manually</a:t>
            </a:r>
            <a:br>
              <a:rPr lang="en-GB" sz="4347" dirty="0"/>
            </a:br>
            <a:endParaRPr lang="en-GB" sz="4347" dirty="0"/>
          </a:p>
          <a:p>
            <a:pPr>
              <a:spcBef>
                <a:spcPts val="1697"/>
              </a:spcBef>
            </a:pPr>
            <a:endParaRPr lang="en-GB" sz="1600" dirty="0"/>
          </a:p>
        </p:txBody>
      </p:sp>
      <p:sp>
        <p:nvSpPr>
          <p:cNvPr id="12" name="Text Placeholder 11"/>
          <p:cNvSpPr>
            <a:spLocks noGrp="1"/>
          </p:cNvSpPr>
          <p:nvPr>
            <p:ph type="body" sz="quarter" idx="17"/>
          </p:nvPr>
        </p:nvSpPr>
        <p:spPr>
          <a:xfrm>
            <a:off x="3192277" y="199945"/>
            <a:ext cx="15878000" cy="951834"/>
          </a:xfrm>
        </p:spPr>
        <p:txBody>
          <a:bodyPr>
            <a:normAutofit/>
          </a:bodyPr>
          <a:lstStyle/>
          <a:p>
            <a:r>
              <a:rPr lang="en-GB" dirty="0" err="1">
                <a:solidFill>
                  <a:schemeClr val="bg1"/>
                </a:solidFill>
              </a:rPr>
              <a:t>ShareBook</a:t>
            </a:r>
            <a:endParaRPr lang="en-GB" dirty="0">
              <a:solidFill>
                <a:schemeClr val="bg1"/>
              </a:solidFill>
            </a:endParaRPr>
          </a:p>
        </p:txBody>
      </p:sp>
      <p:sp>
        <p:nvSpPr>
          <p:cNvPr id="13" name="Text Placeholder 12"/>
          <p:cNvSpPr>
            <a:spLocks noGrp="1"/>
          </p:cNvSpPr>
          <p:nvPr>
            <p:ph type="body" sz="quarter" idx="18"/>
          </p:nvPr>
        </p:nvSpPr>
        <p:spPr>
          <a:xfrm>
            <a:off x="3558413" y="1040824"/>
            <a:ext cx="15145727" cy="862039"/>
          </a:xfrm>
        </p:spPr>
        <p:txBody>
          <a:bodyPr/>
          <a:lstStyle/>
          <a:p>
            <a:r>
              <a:rPr lang="en-GB" dirty="0">
                <a:solidFill>
                  <a:schemeClr val="bg1"/>
                </a:solidFill>
              </a:rPr>
              <a:t>Daniel Brunner, Daniel Huber, Michael </a:t>
            </a:r>
            <a:r>
              <a:rPr lang="en-GB" dirty="0" err="1">
                <a:solidFill>
                  <a:schemeClr val="bg1"/>
                </a:solidFill>
              </a:rPr>
              <a:t>Troger</a:t>
            </a:r>
            <a:endParaRPr lang="en-GB" dirty="0">
              <a:solidFill>
                <a:schemeClr val="bg1"/>
              </a:solidFill>
            </a:endParaRPr>
          </a:p>
        </p:txBody>
      </p:sp>
      <p:sp>
        <p:nvSpPr>
          <p:cNvPr id="26" name="Rectangle 25"/>
          <p:cNvSpPr/>
          <p:nvPr/>
        </p:nvSpPr>
        <p:spPr>
          <a:xfrm>
            <a:off x="504490" y="2507763"/>
            <a:ext cx="4678356" cy="6018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solidFill>
                  <a:schemeClr val="bg1"/>
                </a:solidFill>
              </a:rPr>
              <a:t>About</a:t>
            </a:r>
          </a:p>
        </p:txBody>
      </p:sp>
      <p:sp>
        <p:nvSpPr>
          <p:cNvPr id="27" name="Rectangle 26"/>
          <p:cNvSpPr/>
          <p:nvPr/>
        </p:nvSpPr>
        <p:spPr>
          <a:xfrm>
            <a:off x="504490" y="8604261"/>
            <a:ext cx="4678356" cy="6018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solidFill>
                  <a:schemeClr val="bg1"/>
                </a:solidFill>
              </a:rPr>
              <a:t>Motivation</a:t>
            </a:r>
          </a:p>
        </p:txBody>
      </p:sp>
      <p:sp>
        <p:nvSpPr>
          <p:cNvPr id="33" name="Content Placeholder 9"/>
          <p:cNvSpPr>
            <a:spLocks noGrp="1"/>
          </p:cNvSpPr>
          <p:nvPr>
            <p:ph sz="quarter" idx="15"/>
          </p:nvPr>
        </p:nvSpPr>
        <p:spPr>
          <a:xfrm>
            <a:off x="6548053" y="3109212"/>
            <a:ext cx="9164927" cy="4814875"/>
          </a:xfrm>
        </p:spPr>
        <p:txBody>
          <a:bodyPr vert="horz" lIns="0" tIns="152723" rIns="91440" bIns="45720" rtlCol="0">
            <a:noAutofit/>
          </a:bodyPr>
          <a:lstStyle/>
          <a:p>
            <a:pPr>
              <a:spcBef>
                <a:spcPts val="1697"/>
              </a:spcBef>
            </a:pPr>
            <a:r>
              <a:rPr lang="en-US" sz="2000" dirty="0"/>
              <a:t>The app is built with the Ionic-Framework, which integrates other popular frameworks like Apache Cordova and Google’s AngularJS 2. </a:t>
            </a:r>
          </a:p>
          <a:p>
            <a:pPr>
              <a:spcBef>
                <a:spcPts val="1697"/>
              </a:spcBef>
            </a:pPr>
            <a:r>
              <a:rPr lang="en-US" sz="2000" dirty="0"/>
              <a:t>With usage of these established libraries the app can be deployed both on Android and iOS. Furthermore, Ionic serves different predefined designs like Google’s Material Design so users can stick to known user interfaces which are optimized for Usability and User Experience so the user is able interact with the app in an intuitive way (Nielsen und </a:t>
            </a:r>
            <a:r>
              <a:rPr lang="en-US" sz="2000" dirty="0" err="1"/>
              <a:t>Budiu</a:t>
            </a:r>
            <a:r>
              <a:rPr lang="en-US" sz="2000" dirty="0"/>
              <a:t>, 2013).</a:t>
            </a:r>
            <a:endParaRPr lang="en-GB" sz="2000" dirty="0"/>
          </a:p>
        </p:txBody>
      </p:sp>
      <p:sp>
        <p:nvSpPr>
          <p:cNvPr id="39" name="Rectangle 38"/>
          <p:cNvSpPr/>
          <p:nvPr/>
        </p:nvSpPr>
        <p:spPr>
          <a:xfrm>
            <a:off x="6549579" y="2509683"/>
            <a:ext cx="9163403" cy="6018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solidFill>
                  <a:schemeClr val="bg1"/>
                </a:solidFill>
              </a:rPr>
              <a:t>Technology Stack</a:t>
            </a:r>
          </a:p>
        </p:txBody>
      </p:sp>
      <p:sp>
        <p:nvSpPr>
          <p:cNvPr id="40" name="Rectangle 39"/>
          <p:cNvSpPr/>
          <p:nvPr/>
        </p:nvSpPr>
        <p:spPr>
          <a:xfrm>
            <a:off x="6549578" y="8604263"/>
            <a:ext cx="9163403" cy="6018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solidFill>
                  <a:schemeClr val="bg1"/>
                </a:solidFill>
              </a:rPr>
              <a:t>Adding Books</a:t>
            </a:r>
          </a:p>
        </p:txBody>
      </p:sp>
      <p:sp>
        <p:nvSpPr>
          <p:cNvPr id="42" name="Rectangle 41"/>
          <p:cNvSpPr/>
          <p:nvPr/>
        </p:nvSpPr>
        <p:spPr>
          <a:xfrm>
            <a:off x="16200778" y="2509200"/>
            <a:ext cx="4678356" cy="6018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solidFill>
                  <a:schemeClr val="bg1"/>
                </a:solidFill>
              </a:rPr>
              <a:t>Google Books API</a:t>
            </a:r>
          </a:p>
        </p:txBody>
      </p:sp>
      <p:sp>
        <p:nvSpPr>
          <p:cNvPr id="44" name="Rectangle 43"/>
          <p:cNvSpPr/>
          <p:nvPr/>
        </p:nvSpPr>
        <p:spPr>
          <a:xfrm>
            <a:off x="16200778" y="8604261"/>
            <a:ext cx="4678356" cy="6018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solidFill>
                  <a:schemeClr val="bg1"/>
                </a:solidFill>
              </a:rPr>
              <a:t>References</a:t>
            </a:r>
          </a:p>
        </p:txBody>
      </p:sp>
      <p:sp>
        <p:nvSpPr>
          <p:cNvPr id="45" name="Content Placeholder 3"/>
          <p:cNvSpPr>
            <a:spLocks noGrp="1"/>
          </p:cNvSpPr>
          <p:nvPr>
            <p:ph sz="quarter" idx="14"/>
          </p:nvPr>
        </p:nvSpPr>
        <p:spPr>
          <a:xfrm>
            <a:off x="504490" y="3109212"/>
            <a:ext cx="4678356" cy="4887148"/>
          </a:xfrm>
        </p:spPr>
        <p:txBody>
          <a:bodyPr vert="horz" lIns="0" tIns="152723" rIns="91440" bIns="45720" rtlCol="0">
            <a:noAutofit/>
          </a:bodyPr>
          <a:lstStyle/>
          <a:p>
            <a:pPr>
              <a:spcBef>
                <a:spcPts val="1697"/>
              </a:spcBef>
            </a:pPr>
            <a:r>
              <a:rPr lang="en-US" sz="2000" dirty="0" err="1"/>
              <a:t>ShareBook</a:t>
            </a:r>
            <a:r>
              <a:rPr lang="en-US" sz="2000" dirty="0"/>
              <a:t> is a smartphone app for Android &amp; iOS which enables an easy trading of books. </a:t>
            </a:r>
          </a:p>
          <a:p>
            <a:pPr>
              <a:spcBef>
                <a:spcPts val="1697"/>
              </a:spcBef>
            </a:pPr>
            <a:r>
              <a:rPr lang="en-US" sz="2000" dirty="0"/>
              <a:t>Have you ever wondered how many books you own and do not need anymore? With </a:t>
            </a:r>
            <a:r>
              <a:rPr lang="en-US" sz="2000" dirty="0" err="1"/>
              <a:t>ShareBook</a:t>
            </a:r>
            <a:r>
              <a:rPr lang="en-US" sz="2000" dirty="0"/>
              <a:t> users are able to easily trade books with other users! Therefore the user simply enters or scans the ISBN of a book and the app takes care of further information like the title, author, abstract, etc. and puts the book on the app’s market. </a:t>
            </a:r>
          </a:p>
          <a:p>
            <a:pPr>
              <a:spcBef>
                <a:spcPts val="1697"/>
              </a:spcBef>
            </a:pPr>
            <a:r>
              <a:rPr lang="en-US" sz="2000" dirty="0"/>
              <a:t>Users can send trade requests to other users and then meet to finally exchange their books. Books are made to be read - with our app we carry this mentality to our users. </a:t>
            </a:r>
          </a:p>
        </p:txBody>
      </p:sp>
      <p:sp>
        <p:nvSpPr>
          <p:cNvPr id="48" name="Content Placeholder 3"/>
          <p:cNvSpPr>
            <a:spLocks noGrp="1"/>
          </p:cNvSpPr>
          <p:nvPr>
            <p:ph sz="quarter" idx="14"/>
          </p:nvPr>
        </p:nvSpPr>
        <p:spPr>
          <a:xfrm>
            <a:off x="16204578" y="3107326"/>
            <a:ext cx="4678356" cy="4887148"/>
          </a:xfrm>
        </p:spPr>
        <p:txBody>
          <a:bodyPr vert="horz" lIns="0" tIns="152723" rIns="91440" bIns="45720" rtlCol="0">
            <a:noAutofit/>
          </a:bodyPr>
          <a:lstStyle/>
          <a:p>
            <a:pPr>
              <a:spcBef>
                <a:spcPts val="1697"/>
              </a:spcBef>
            </a:pPr>
            <a:r>
              <a:rPr lang="en-GB" sz="2000" dirty="0"/>
              <a:t>To retrieve detailed book information (based on the ISBN), </a:t>
            </a:r>
            <a:r>
              <a:rPr lang="en-GB" sz="2000" dirty="0" err="1"/>
              <a:t>ShareBook</a:t>
            </a:r>
            <a:r>
              <a:rPr lang="en-GB" sz="2000" dirty="0"/>
              <a:t> uses the Google Books API.</a:t>
            </a:r>
          </a:p>
          <a:p>
            <a:pPr>
              <a:spcBef>
                <a:spcPts val="1697"/>
              </a:spcBef>
            </a:pPr>
            <a:r>
              <a:rPr lang="en-GB" sz="2000" dirty="0"/>
              <a:t>The API offers detailed information about a certain book (author, title, image, number of pages, category,..) which can be retrieved via entering/scanning the ISBN. </a:t>
            </a:r>
          </a:p>
          <a:p>
            <a:pPr>
              <a:spcBef>
                <a:spcPts val="1697"/>
              </a:spcBef>
            </a:pPr>
            <a:r>
              <a:rPr lang="en-US" sz="2000" dirty="0"/>
              <a:t>The Books API can be invoked using REST from JavaScript using the callback query parameter and a callback function. This allows developers to write applications that display Google Books data without writing any server side code.</a:t>
            </a:r>
            <a:endParaRPr lang="en-GB" sz="2000" dirty="0"/>
          </a:p>
          <a:p>
            <a:pPr>
              <a:spcBef>
                <a:spcPts val="1697"/>
              </a:spcBef>
            </a:pPr>
            <a:endParaRPr lang="en-GB" sz="1600" dirty="0"/>
          </a:p>
        </p:txBody>
      </p:sp>
      <p:sp>
        <p:nvSpPr>
          <p:cNvPr id="49" name="Content Placeholder 3"/>
          <p:cNvSpPr>
            <a:spLocks noGrp="1"/>
          </p:cNvSpPr>
          <p:nvPr>
            <p:ph sz="quarter" idx="14"/>
          </p:nvPr>
        </p:nvSpPr>
        <p:spPr>
          <a:xfrm>
            <a:off x="16200778" y="9206159"/>
            <a:ext cx="4678356" cy="4887148"/>
          </a:xfrm>
        </p:spPr>
        <p:txBody>
          <a:bodyPr vert="horz" lIns="0" tIns="152723" rIns="91440" bIns="45720" rtlCol="0">
            <a:noAutofit/>
          </a:bodyPr>
          <a:lstStyle/>
          <a:p>
            <a:pPr>
              <a:spcBef>
                <a:spcPts val="1697"/>
              </a:spcBef>
            </a:pPr>
            <a:r>
              <a:rPr lang="en-US" sz="2000" dirty="0"/>
              <a:t>Morgan, S. (2009). </a:t>
            </a:r>
            <a:r>
              <a:rPr lang="en-US" sz="2000" i="1" dirty="0"/>
              <a:t>Waste, Recycling and Reuse. </a:t>
            </a:r>
            <a:r>
              <a:rPr lang="en-US" sz="2000" dirty="0"/>
              <a:t>Evans.</a:t>
            </a:r>
          </a:p>
          <a:p>
            <a:pPr>
              <a:spcBef>
                <a:spcPts val="1697"/>
              </a:spcBef>
            </a:pPr>
            <a:r>
              <a:rPr lang="en-GB" sz="2000" dirty="0"/>
              <a:t>Nielsen, J. &amp; </a:t>
            </a:r>
            <a:r>
              <a:rPr lang="en-GB" sz="2000" dirty="0" err="1"/>
              <a:t>Budiu</a:t>
            </a:r>
            <a:r>
              <a:rPr lang="en-GB" sz="2000" dirty="0"/>
              <a:t>, R. (2013).</a:t>
            </a:r>
            <a:r>
              <a:rPr lang="en-GB" sz="2000" i="1" dirty="0"/>
              <a:t> Mobile Usability</a:t>
            </a:r>
            <a:r>
              <a:rPr lang="en-GB" sz="2000" dirty="0"/>
              <a:t>. MITP-</a:t>
            </a:r>
            <a:r>
              <a:rPr lang="en-GB" sz="2000" dirty="0" err="1"/>
              <a:t>Verlags</a:t>
            </a:r>
            <a:r>
              <a:rPr lang="en-GB" sz="2000" dirty="0"/>
              <a:t> GmbH &amp; Co. KG</a:t>
            </a:r>
          </a:p>
          <a:p>
            <a:pPr>
              <a:spcBef>
                <a:spcPts val="1697"/>
              </a:spcBef>
            </a:pPr>
            <a:endParaRPr lang="en-GB" sz="2000" dirty="0"/>
          </a:p>
        </p:txBody>
      </p:sp>
      <p:pic>
        <p:nvPicPr>
          <p:cNvPr id="5" name="Grafik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08872" y="13709524"/>
            <a:ext cx="3949730" cy="1073003"/>
          </a:xfrm>
          <a:prstGeom prst="rect">
            <a:avLst/>
          </a:prstGeom>
        </p:spPr>
      </p:pic>
      <p:pic>
        <p:nvPicPr>
          <p:cNvPr id="1026" name="Picture 2" descr="https://upload.wikimedia.org/wikipedia/commons/thumb/d/d1/Ionic_Logo.svg/1200px-Ionic_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9324" y="6067535"/>
            <a:ext cx="5222384" cy="1814779"/>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68172" y="10932752"/>
            <a:ext cx="1822500" cy="3240000"/>
          </a:xfrm>
          <a:prstGeom prst="rect">
            <a:avLst/>
          </a:prstGeom>
        </p:spPr>
      </p:pic>
      <p:pic>
        <p:nvPicPr>
          <p:cNvPr id="7" name="Grafik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61751" y="10932752"/>
            <a:ext cx="1822500" cy="3240000"/>
          </a:xfrm>
          <a:prstGeom prst="rect">
            <a:avLst/>
          </a:prstGeom>
        </p:spPr>
      </p:pic>
      <p:pic>
        <p:nvPicPr>
          <p:cNvPr id="8" name="Grafik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394036" y="10932752"/>
            <a:ext cx="1822500" cy="3240000"/>
          </a:xfrm>
          <a:prstGeom prst="rect">
            <a:avLst/>
          </a:prstGeom>
        </p:spPr>
      </p:pic>
      <p:pic>
        <p:nvPicPr>
          <p:cNvPr id="9" name="Grafik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792508" y="10932752"/>
            <a:ext cx="1822500" cy="3240000"/>
          </a:xfrm>
          <a:prstGeom prst="rect">
            <a:avLst/>
          </a:prstGeom>
        </p:spPr>
      </p:pic>
      <p:sp>
        <p:nvSpPr>
          <p:cNvPr id="25" name="Content Placeholder 9"/>
          <p:cNvSpPr>
            <a:spLocks noGrp="1"/>
          </p:cNvSpPr>
          <p:nvPr>
            <p:ph sz="quarter" idx="15"/>
          </p:nvPr>
        </p:nvSpPr>
        <p:spPr>
          <a:xfrm>
            <a:off x="6668172" y="14502700"/>
            <a:ext cx="8946836" cy="245568"/>
          </a:xfrm>
        </p:spPr>
        <p:txBody>
          <a:bodyPr vert="horz" lIns="0" tIns="152723" rIns="91440" bIns="45720" rtlCol="0">
            <a:noAutofit/>
          </a:bodyPr>
          <a:lstStyle/>
          <a:p>
            <a:pPr algn="ctr">
              <a:spcBef>
                <a:spcPts val="600"/>
              </a:spcBef>
            </a:pPr>
            <a:r>
              <a:rPr lang="en-GB" sz="1600" i="1" dirty="0"/>
              <a:t>Fig. 1-4: Process for adding books with three different options (1-3) and resulting confirmation page (4)</a:t>
            </a:r>
            <a:br>
              <a:rPr lang="en-GB" sz="4347" dirty="0"/>
            </a:br>
            <a:endParaRPr lang="en-GB" sz="4347" dirty="0"/>
          </a:p>
          <a:p>
            <a:pPr>
              <a:spcBef>
                <a:spcPts val="1697"/>
              </a:spcBef>
            </a:pPr>
            <a:endParaRPr lang="en-GB" sz="1600" dirty="0"/>
          </a:p>
        </p:txBody>
      </p:sp>
      <p:sp>
        <p:nvSpPr>
          <p:cNvPr id="28" name="Content Placeholder 9"/>
          <p:cNvSpPr>
            <a:spLocks noGrp="1"/>
          </p:cNvSpPr>
          <p:nvPr>
            <p:ph sz="quarter" idx="15"/>
          </p:nvPr>
        </p:nvSpPr>
        <p:spPr>
          <a:xfrm>
            <a:off x="7452424" y="14085606"/>
            <a:ext cx="344040" cy="320842"/>
          </a:xfrm>
        </p:spPr>
        <p:txBody>
          <a:bodyPr vert="horz" lIns="0" tIns="152723" rIns="91440" bIns="45720" rtlCol="0">
            <a:noAutofit/>
          </a:bodyPr>
          <a:lstStyle/>
          <a:p>
            <a:pPr algn="ctr">
              <a:spcBef>
                <a:spcPts val="1697"/>
              </a:spcBef>
            </a:pPr>
            <a:r>
              <a:rPr lang="en-GB" sz="1600" dirty="0"/>
              <a:t>(1)</a:t>
            </a:r>
          </a:p>
        </p:txBody>
      </p:sp>
      <p:sp>
        <p:nvSpPr>
          <p:cNvPr id="29" name="Content Placeholder 9"/>
          <p:cNvSpPr>
            <a:spLocks noGrp="1"/>
          </p:cNvSpPr>
          <p:nvPr>
            <p:ph sz="quarter" idx="15"/>
          </p:nvPr>
        </p:nvSpPr>
        <p:spPr>
          <a:xfrm>
            <a:off x="9852295" y="14085605"/>
            <a:ext cx="344040" cy="320842"/>
          </a:xfrm>
        </p:spPr>
        <p:txBody>
          <a:bodyPr vert="horz" lIns="0" tIns="152723" rIns="91440" bIns="45720" rtlCol="0">
            <a:noAutofit/>
          </a:bodyPr>
          <a:lstStyle/>
          <a:p>
            <a:pPr algn="ctr">
              <a:spcBef>
                <a:spcPts val="1697"/>
              </a:spcBef>
            </a:pPr>
            <a:r>
              <a:rPr lang="en-GB" sz="1600" dirty="0"/>
              <a:t>(2)</a:t>
            </a:r>
          </a:p>
        </p:txBody>
      </p:sp>
      <p:sp>
        <p:nvSpPr>
          <p:cNvPr id="30" name="Content Placeholder 9"/>
          <p:cNvSpPr>
            <a:spLocks noGrp="1"/>
          </p:cNvSpPr>
          <p:nvPr>
            <p:ph sz="quarter" idx="15"/>
          </p:nvPr>
        </p:nvSpPr>
        <p:spPr>
          <a:xfrm>
            <a:off x="12184499" y="14086372"/>
            <a:ext cx="344040" cy="320842"/>
          </a:xfrm>
        </p:spPr>
        <p:txBody>
          <a:bodyPr vert="horz" lIns="0" tIns="152723" rIns="91440" bIns="45720" rtlCol="0">
            <a:noAutofit/>
          </a:bodyPr>
          <a:lstStyle/>
          <a:p>
            <a:pPr algn="ctr">
              <a:spcBef>
                <a:spcPts val="1697"/>
              </a:spcBef>
            </a:pPr>
            <a:r>
              <a:rPr lang="en-GB" sz="1600" dirty="0"/>
              <a:t>(3)</a:t>
            </a:r>
          </a:p>
        </p:txBody>
      </p:sp>
      <p:sp>
        <p:nvSpPr>
          <p:cNvPr id="31" name="Content Placeholder 9"/>
          <p:cNvSpPr>
            <a:spLocks noGrp="1"/>
          </p:cNvSpPr>
          <p:nvPr>
            <p:ph sz="quarter" idx="15"/>
          </p:nvPr>
        </p:nvSpPr>
        <p:spPr>
          <a:xfrm>
            <a:off x="14556761" y="14086373"/>
            <a:ext cx="344040" cy="320842"/>
          </a:xfrm>
        </p:spPr>
        <p:txBody>
          <a:bodyPr vert="horz" lIns="0" tIns="152723" rIns="91440" bIns="45720" rtlCol="0">
            <a:noAutofit/>
          </a:bodyPr>
          <a:lstStyle/>
          <a:p>
            <a:pPr algn="ctr">
              <a:spcBef>
                <a:spcPts val="1697"/>
              </a:spcBef>
            </a:pPr>
            <a:r>
              <a:rPr lang="en-GB" sz="1600" dirty="0"/>
              <a:t>(4)</a:t>
            </a:r>
          </a:p>
        </p:txBody>
      </p:sp>
    </p:spTree>
    <p:extLst>
      <p:ext uri="{BB962C8B-B14F-4D97-AF65-F5344CB8AC3E}">
        <p14:creationId xmlns:p14="http://schemas.microsoft.com/office/powerpoint/2010/main" val="3625928457"/>
      </p:ext>
    </p:extLst>
  </p:cSld>
  <p:clrMapOvr>
    <a:masterClrMapping/>
  </p:clrMapOvr>
</p:sld>
</file>

<file path=ppt/theme/theme1.xml><?xml version="1.0" encoding="utf-8"?>
<a:theme xmlns:a="http://schemas.openxmlformats.org/drawingml/2006/main" name="Office Theme">
  <a:themeElements>
    <a:clrScheme name="Cardiff Met Colours">
      <a:dk1>
        <a:srgbClr val="000000"/>
      </a:dk1>
      <a:lt1>
        <a:srgbClr val="F2F2F2"/>
      </a:lt1>
      <a:dk2>
        <a:srgbClr val="002D56"/>
      </a:dk2>
      <a:lt2>
        <a:srgbClr val="0067C4"/>
      </a:lt2>
      <a:accent1>
        <a:srgbClr val="ED7D31"/>
      </a:accent1>
      <a:accent2>
        <a:srgbClr val="5B9BD5"/>
      </a:accent2>
      <a:accent3>
        <a:srgbClr val="C55A11"/>
      </a:accent3>
      <a:accent4>
        <a:srgbClr val="6F3B55"/>
      </a:accent4>
      <a:accent5>
        <a:srgbClr val="4472C4"/>
      </a:accent5>
      <a:accent6>
        <a:srgbClr val="70AD47"/>
      </a:accent6>
      <a:hlink>
        <a:srgbClr val="C55A1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T_x0020_Training_x0020_Resource_x0020_Type xmlns="7a7d16e6-7e45-474e-b3e3-46e6132bcd83">Resource</IT_x0020_Training_x0020_Resource_x0020_Type>
    <IT_x0020_Training_x0020_Course xmlns="7a7d16e6-7e45-474e-b3e3-46e6132bcd83">Designing Academic Posters</IT_x0020_Training_x0020_Course>
    <IconOverlay xmlns="http://schemas.microsoft.com/sharepoint/v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IT Training Resource" ma:contentTypeID="0x01010015C34106D3335D438F22653735D5779C003E6415A97AF5B548B603F65FB5921D84" ma:contentTypeVersion="4" ma:contentTypeDescription="An IT Training document" ma:contentTypeScope="" ma:versionID="23d1e31a91c14b263804d5ecc63e013a">
  <xsd:schema xmlns:xsd="http://www.w3.org/2001/XMLSchema" xmlns:xs="http://www.w3.org/2001/XMLSchema" xmlns:p="http://schemas.microsoft.com/office/2006/metadata/properties" xmlns:ns2="7a7d16e6-7e45-474e-b3e3-46e6132bcd83" xmlns:ns3="http://schemas.microsoft.com/sharepoint/v4" targetNamespace="http://schemas.microsoft.com/office/2006/metadata/properties" ma:root="true" ma:fieldsID="98427ad1e9c456d51ba79ce203291763" ns2:_="" ns3:_="">
    <xsd:import namespace="7a7d16e6-7e45-474e-b3e3-46e6132bcd83"/>
    <xsd:import namespace="http://schemas.microsoft.com/sharepoint/v4"/>
    <xsd:element name="properties">
      <xsd:complexType>
        <xsd:sequence>
          <xsd:element name="documentManagement">
            <xsd:complexType>
              <xsd:all>
                <xsd:element ref="ns2:IT_x0020_Training_x0020_Resource_x0020_Type" minOccurs="0"/>
                <xsd:element ref="ns2:IT_x0020_Training_x0020_Course" minOccurs="0"/>
                <xsd:element ref="ns3: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7d16e6-7e45-474e-b3e3-46e6132bcd83" elementFormDefault="qualified">
    <xsd:import namespace="http://schemas.microsoft.com/office/2006/documentManagement/types"/>
    <xsd:import namespace="http://schemas.microsoft.com/office/infopath/2007/PartnerControls"/>
    <xsd:element name="IT_x0020_Training_x0020_Resource_x0020_Type" ma:index="8" nillable="true" ma:displayName="Resource Type" ma:default="Resource" ma:description="What type of IT training resource is this?" ma:format="Dropdown" ma:internalName="IT_x0020_Training_x0020_Resource_x0020_Type" ma:readOnly="false">
      <xsd:simpleType>
        <xsd:union memberTypes="dms:Text">
          <xsd:simpleType>
            <xsd:restriction base="dms:Choice">
              <xsd:enumeration value="Slides"/>
              <xsd:enumeration value="How-To Guide"/>
              <xsd:enumeration value="Workbook"/>
              <xsd:enumeration value="Resource"/>
              <xsd:enumeration value="Handout"/>
              <xsd:enumeration value="External Link"/>
              <xsd:enumeration value="Cardiff Met Link"/>
            </xsd:restriction>
          </xsd:simpleType>
        </xsd:union>
      </xsd:simpleType>
    </xsd:element>
    <xsd:element name="IT_x0020_Training_x0020_Course" ma:index="9" nillable="true" ma:displayName="Training Course" ma:format="Dropdown" ma:internalName="IT_x0020_Training_x0020_Course">
      <xsd:simpleType>
        <xsd:union memberTypes="dms:Text">
          <xsd:simpleType>
            <xsd:restriction base="dms:Choice">
              <xsd:enumeration value="Managing your Documents with SharePoint and OneDrive"/>
              <xsd:enumeration value="Team Site Administration with SharePoint 2010"/>
              <xsd:enumeration value="Efficient Administration with SharePoint 2010"/>
              <xsd:enumeration value="Communicating Effectively with Outlook 2013"/>
              <xsd:enumeration value="Perfecting PowerPoint Presentations"/>
              <xsd:enumeration value="Foundation Excel 2013"/>
              <xsd:enumeration value="Intermediate Excel 2013"/>
              <xsd:enumeration value="Essential IT"/>
              <xsd:enumeration value="Designing Academic Posters"/>
              <xsd:enumeration value="Designing Effective Surveys with Qualtrics"/>
              <xsd:enumeration value="Presenting with Prezi"/>
              <xsd:enumeration value="Preparing Images with Adobe PhotoShop - Level 1"/>
              <xsd:enumeration value="Preparing Images with Adobe PhotoShop - Level 2"/>
              <xsd:enumeration value="Working with Windows 10"/>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0"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6E4ABE-939B-4224-B22A-06D694F56F5E}">
  <ds:schemaRefs>
    <ds:schemaRef ds:uri="http://schemas.openxmlformats.org/package/2006/metadata/core-properties"/>
    <ds:schemaRef ds:uri="http://schemas.microsoft.com/office/infopath/2007/PartnerControls"/>
    <ds:schemaRef ds:uri="http://schemas.microsoft.com/sharepoint/v4"/>
    <ds:schemaRef ds:uri="7a7d16e6-7e45-474e-b3e3-46e6132bcd83"/>
    <ds:schemaRef ds:uri="http://schemas.microsoft.com/office/2006/documentManagement/types"/>
    <ds:schemaRef ds:uri="http://www.w3.org/XML/1998/namespace"/>
    <ds:schemaRef ds:uri="http://purl.org/dc/terms/"/>
    <ds:schemaRef ds:uri="http://schemas.microsoft.com/office/2006/metadata/properties"/>
    <ds:schemaRef ds:uri="http://purl.org/dc/dcmitype/"/>
    <ds:schemaRef ds:uri="http://purl.org/dc/elements/1.1/"/>
  </ds:schemaRefs>
</ds:datastoreItem>
</file>

<file path=customXml/itemProps2.xml><?xml version="1.0" encoding="utf-8"?>
<ds:datastoreItem xmlns:ds="http://schemas.openxmlformats.org/officeDocument/2006/customXml" ds:itemID="{F4A93BE4-5873-4904-BEC5-1F17BF3487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7d16e6-7e45-474e-b3e3-46e6132bcd83"/>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6CC2D59-CFF9-4836-873E-F72EACACF36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511</Words>
  <Application>Microsoft Office PowerPoint</Application>
  <PresentationFormat>Benutzerdefiniert</PresentationFormat>
  <Paragraphs>29</Paragraphs>
  <Slides>1</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Arial</vt:lpstr>
      <vt:lpstr>Calibri</vt:lpstr>
      <vt:lpstr>Calibri Light</vt:lpstr>
      <vt:lpstr>Times New Roman</vt:lpstr>
      <vt:lpstr>Office Theme</vt:lpstr>
      <vt:lpstr>PowerPoint-Präsentation</vt:lpstr>
    </vt:vector>
  </TitlesOfParts>
  <Company>Cardiff Met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Huber</dc:creator>
  <cp:lastModifiedBy>Daniel</cp:lastModifiedBy>
  <cp:revision>61</cp:revision>
  <dcterms:created xsi:type="dcterms:W3CDTF">2014-10-27T16:13:15Z</dcterms:created>
  <dcterms:modified xsi:type="dcterms:W3CDTF">2017-05-27T13:07:10Z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0x01010015C34106D3335D438F22653735D5779C003E6415A97AF5B548B603F65FB5921D84</vt:lpwstr>
  </property>
  <property fmtid="{D5CDD505-2E9C-101B-9397-08002B2CF9AE}" pid="3" name="Order">
    <vt:r8>10500</vt:r8>
  </property>
  <property fmtid="{D5CDD505-2E9C-101B-9397-08002B2CF9AE}" pid="4" name="TemplateUrl">
    <vt:lpwstr/>
  </property>
  <property fmtid="{D5CDD505-2E9C-101B-9397-08002B2CF9AE}" pid="5" name="URL">
    <vt:lpwstr/>
  </property>
  <property fmtid="{D5CDD505-2E9C-101B-9397-08002B2CF9AE}" pid="6" name="xd_Signature">
    <vt:bool>false</vt:bool>
  </property>
  <property fmtid="{D5CDD505-2E9C-101B-9397-08002B2CF9AE}" pid="7" name="IconOverlay">
    <vt:lpwstr/>
  </property>
  <property fmtid="{D5CDD505-2E9C-101B-9397-08002B2CF9AE}" pid="8" name="xd_ProgID">
    <vt:lpwstr/>
  </property>
  <property fmtid="{D5CDD505-2E9C-101B-9397-08002B2CF9AE}" pid="9" name="_SourceUrl">
    <vt:lpwstr/>
  </property>
  <property fmtid="{D5CDD505-2E9C-101B-9397-08002B2CF9AE}" pid="10" name="_SharedFileIndex">
    <vt:lpwstr/>
  </property>
</Properties>
</file>