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Shape 10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Shape 1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Shape 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Shape 2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Shape 3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Shape 4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6575" y="0"/>
            <a:ext cx="97971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874625" y="275350"/>
            <a:ext cx="5562000" cy="48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About ShareBook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Backend Demo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Swagger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ShareBook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 to reuse books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Trade old unused ones, get new books in exchange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Further usage of ‘knowledge’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Trade within your area of living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 to make bookshelfs ‘dynamic’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Improvements: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Communication with the REST Api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Rewriting 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Frontend</a:t>
            </a:r>
            <a:r>
              <a:rPr lang="en"/>
              <a:t> routing logic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Error handling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 Demo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RESTful API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in</a:t>
            </a:r>
            <a:r>
              <a:rPr lang="en"/>
              <a:t> form of a </a:t>
            </a:r>
            <a:r>
              <a:rPr lang="en"/>
              <a:t>NodeJS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generated with Swagger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Poster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25" y="-1"/>
            <a:ext cx="7243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Ionic Creator sadly only A1 Output  =(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Generall good structure of the project (components, providers, etc → Angular 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Native components (Barcode scanner) VERY EASILY accessible: 4 lines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Time consuming (new technologies,  frontend stuff, divinig into Angular 4)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2047800" y="1582500"/>
            <a:ext cx="5048400" cy="26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npm thank-you</a:t>
            </a:r>
            <a:b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4800">
                <a:solidFill>
                  <a:srgbClr val="0D1829"/>
                </a:solidFill>
                <a:highlight>
                  <a:srgbClr val="ECF0F6"/>
                </a:highlight>
                <a:latin typeface="Consolas"/>
                <a:ea typeface="Consolas"/>
                <a:cs typeface="Consolas"/>
                <a:sym typeface="Consolas"/>
              </a:rPr>
              <a:t>       :)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