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1" r:id="rId9"/>
    <p:sldId id="263" r:id="rId10"/>
    <p:sldId id="265" r:id="rId11"/>
    <p:sldId id="270" r:id="rId12"/>
    <p:sldId id="274" r:id="rId13"/>
    <p:sldId id="266" r:id="rId14"/>
    <p:sldId id="268" r:id="rId15"/>
    <p:sldId id="269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B8676-AF6E-438E-B48C-19E299D9A1A2}" v="797" dt="2025-05-08T20:08:49.555"/>
    <p1510:client id="{43AB5B75-EE65-4824-8E4D-8C7F3906A886}" v="1563" dt="2025-05-08T21:06:46.814"/>
    <p1510:client id="{7B303D3A-CE72-4818-A9D7-6D3B829AF0FB}" v="662" dt="2025-05-08T19:02:44.130"/>
    <p1510:client id="{94E389F1-06C6-44FF-AF9F-1507093F8E7C}" v="1" dt="2025-05-07T19:10:47.563"/>
    <p1510:client id="{C0B2EEF1-BC1A-4A19-AD84-AFD736388995}" v="64" dt="2025-05-08T21:05:31.790"/>
    <p1510:client id="{F8664BF0-4FBA-4323-A970-8CB8375C35C9}" v="1075" dt="2025-05-07T19:45:22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Chacon" userId="i/3Y83jvs9T2BkODrd9uvDZtdRyxeniJ+iPzdRhzTE4=" providerId="None" clId="Web-{F8664BF0-4FBA-4323-A970-8CB8375C35C9}"/>
    <pc:docChg chg="addSld delSld modSld sldOrd">
      <pc:chgData name="Sebastian Chacon" userId="i/3Y83jvs9T2BkODrd9uvDZtdRyxeniJ+iPzdRhzTE4=" providerId="None" clId="Web-{F8664BF0-4FBA-4323-A970-8CB8375C35C9}" dt="2025-05-07T19:45:21.954" v="521" actId="20577"/>
      <pc:docMkLst>
        <pc:docMk/>
      </pc:docMkLst>
      <pc:sldChg chg="modSp">
        <pc:chgData name="Sebastian Chacon" userId="i/3Y83jvs9T2BkODrd9uvDZtdRyxeniJ+iPzdRhzTE4=" providerId="None" clId="Web-{F8664BF0-4FBA-4323-A970-8CB8375C35C9}" dt="2025-05-07T19:19:03.506" v="213" actId="20577"/>
        <pc:sldMkLst>
          <pc:docMk/>
          <pc:sldMk cId="1621953693" sldId="257"/>
        </pc:sldMkLst>
        <pc:spChg chg="mod">
          <ac:chgData name="Sebastian Chacon" userId="i/3Y83jvs9T2BkODrd9uvDZtdRyxeniJ+iPzdRhzTE4=" providerId="None" clId="Web-{F8664BF0-4FBA-4323-A970-8CB8375C35C9}" dt="2025-05-07T19:19:03.506" v="213" actId="20577"/>
          <ac:spMkLst>
            <pc:docMk/>
            <pc:sldMk cId="1621953693" sldId="257"/>
            <ac:spMk id="3" creationId="{E6DD9283-15FF-6C5F-94BE-0C0CB9C15635}"/>
          </ac:spMkLst>
        </pc:spChg>
      </pc:sldChg>
      <pc:sldChg chg="modSp ord">
        <pc:chgData name="Sebastian Chacon" userId="i/3Y83jvs9T2BkODrd9uvDZtdRyxeniJ+iPzdRhzTE4=" providerId="None" clId="Web-{F8664BF0-4FBA-4323-A970-8CB8375C35C9}" dt="2025-05-07T19:45:21.954" v="521" actId="20577"/>
        <pc:sldMkLst>
          <pc:docMk/>
          <pc:sldMk cId="3460964978" sldId="260"/>
        </pc:sldMkLst>
        <pc:spChg chg="mod">
          <ac:chgData name="Sebastian Chacon" userId="i/3Y83jvs9T2BkODrd9uvDZtdRyxeniJ+iPzdRhzTE4=" providerId="None" clId="Web-{F8664BF0-4FBA-4323-A970-8CB8375C35C9}" dt="2025-05-07T19:16:25.582" v="83" actId="20577"/>
          <ac:spMkLst>
            <pc:docMk/>
            <pc:sldMk cId="3460964978" sldId="260"/>
            <ac:spMk id="2" creationId="{0E5B5188-AB9B-D638-56FA-569D1BD06430}"/>
          </ac:spMkLst>
        </pc:spChg>
        <pc:spChg chg="mod">
          <ac:chgData name="Sebastian Chacon" userId="i/3Y83jvs9T2BkODrd9uvDZtdRyxeniJ+iPzdRhzTE4=" providerId="None" clId="Web-{F8664BF0-4FBA-4323-A970-8CB8375C35C9}" dt="2025-05-07T19:45:21.954" v="521" actId="20577"/>
          <ac:spMkLst>
            <pc:docMk/>
            <pc:sldMk cId="3460964978" sldId="260"/>
            <ac:spMk id="3" creationId="{344F7933-3888-F019-03EB-03C6DD512A90}"/>
          </ac:spMkLst>
        </pc:spChg>
      </pc:sldChg>
      <pc:sldChg chg="modSp new">
        <pc:chgData name="Sebastian Chacon" userId="i/3Y83jvs9T2BkODrd9uvDZtdRyxeniJ+iPzdRhzTE4=" providerId="None" clId="Web-{F8664BF0-4FBA-4323-A970-8CB8375C35C9}" dt="2025-05-07T19:12:48.047" v="12" actId="20577"/>
        <pc:sldMkLst>
          <pc:docMk/>
          <pc:sldMk cId="972079636" sldId="261"/>
        </pc:sldMkLst>
        <pc:spChg chg="mod">
          <ac:chgData name="Sebastian Chacon" userId="i/3Y83jvs9T2BkODrd9uvDZtdRyxeniJ+iPzdRhzTE4=" providerId="None" clId="Web-{F8664BF0-4FBA-4323-A970-8CB8375C35C9}" dt="2025-05-07T19:12:48.047" v="12" actId="20577"/>
          <ac:spMkLst>
            <pc:docMk/>
            <pc:sldMk cId="972079636" sldId="261"/>
            <ac:spMk id="2" creationId="{542D44A9-081A-6589-5A66-7885454D18C7}"/>
          </ac:spMkLst>
        </pc:spChg>
        <pc:spChg chg="mod">
          <ac:chgData name="Sebastian Chacon" userId="i/3Y83jvs9T2BkODrd9uvDZtdRyxeniJ+iPzdRhzTE4=" providerId="None" clId="Web-{F8664BF0-4FBA-4323-A970-8CB8375C35C9}" dt="2025-05-07T19:12:42.531" v="10" actId="20577"/>
          <ac:spMkLst>
            <pc:docMk/>
            <pc:sldMk cId="972079636" sldId="261"/>
            <ac:spMk id="3" creationId="{0911A9A6-9FC0-2504-2552-67319E0DF07D}"/>
          </ac:spMkLst>
        </pc:spChg>
      </pc:sldChg>
      <pc:sldChg chg="addSp delSp modSp new ord">
        <pc:chgData name="Sebastian Chacon" userId="i/3Y83jvs9T2BkODrd9uvDZtdRyxeniJ+iPzdRhzTE4=" providerId="None" clId="Web-{F8664BF0-4FBA-4323-A970-8CB8375C35C9}" dt="2025-05-07T19:39:46.276" v="412"/>
        <pc:sldMkLst>
          <pc:docMk/>
          <pc:sldMk cId="611386939" sldId="262"/>
        </pc:sldMkLst>
        <pc:spChg chg="mod">
          <ac:chgData name="Sebastian Chacon" userId="i/3Y83jvs9T2BkODrd9uvDZtdRyxeniJ+iPzdRhzTE4=" providerId="None" clId="Web-{F8664BF0-4FBA-4323-A970-8CB8375C35C9}" dt="2025-05-07T19:13:21.235" v="16" actId="20577"/>
          <ac:spMkLst>
            <pc:docMk/>
            <pc:sldMk cId="611386939" sldId="262"/>
            <ac:spMk id="2" creationId="{3F64600D-E421-DC81-1332-40D3CB271595}"/>
          </ac:spMkLst>
        </pc:spChg>
        <pc:spChg chg="del mod">
          <ac:chgData name="Sebastian Chacon" userId="i/3Y83jvs9T2BkODrd9uvDZtdRyxeniJ+iPzdRhzTE4=" providerId="None" clId="Web-{F8664BF0-4FBA-4323-A970-8CB8375C35C9}" dt="2025-05-07T19:13:24.517" v="18"/>
          <ac:spMkLst>
            <pc:docMk/>
            <pc:sldMk cId="611386939" sldId="262"/>
            <ac:spMk id="3" creationId="{9CE81B29-AC78-C022-A5E2-ED12119B897A}"/>
          </ac:spMkLst>
        </pc:spChg>
        <pc:spChg chg="add mod">
          <ac:chgData name="Sebastian Chacon" userId="i/3Y83jvs9T2BkODrd9uvDZtdRyxeniJ+iPzdRhzTE4=" providerId="None" clId="Web-{F8664BF0-4FBA-4323-A970-8CB8375C35C9}" dt="2025-05-07T19:15:17.815" v="69" actId="1076"/>
          <ac:spMkLst>
            <pc:docMk/>
            <pc:sldMk cId="611386939" sldId="262"/>
            <ac:spMk id="6" creationId="{9EF9A30E-3369-4F9E-2F0A-B5C4F1B2EC2E}"/>
          </ac:spMkLst>
        </pc:spChg>
        <pc:picChg chg="add mod">
          <ac:chgData name="Sebastian Chacon" userId="i/3Y83jvs9T2BkODrd9uvDZtdRyxeniJ+iPzdRhzTE4=" providerId="None" clId="Web-{F8664BF0-4FBA-4323-A970-8CB8375C35C9}" dt="2025-05-07T19:14:22.893" v="25" actId="1076"/>
          <ac:picMkLst>
            <pc:docMk/>
            <pc:sldMk cId="611386939" sldId="262"/>
            <ac:picMk id="4" creationId="{0B7A79D4-80AE-6B18-BA2F-F363FD9644C7}"/>
          </ac:picMkLst>
        </pc:picChg>
        <pc:picChg chg="add mod">
          <ac:chgData name="Sebastian Chacon" userId="i/3Y83jvs9T2BkODrd9uvDZtdRyxeniJ+iPzdRhzTE4=" providerId="None" clId="Web-{F8664BF0-4FBA-4323-A970-8CB8375C35C9}" dt="2025-05-07T19:15:20.706" v="70" actId="1076"/>
          <ac:picMkLst>
            <pc:docMk/>
            <pc:sldMk cId="611386939" sldId="262"/>
            <ac:picMk id="5" creationId="{7B6EBFB5-6C7F-67D8-E6D8-CAF96482AA11}"/>
          </ac:picMkLst>
        </pc:picChg>
      </pc:sldChg>
      <pc:sldChg chg="modSp new ord">
        <pc:chgData name="Sebastian Chacon" userId="i/3Y83jvs9T2BkODrd9uvDZtdRyxeniJ+iPzdRhzTE4=" providerId="None" clId="Web-{F8664BF0-4FBA-4323-A970-8CB8375C35C9}" dt="2025-05-07T19:24:51.512" v="217" actId="20577"/>
        <pc:sldMkLst>
          <pc:docMk/>
          <pc:sldMk cId="3127820688" sldId="263"/>
        </pc:sldMkLst>
        <pc:spChg chg="mod">
          <ac:chgData name="Sebastian Chacon" userId="i/3Y83jvs9T2BkODrd9uvDZtdRyxeniJ+iPzdRhzTE4=" providerId="None" clId="Web-{F8664BF0-4FBA-4323-A970-8CB8375C35C9}" dt="2025-05-07T19:24:51.512" v="217" actId="20577"/>
          <ac:spMkLst>
            <pc:docMk/>
            <pc:sldMk cId="3127820688" sldId="263"/>
            <ac:spMk id="2" creationId="{B3DE6206-BC53-7A90-D660-63351B37D230}"/>
          </ac:spMkLst>
        </pc:spChg>
      </pc:sldChg>
      <pc:sldChg chg="addSp delSp modSp new modTransition addAnim modAnim">
        <pc:chgData name="Sebastian Chacon" userId="i/3Y83jvs9T2BkODrd9uvDZtdRyxeniJ+iPzdRhzTE4=" providerId="None" clId="Web-{F8664BF0-4FBA-4323-A970-8CB8375C35C9}" dt="2025-05-07T19:43:22.499" v="453"/>
        <pc:sldMkLst>
          <pc:docMk/>
          <pc:sldMk cId="1864578094" sldId="264"/>
        </pc:sldMkLst>
        <pc:spChg chg="mod">
          <ac:chgData name="Sebastian Chacon" userId="i/3Y83jvs9T2BkODrd9uvDZtdRyxeniJ+iPzdRhzTE4=" providerId="None" clId="Web-{F8664BF0-4FBA-4323-A970-8CB8375C35C9}" dt="2025-05-07T19:25:01.559" v="219" actId="20577"/>
          <ac:spMkLst>
            <pc:docMk/>
            <pc:sldMk cId="1864578094" sldId="264"/>
            <ac:spMk id="2" creationId="{DBFA0783-D8A3-7578-E82E-85E94DC6E89F}"/>
          </ac:spMkLst>
        </pc:spChg>
        <pc:spChg chg="del">
          <ac:chgData name="Sebastian Chacon" userId="i/3Y83jvs9T2BkODrd9uvDZtdRyxeniJ+iPzdRhzTE4=" providerId="None" clId="Web-{F8664BF0-4FBA-4323-A970-8CB8375C35C9}" dt="2025-05-07T19:25:01.684" v="220"/>
          <ac:spMkLst>
            <pc:docMk/>
            <pc:sldMk cId="1864578094" sldId="264"/>
            <ac:spMk id="3" creationId="{AD9B37A0-9878-DE6E-60D4-008CF058EB1B}"/>
          </ac:spMkLst>
        </pc:spChg>
        <pc:spChg chg="add mod">
          <ac:chgData name="Sebastian Chacon" userId="i/3Y83jvs9T2BkODrd9uvDZtdRyxeniJ+iPzdRhzTE4=" providerId="None" clId="Web-{F8664BF0-4FBA-4323-A970-8CB8375C35C9}" dt="2025-05-07T19:40:00.480" v="418" actId="1076"/>
          <ac:spMkLst>
            <pc:docMk/>
            <pc:sldMk cId="1864578094" sldId="264"/>
            <ac:spMk id="4" creationId="{816C0A8F-7489-5FB3-76EF-F51989985006}"/>
          </ac:spMkLst>
        </pc:spChg>
        <pc:spChg chg="add mod">
          <ac:chgData name="Sebastian Chacon" userId="i/3Y83jvs9T2BkODrd9uvDZtdRyxeniJ+iPzdRhzTE4=" providerId="None" clId="Web-{F8664BF0-4FBA-4323-A970-8CB8375C35C9}" dt="2025-05-07T19:39:55.995" v="416" actId="1076"/>
          <ac:spMkLst>
            <pc:docMk/>
            <pc:sldMk cId="1864578094" sldId="264"/>
            <ac:spMk id="5" creationId="{F2F07E38-94C0-5554-441E-1409795E9239}"/>
          </ac:spMkLst>
        </pc:spChg>
        <pc:spChg chg="add mod">
          <ac:chgData name="Sebastian Chacon" userId="i/3Y83jvs9T2BkODrd9uvDZtdRyxeniJ+iPzdRhzTE4=" providerId="None" clId="Web-{F8664BF0-4FBA-4323-A970-8CB8375C35C9}" dt="2025-05-07T19:33:16.739" v="392" actId="1076"/>
          <ac:spMkLst>
            <pc:docMk/>
            <pc:sldMk cId="1864578094" sldId="264"/>
            <ac:spMk id="6" creationId="{93919ACA-84E2-4A2F-686E-F12856589F71}"/>
          </ac:spMkLst>
        </pc:spChg>
        <pc:spChg chg="add mod">
          <ac:chgData name="Sebastian Chacon" userId="i/3Y83jvs9T2BkODrd9uvDZtdRyxeniJ+iPzdRhzTE4=" providerId="None" clId="Web-{F8664BF0-4FBA-4323-A970-8CB8375C35C9}" dt="2025-05-07T19:32:42.098" v="383"/>
          <ac:spMkLst>
            <pc:docMk/>
            <pc:sldMk cId="1864578094" sldId="264"/>
            <ac:spMk id="7" creationId="{15668FA0-A768-8085-F1A1-CEACA16368F1}"/>
          </ac:spMkLst>
        </pc:spChg>
        <pc:spChg chg="add mod">
          <ac:chgData name="Sebastian Chacon" userId="i/3Y83jvs9T2BkODrd9uvDZtdRyxeniJ+iPzdRhzTE4=" providerId="None" clId="Web-{F8664BF0-4FBA-4323-A970-8CB8375C35C9}" dt="2025-05-07T19:39:06.510" v="403" actId="1076"/>
          <ac:spMkLst>
            <pc:docMk/>
            <pc:sldMk cId="1864578094" sldId="264"/>
            <ac:spMk id="8" creationId="{3F3A3F8C-74FA-91CE-7C0B-9A3AE4A91813}"/>
          </ac:spMkLst>
        </pc:spChg>
        <pc:spChg chg="add mod">
          <ac:chgData name="Sebastian Chacon" userId="i/3Y83jvs9T2BkODrd9uvDZtdRyxeniJ+iPzdRhzTE4=" providerId="None" clId="Web-{F8664BF0-4FBA-4323-A970-8CB8375C35C9}" dt="2025-05-07T19:33:20.098" v="394" actId="1076"/>
          <ac:spMkLst>
            <pc:docMk/>
            <pc:sldMk cId="1864578094" sldId="264"/>
            <ac:spMk id="12" creationId="{CE36263F-A07F-61BA-C7F6-7687D75B4266}"/>
          </ac:spMkLst>
        </pc:spChg>
        <pc:spChg chg="add mod">
          <ac:chgData name="Sebastian Chacon" userId="i/3Y83jvs9T2BkODrd9uvDZtdRyxeniJ+iPzdRhzTE4=" providerId="None" clId="Web-{F8664BF0-4FBA-4323-A970-8CB8375C35C9}" dt="2025-05-07T19:39:31.245" v="411" actId="20577"/>
          <ac:spMkLst>
            <pc:docMk/>
            <pc:sldMk cId="1864578094" sldId="264"/>
            <ac:spMk id="13" creationId="{66DCB5D1-DC23-8971-FAB5-E167E90A9186}"/>
          </ac:spMkLst>
        </pc:spChg>
        <pc:spChg chg="add mod">
          <ac:chgData name="Sebastian Chacon" userId="i/3Y83jvs9T2BkODrd9uvDZtdRyxeniJ+iPzdRhzTE4=" providerId="None" clId="Web-{F8664BF0-4FBA-4323-A970-8CB8375C35C9}" dt="2025-05-07T19:40:37.590" v="424"/>
          <ac:spMkLst>
            <pc:docMk/>
            <pc:sldMk cId="1864578094" sldId="264"/>
            <ac:spMk id="15" creationId="{771D180F-3FC6-FAC8-72F7-626660D6EC09}"/>
          </ac:spMkLst>
        </pc:spChg>
        <pc:spChg chg="add mod">
          <ac:chgData name="Sebastian Chacon" userId="i/3Y83jvs9T2BkODrd9uvDZtdRyxeniJ+iPzdRhzTE4=" providerId="None" clId="Web-{F8664BF0-4FBA-4323-A970-8CB8375C35C9}" dt="2025-05-07T19:41:33.106" v="436" actId="688"/>
          <ac:spMkLst>
            <pc:docMk/>
            <pc:sldMk cId="1864578094" sldId="264"/>
            <ac:spMk id="18" creationId="{628366EC-E401-773A-69B0-9F5669B333BA}"/>
          </ac:spMkLst>
        </pc:spChg>
        <pc:picChg chg="add mod">
          <ac:chgData name="Sebastian Chacon" userId="i/3Y83jvs9T2BkODrd9uvDZtdRyxeniJ+iPzdRhzTE4=" providerId="None" clId="Web-{F8664BF0-4FBA-4323-A970-8CB8375C35C9}" dt="2025-05-07T19:39:58.902" v="417" actId="1076"/>
          <ac:picMkLst>
            <pc:docMk/>
            <pc:sldMk cId="1864578094" sldId="264"/>
            <ac:picMk id="9" creationId="{5A769FCC-464C-726C-D750-64C5180E3695}"/>
          </ac:picMkLst>
        </pc:picChg>
        <pc:picChg chg="add del mod">
          <ac:chgData name="Sebastian Chacon" userId="i/3Y83jvs9T2BkODrd9uvDZtdRyxeniJ+iPzdRhzTE4=" providerId="None" clId="Web-{F8664BF0-4FBA-4323-A970-8CB8375C35C9}" dt="2025-05-07T19:30:42.252" v="317"/>
          <ac:picMkLst>
            <pc:docMk/>
            <pc:sldMk cId="1864578094" sldId="264"/>
            <ac:picMk id="10" creationId="{A7C43492-F5A5-D4D8-2807-9A6B5C4AF0DA}"/>
          </ac:picMkLst>
        </pc:picChg>
        <pc:picChg chg="add mod">
          <ac:chgData name="Sebastian Chacon" userId="i/3Y83jvs9T2BkODrd9uvDZtdRyxeniJ+iPzdRhzTE4=" providerId="None" clId="Web-{F8664BF0-4FBA-4323-A970-8CB8375C35C9}" dt="2025-05-07T19:32:10.426" v="365" actId="1076"/>
          <ac:picMkLst>
            <pc:docMk/>
            <pc:sldMk cId="1864578094" sldId="264"/>
            <ac:picMk id="11" creationId="{70CA3B68-8183-F04C-63EE-80651C5DB181}"/>
          </ac:picMkLst>
        </pc:picChg>
        <pc:picChg chg="add del mod">
          <ac:chgData name="Sebastian Chacon" userId="i/3Y83jvs9T2BkODrd9uvDZtdRyxeniJ+iPzdRhzTE4=" providerId="None" clId="Web-{F8664BF0-4FBA-4323-A970-8CB8375C35C9}" dt="2025-05-07T19:39:00.026" v="401"/>
          <ac:picMkLst>
            <pc:docMk/>
            <pc:sldMk cId="1864578094" sldId="264"/>
            <ac:picMk id="14" creationId="{D3F22587-F92E-70CC-972E-451CFD4820DF}"/>
          </ac:picMkLst>
        </pc:picChg>
        <pc:picChg chg="add del mod">
          <ac:chgData name="Sebastian Chacon" userId="i/3Y83jvs9T2BkODrd9uvDZtdRyxeniJ+iPzdRhzTE4=" providerId="None" clId="Web-{F8664BF0-4FBA-4323-A970-8CB8375C35C9}" dt="2025-05-07T19:40:42.965" v="426"/>
          <ac:picMkLst>
            <pc:docMk/>
            <pc:sldMk cId="1864578094" sldId="264"/>
            <ac:picMk id="16" creationId="{74ED8C9A-0155-AD54-E872-F273D58FD1B9}"/>
          </ac:picMkLst>
        </pc:picChg>
        <pc:picChg chg="add del mod">
          <ac:chgData name="Sebastian Chacon" userId="i/3Y83jvs9T2BkODrd9uvDZtdRyxeniJ+iPzdRhzTE4=" providerId="None" clId="Web-{F8664BF0-4FBA-4323-A970-8CB8375C35C9}" dt="2025-05-07T19:40:47.152" v="428"/>
          <ac:picMkLst>
            <pc:docMk/>
            <pc:sldMk cId="1864578094" sldId="264"/>
            <ac:picMk id="17" creationId="{47190FD5-808E-0822-51E1-F6A69B6B5944}"/>
          </ac:picMkLst>
        </pc:picChg>
      </pc:sldChg>
      <pc:sldChg chg="new del">
        <pc:chgData name="Sebastian Chacon" userId="i/3Y83jvs9T2BkODrd9uvDZtdRyxeniJ+iPzdRhzTE4=" providerId="None" clId="Web-{F8664BF0-4FBA-4323-A970-8CB8375C35C9}" dt="2025-05-07T19:28:54.532" v="267"/>
        <pc:sldMkLst>
          <pc:docMk/>
          <pc:sldMk cId="4175246655" sldId="265"/>
        </pc:sldMkLst>
      </pc:sldChg>
    </pc:docChg>
  </pc:docChgLst>
  <pc:docChgLst>
    <pc:chgData name="Daniel Huff" userId="1FJwPvKPxru4epZMrDmK3nFzY2yZXhQgjXOfFrKjZvY=" providerId="None" clId="Web-{7B303D3A-CE72-4818-A9D7-6D3B829AF0FB}"/>
    <pc:docChg chg="addSld delSld modSld sldOrd">
      <pc:chgData name="Daniel Huff" userId="1FJwPvKPxru4epZMrDmK3nFzY2yZXhQgjXOfFrKjZvY=" providerId="None" clId="Web-{7B303D3A-CE72-4818-A9D7-6D3B829AF0FB}" dt="2025-05-08T19:02:42.817" v="803"/>
      <pc:docMkLst>
        <pc:docMk/>
      </pc:docMkLst>
      <pc:sldChg chg="modSp">
        <pc:chgData name="Daniel Huff" userId="1FJwPvKPxru4epZMrDmK3nFzY2yZXhQgjXOfFrKjZvY=" providerId="None" clId="Web-{7B303D3A-CE72-4818-A9D7-6D3B829AF0FB}" dt="2025-05-08T17:55:13.825" v="87" actId="1076"/>
        <pc:sldMkLst>
          <pc:docMk/>
          <pc:sldMk cId="1864578094" sldId="264"/>
        </pc:sldMkLst>
        <pc:spChg chg="mod">
          <ac:chgData name="Daniel Huff" userId="1FJwPvKPxru4epZMrDmK3nFzY2yZXhQgjXOfFrKjZvY=" providerId="None" clId="Web-{7B303D3A-CE72-4818-A9D7-6D3B829AF0FB}" dt="2025-05-08T17:55:13.825" v="87" actId="1076"/>
          <ac:spMkLst>
            <pc:docMk/>
            <pc:sldMk cId="1864578094" sldId="264"/>
            <ac:spMk id="18" creationId="{628366EC-E401-773A-69B0-9F5669B333BA}"/>
          </ac:spMkLst>
        </pc:spChg>
      </pc:sldChg>
      <pc:sldChg chg="modSp add ord replId">
        <pc:chgData name="Daniel Huff" userId="1FJwPvKPxru4epZMrDmK3nFzY2yZXhQgjXOfFrKjZvY=" providerId="None" clId="Web-{7B303D3A-CE72-4818-A9D7-6D3B829AF0FB}" dt="2025-05-08T17:51:47.621" v="16" actId="20577"/>
        <pc:sldMkLst>
          <pc:docMk/>
          <pc:sldMk cId="2828308668" sldId="266"/>
        </pc:sldMkLst>
        <pc:spChg chg="mod">
          <ac:chgData name="Daniel Huff" userId="1FJwPvKPxru4epZMrDmK3nFzY2yZXhQgjXOfFrKjZvY=" providerId="None" clId="Web-{7B303D3A-CE72-4818-A9D7-6D3B829AF0FB}" dt="2025-05-08T17:51:47.621" v="16" actId="20577"/>
          <ac:spMkLst>
            <pc:docMk/>
            <pc:sldMk cId="2828308668" sldId="266"/>
            <ac:spMk id="2" creationId="{7840A6F0-4BB6-FF14-EFBE-65BEB452C1D3}"/>
          </ac:spMkLst>
        </pc:spChg>
        <pc:spChg chg="mod">
          <ac:chgData name="Daniel Huff" userId="1FJwPvKPxru4epZMrDmK3nFzY2yZXhQgjXOfFrKjZvY=" providerId="None" clId="Web-{7B303D3A-CE72-4818-A9D7-6D3B829AF0FB}" dt="2025-05-08T17:51:41.808" v="10" actId="20577"/>
          <ac:spMkLst>
            <pc:docMk/>
            <pc:sldMk cId="2828308668" sldId="266"/>
            <ac:spMk id="3" creationId="{4E93639A-F8F1-98DC-B10F-4C9F5730C004}"/>
          </ac:spMkLst>
        </pc:spChg>
      </pc:sldChg>
      <pc:sldChg chg="new del">
        <pc:chgData name="Daniel Huff" userId="1FJwPvKPxru4epZMrDmK3nFzY2yZXhQgjXOfFrKjZvY=" providerId="None" clId="Web-{7B303D3A-CE72-4818-A9D7-6D3B829AF0FB}" dt="2025-05-08T17:52:22.558" v="19"/>
        <pc:sldMkLst>
          <pc:docMk/>
          <pc:sldMk cId="617003945" sldId="267"/>
        </pc:sldMkLst>
      </pc:sldChg>
      <pc:sldChg chg="addSp delSp modSp new">
        <pc:chgData name="Daniel Huff" userId="1FJwPvKPxru4epZMrDmK3nFzY2yZXhQgjXOfFrKjZvY=" providerId="None" clId="Web-{7B303D3A-CE72-4818-A9D7-6D3B829AF0FB}" dt="2025-05-08T18:38:42.559" v="779" actId="20577"/>
        <pc:sldMkLst>
          <pc:docMk/>
          <pc:sldMk cId="1275308587" sldId="268"/>
        </pc:sldMkLst>
        <pc:spChg chg="mod">
          <ac:chgData name="Daniel Huff" userId="1FJwPvKPxru4epZMrDmK3nFzY2yZXhQgjXOfFrKjZvY=" providerId="None" clId="Web-{7B303D3A-CE72-4818-A9D7-6D3B829AF0FB}" dt="2025-05-08T17:52:32.730" v="35" actId="20577"/>
          <ac:spMkLst>
            <pc:docMk/>
            <pc:sldMk cId="1275308587" sldId="268"/>
            <ac:spMk id="2" creationId="{F4EE6ED8-5AD9-DB1F-A19C-0A63D484B5D3}"/>
          </ac:spMkLst>
        </pc:spChg>
        <pc:spChg chg="del">
          <ac:chgData name="Daniel Huff" userId="1FJwPvKPxru4epZMrDmK3nFzY2yZXhQgjXOfFrKjZvY=" providerId="None" clId="Web-{7B303D3A-CE72-4818-A9D7-6D3B829AF0FB}" dt="2025-05-08T17:55:25.731" v="88"/>
          <ac:spMkLst>
            <pc:docMk/>
            <pc:sldMk cId="1275308587" sldId="268"/>
            <ac:spMk id="3" creationId="{3070E149-6F44-0FD3-CAA4-9EC1D1F3B4EE}"/>
          </ac:spMkLst>
        </pc:spChg>
        <pc:spChg chg="add mod">
          <ac:chgData name="Daniel Huff" userId="1FJwPvKPxru4epZMrDmK3nFzY2yZXhQgjXOfFrKjZvY=" providerId="None" clId="Web-{7B303D3A-CE72-4818-A9D7-6D3B829AF0FB}" dt="2025-05-08T17:53:49.059" v="85" actId="1076"/>
          <ac:spMkLst>
            <pc:docMk/>
            <pc:sldMk cId="1275308587" sldId="268"/>
            <ac:spMk id="4" creationId="{9267562F-286B-1CAA-70BB-E4B0A228C109}"/>
          </ac:spMkLst>
        </pc:spChg>
        <pc:spChg chg="add del">
          <ac:chgData name="Daniel Huff" userId="1FJwPvKPxru4epZMrDmK3nFzY2yZXhQgjXOfFrKjZvY=" providerId="None" clId="Web-{7B303D3A-CE72-4818-A9D7-6D3B829AF0FB}" dt="2025-05-08T17:55:58.263" v="91"/>
          <ac:spMkLst>
            <pc:docMk/>
            <pc:sldMk cId="1275308587" sldId="268"/>
            <ac:spMk id="6" creationId="{920D2A15-0A45-4333-58FE-EF1AAF65F19C}"/>
          </ac:spMkLst>
        </pc:spChg>
        <pc:spChg chg="add mod">
          <ac:chgData name="Daniel Huff" userId="1FJwPvKPxru4epZMrDmK3nFzY2yZXhQgjXOfFrKjZvY=" providerId="None" clId="Web-{7B303D3A-CE72-4818-A9D7-6D3B829AF0FB}" dt="2025-05-08T18:38:42.559" v="779" actId="20577"/>
          <ac:spMkLst>
            <pc:docMk/>
            <pc:sldMk cId="1275308587" sldId="268"/>
            <ac:spMk id="7" creationId="{94DFA7FD-547E-DB42-F5AE-453F1820DAAB}"/>
          </ac:spMkLst>
        </pc:spChg>
        <pc:picChg chg="add mod ord">
          <ac:chgData name="Daniel Huff" userId="1FJwPvKPxru4epZMrDmK3nFzY2yZXhQgjXOfFrKjZvY=" providerId="None" clId="Web-{7B303D3A-CE72-4818-A9D7-6D3B829AF0FB}" dt="2025-05-08T17:55:29.544" v="89" actId="1076"/>
          <ac:picMkLst>
            <pc:docMk/>
            <pc:sldMk cId="1275308587" sldId="268"/>
            <ac:picMk id="5" creationId="{5F50F17C-920B-CDCC-B287-DB09B8086190}"/>
          </ac:picMkLst>
        </pc:picChg>
      </pc:sldChg>
      <pc:sldChg chg="addSp delSp modSp new modNotes">
        <pc:chgData name="Daniel Huff" userId="1FJwPvKPxru4epZMrDmK3nFzY2yZXhQgjXOfFrKjZvY=" providerId="None" clId="Web-{7B303D3A-CE72-4818-A9D7-6D3B829AF0FB}" dt="2025-05-08T19:02:39.708" v="801"/>
        <pc:sldMkLst>
          <pc:docMk/>
          <pc:sldMk cId="2476532771" sldId="269"/>
        </pc:sldMkLst>
        <pc:spChg chg="mod">
          <ac:chgData name="Daniel Huff" userId="1FJwPvKPxru4epZMrDmK3nFzY2yZXhQgjXOfFrKjZvY=" providerId="None" clId="Web-{7B303D3A-CE72-4818-A9D7-6D3B829AF0FB}" dt="2025-05-08T18:00:22.577" v="102" actId="20577"/>
          <ac:spMkLst>
            <pc:docMk/>
            <pc:sldMk cId="2476532771" sldId="269"/>
            <ac:spMk id="2" creationId="{7EF9BAF4-042A-2E6F-8473-E742D7D00863}"/>
          </ac:spMkLst>
        </pc:spChg>
        <pc:spChg chg="mod">
          <ac:chgData name="Daniel Huff" userId="1FJwPvKPxru4epZMrDmK3nFzY2yZXhQgjXOfFrKjZvY=" providerId="None" clId="Web-{7B303D3A-CE72-4818-A9D7-6D3B829AF0FB}" dt="2025-05-08T18:41:52.888" v="797" actId="20577"/>
          <ac:spMkLst>
            <pc:docMk/>
            <pc:sldMk cId="2476532771" sldId="269"/>
            <ac:spMk id="3" creationId="{6515F805-2AB7-06FE-12D2-EBAE75CCF62A}"/>
          </ac:spMkLst>
        </pc:spChg>
        <pc:spChg chg="add del mod">
          <ac:chgData name="Daniel Huff" userId="1FJwPvKPxru4epZMrDmK3nFzY2yZXhQgjXOfFrKjZvY=" providerId="None" clId="Web-{7B303D3A-CE72-4818-A9D7-6D3B829AF0FB}" dt="2025-05-08T18:31:41.119" v="652"/>
          <ac:spMkLst>
            <pc:docMk/>
            <pc:sldMk cId="2476532771" sldId="269"/>
            <ac:spMk id="4" creationId="{5659BE30-BF7E-ADAC-193A-E8E7ADA13C42}"/>
          </ac:spMkLst>
        </pc:spChg>
        <pc:spChg chg="add del mod">
          <ac:chgData name="Daniel Huff" userId="1FJwPvKPxru4epZMrDmK3nFzY2yZXhQgjXOfFrKjZvY=" providerId="None" clId="Web-{7B303D3A-CE72-4818-A9D7-6D3B829AF0FB}" dt="2025-05-08T18:20:49.006" v="510"/>
          <ac:spMkLst>
            <pc:docMk/>
            <pc:sldMk cId="2476532771" sldId="269"/>
            <ac:spMk id="6" creationId="{6B5A76A8-608B-3755-1B73-2490186FFA04}"/>
          </ac:spMkLst>
        </pc:spChg>
        <pc:spChg chg="add del mod">
          <ac:chgData name="Daniel Huff" userId="1FJwPvKPxru4epZMrDmK3nFzY2yZXhQgjXOfFrKjZvY=" providerId="None" clId="Web-{7B303D3A-CE72-4818-A9D7-6D3B829AF0FB}" dt="2025-05-08T18:20:50.959" v="511"/>
          <ac:spMkLst>
            <pc:docMk/>
            <pc:sldMk cId="2476532771" sldId="269"/>
            <ac:spMk id="7" creationId="{AC690068-823E-78D1-B006-064F7173903F}"/>
          </ac:spMkLst>
        </pc:spChg>
      </pc:sldChg>
      <pc:sldChg chg="addSp delSp modSp add replId">
        <pc:chgData name="Daniel Huff" userId="1FJwPvKPxru4epZMrDmK3nFzY2yZXhQgjXOfFrKjZvY=" providerId="None" clId="Web-{7B303D3A-CE72-4818-A9D7-6D3B829AF0FB}" dt="2025-05-08T18:20:44.396" v="509"/>
        <pc:sldMkLst>
          <pc:docMk/>
          <pc:sldMk cId="4021879532" sldId="271"/>
        </pc:sldMkLst>
        <pc:spChg chg="del">
          <ac:chgData name="Daniel Huff" userId="1FJwPvKPxru4epZMrDmK3nFzY2yZXhQgjXOfFrKjZvY=" providerId="None" clId="Web-{7B303D3A-CE72-4818-A9D7-6D3B829AF0FB}" dt="2025-05-08T18:20:40.271" v="506"/>
          <ac:spMkLst>
            <pc:docMk/>
            <pc:sldMk cId="4021879532" sldId="271"/>
            <ac:spMk id="3" creationId="{B8E795DA-6108-93C9-9F21-AEF0092C7B5D}"/>
          </ac:spMkLst>
        </pc:spChg>
        <pc:spChg chg="del mod">
          <ac:chgData name="Daniel Huff" userId="1FJwPvKPxru4epZMrDmK3nFzY2yZXhQgjXOfFrKjZvY=" providerId="None" clId="Web-{7B303D3A-CE72-4818-A9D7-6D3B829AF0FB}" dt="2025-05-08T18:20:44.396" v="509"/>
          <ac:spMkLst>
            <pc:docMk/>
            <pc:sldMk cId="4021879532" sldId="271"/>
            <ac:spMk id="4" creationId="{F9157E11-2CD4-ED87-0831-8547F12969A3}"/>
          </ac:spMkLst>
        </pc:spChg>
        <pc:spChg chg="add mod">
          <ac:chgData name="Daniel Huff" userId="1FJwPvKPxru4epZMrDmK3nFzY2yZXhQgjXOfFrKjZvY=" providerId="None" clId="Web-{7B303D3A-CE72-4818-A9D7-6D3B829AF0FB}" dt="2025-05-08T18:20:40.271" v="506"/>
          <ac:spMkLst>
            <pc:docMk/>
            <pc:sldMk cId="4021879532" sldId="271"/>
            <ac:spMk id="8" creationId="{A74A6B43-9D70-723C-09E0-53EF6DD514E8}"/>
          </ac:spMkLst>
        </pc:spChg>
      </pc:sldChg>
      <pc:sldChg chg="addSp delSp modSp new modNotes">
        <pc:chgData name="Daniel Huff" userId="1FJwPvKPxru4epZMrDmK3nFzY2yZXhQgjXOfFrKjZvY=" providerId="None" clId="Web-{7B303D3A-CE72-4818-A9D7-6D3B829AF0FB}" dt="2025-05-08T19:02:42.817" v="803"/>
        <pc:sldMkLst>
          <pc:docMk/>
          <pc:sldMk cId="771419864" sldId="272"/>
        </pc:sldMkLst>
        <pc:spChg chg="mod">
          <ac:chgData name="Daniel Huff" userId="1FJwPvKPxru4epZMrDmK3nFzY2yZXhQgjXOfFrKjZvY=" providerId="None" clId="Web-{7B303D3A-CE72-4818-A9D7-6D3B829AF0FB}" dt="2025-05-08T18:23:49.569" v="540" actId="20577"/>
          <ac:spMkLst>
            <pc:docMk/>
            <pc:sldMk cId="771419864" sldId="272"/>
            <ac:spMk id="2" creationId="{EEA0FCCA-0262-5C04-DC5D-AC8AFF4AFCCA}"/>
          </ac:spMkLst>
        </pc:spChg>
        <pc:spChg chg="mod">
          <ac:chgData name="Daniel Huff" userId="1FJwPvKPxru4epZMrDmK3nFzY2yZXhQgjXOfFrKjZvY=" providerId="None" clId="Web-{7B303D3A-CE72-4818-A9D7-6D3B829AF0FB}" dt="2025-05-08T18:24:31.616" v="612" actId="20577"/>
          <ac:spMkLst>
            <pc:docMk/>
            <pc:sldMk cId="771419864" sldId="272"/>
            <ac:spMk id="3" creationId="{9DC12B54-A753-8787-159C-25D539EF73F6}"/>
          </ac:spMkLst>
        </pc:spChg>
        <pc:picChg chg="add del mod">
          <ac:chgData name="Daniel Huff" userId="1FJwPvKPxru4epZMrDmK3nFzY2yZXhQgjXOfFrKjZvY=" providerId="None" clId="Web-{7B303D3A-CE72-4818-A9D7-6D3B829AF0FB}" dt="2025-05-08T18:30:11.368" v="644"/>
          <ac:picMkLst>
            <pc:docMk/>
            <pc:sldMk cId="771419864" sldId="272"/>
            <ac:picMk id="4" creationId="{B2FAACFB-EE27-6ED2-2E57-DF205349BABB}"/>
          </ac:picMkLst>
        </pc:picChg>
        <pc:picChg chg="add del mod">
          <ac:chgData name="Daniel Huff" userId="1FJwPvKPxru4epZMrDmK3nFzY2yZXhQgjXOfFrKjZvY=" providerId="None" clId="Web-{7B303D3A-CE72-4818-A9D7-6D3B829AF0FB}" dt="2025-05-08T18:30:12.243" v="645"/>
          <ac:picMkLst>
            <pc:docMk/>
            <pc:sldMk cId="771419864" sldId="272"/>
            <ac:picMk id="5" creationId="{AD3B4A2B-DD76-35D2-28BB-33278C1015B0}"/>
          </ac:picMkLst>
        </pc:picChg>
        <pc:picChg chg="add mod">
          <ac:chgData name="Daniel Huff" userId="1FJwPvKPxru4epZMrDmK3nFzY2yZXhQgjXOfFrKjZvY=" providerId="None" clId="Web-{7B303D3A-CE72-4818-A9D7-6D3B829AF0FB}" dt="2025-05-08T18:30:39.509" v="648" actId="1076"/>
          <ac:picMkLst>
            <pc:docMk/>
            <pc:sldMk cId="771419864" sldId="272"/>
            <ac:picMk id="6" creationId="{BB6E9566-2A3B-44C6-822A-B59BC4FAC4F2}"/>
          </ac:picMkLst>
        </pc:picChg>
      </pc:sldChg>
    </pc:docChg>
  </pc:docChgLst>
  <pc:docChgLst>
    <pc:chgData name="Sebastian Chacon" userId="i/3Y83jvs9T2BkODrd9uvDZtdRyxeniJ+iPzdRhzTE4=" providerId="None" clId="Web-{43AB5B75-EE65-4824-8E4D-8C7F3906A886}"/>
    <pc:docChg chg="addSld modSld">
      <pc:chgData name="Sebastian Chacon" userId="i/3Y83jvs9T2BkODrd9uvDZtdRyxeniJ+iPzdRhzTE4=" providerId="None" clId="Web-{43AB5B75-EE65-4824-8E4D-8C7F3906A886}" dt="2025-05-08T21:06:46.705" v="1133" actId="1076"/>
      <pc:docMkLst>
        <pc:docMk/>
      </pc:docMkLst>
      <pc:sldChg chg="modNotes">
        <pc:chgData name="Sebastian Chacon" userId="i/3Y83jvs9T2BkODrd9uvDZtdRyxeniJ+iPzdRhzTE4=" providerId="None" clId="Web-{43AB5B75-EE65-4824-8E4D-8C7F3906A886}" dt="2025-05-08T19:04:24.463" v="833"/>
        <pc:sldMkLst>
          <pc:docMk/>
          <pc:sldMk cId="1621953693" sldId="257"/>
        </pc:sldMkLst>
      </pc:sldChg>
      <pc:sldChg chg="modNotes">
        <pc:chgData name="Sebastian Chacon" userId="i/3Y83jvs9T2BkODrd9uvDZtdRyxeniJ+iPzdRhzTE4=" providerId="None" clId="Web-{43AB5B75-EE65-4824-8E4D-8C7F3906A886}" dt="2025-05-08T18:48:00.755" v="806"/>
        <pc:sldMkLst>
          <pc:docMk/>
          <pc:sldMk cId="2986836452" sldId="258"/>
        </pc:sldMkLst>
      </pc:sldChg>
      <pc:sldChg chg="modNotes">
        <pc:chgData name="Sebastian Chacon" userId="i/3Y83jvs9T2BkODrd9uvDZtdRyxeniJ+iPzdRhzTE4=" providerId="None" clId="Web-{43AB5B75-EE65-4824-8E4D-8C7F3906A886}" dt="2025-05-08T19:04:29.885" v="834"/>
        <pc:sldMkLst>
          <pc:docMk/>
          <pc:sldMk cId="3025038859" sldId="259"/>
        </pc:sldMkLst>
      </pc:sldChg>
      <pc:sldChg chg="addSp modSp modNotes">
        <pc:chgData name="Sebastian Chacon" userId="i/3Y83jvs9T2BkODrd9uvDZtdRyxeniJ+iPzdRhzTE4=" providerId="None" clId="Web-{43AB5B75-EE65-4824-8E4D-8C7F3906A886}" dt="2025-05-08T21:06:46.705" v="1133" actId="1076"/>
        <pc:sldMkLst>
          <pc:docMk/>
          <pc:sldMk cId="3460964978" sldId="260"/>
        </pc:sldMkLst>
        <pc:spChg chg="mod">
          <ac:chgData name="Sebastian Chacon" userId="i/3Y83jvs9T2BkODrd9uvDZtdRyxeniJ+iPzdRhzTE4=" providerId="None" clId="Web-{43AB5B75-EE65-4824-8E4D-8C7F3906A886}" dt="2025-05-08T21:03:42.324" v="919" actId="20577"/>
          <ac:spMkLst>
            <pc:docMk/>
            <pc:sldMk cId="3460964978" sldId="260"/>
            <ac:spMk id="2" creationId="{0E5B5188-AB9B-D638-56FA-569D1BD06430}"/>
          </ac:spMkLst>
        </pc:spChg>
        <pc:spChg chg="mod">
          <ac:chgData name="Sebastian Chacon" userId="i/3Y83jvs9T2BkODrd9uvDZtdRyxeniJ+iPzdRhzTE4=" providerId="None" clId="Web-{43AB5B75-EE65-4824-8E4D-8C7F3906A886}" dt="2025-05-08T21:06:29.751" v="1131" actId="20577"/>
          <ac:spMkLst>
            <pc:docMk/>
            <pc:sldMk cId="3460964978" sldId="260"/>
            <ac:spMk id="3" creationId="{344F7933-3888-F019-03EB-03C6DD512A90}"/>
          </ac:spMkLst>
        </pc:spChg>
        <pc:picChg chg="add mod">
          <ac:chgData name="Sebastian Chacon" userId="i/3Y83jvs9T2BkODrd9uvDZtdRyxeniJ+iPzdRhzTE4=" providerId="None" clId="Web-{43AB5B75-EE65-4824-8E4D-8C7F3906A886}" dt="2025-05-08T21:06:46.705" v="1133" actId="1076"/>
          <ac:picMkLst>
            <pc:docMk/>
            <pc:sldMk cId="3460964978" sldId="260"/>
            <ac:picMk id="4" creationId="{C66EDD4E-5294-9FCC-E778-972F3C063306}"/>
          </ac:picMkLst>
        </pc:picChg>
      </pc:sldChg>
      <pc:sldChg chg="modNotes">
        <pc:chgData name="Sebastian Chacon" userId="i/3Y83jvs9T2BkODrd9uvDZtdRyxeniJ+iPzdRhzTE4=" providerId="None" clId="Web-{43AB5B75-EE65-4824-8E4D-8C7F3906A886}" dt="2025-05-08T18:48:20.365" v="817"/>
        <pc:sldMkLst>
          <pc:docMk/>
          <pc:sldMk cId="972079636" sldId="261"/>
        </pc:sldMkLst>
      </pc:sldChg>
      <pc:sldChg chg="modNotes">
        <pc:chgData name="Sebastian Chacon" userId="i/3Y83jvs9T2BkODrd9uvDZtdRyxeniJ+iPzdRhzTE4=" providerId="None" clId="Web-{43AB5B75-EE65-4824-8E4D-8C7F3906A886}" dt="2025-05-08T18:48:10.505" v="813"/>
        <pc:sldMkLst>
          <pc:docMk/>
          <pc:sldMk cId="611386939" sldId="262"/>
        </pc:sldMkLst>
      </pc:sldChg>
      <pc:sldChg chg="addSp delSp modSp addAnim delAnim modNotes">
        <pc:chgData name="Sebastian Chacon" userId="i/3Y83jvs9T2BkODrd9uvDZtdRyxeniJ+iPzdRhzTE4=" providerId="None" clId="Web-{43AB5B75-EE65-4824-8E4D-8C7F3906A886}" dt="2025-05-08T18:48:22.380" v="818"/>
        <pc:sldMkLst>
          <pc:docMk/>
          <pc:sldMk cId="3127820688" sldId="263"/>
        </pc:sldMkLst>
        <pc:spChg chg="del">
          <ac:chgData name="Sebastian Chacon" userId="i/3Y83jvs9T2BkODrd9uvDZtdRyxeniJ+iPzdRhzTE4=" providerId="None" clId="Web-{43AB5B75-EE65-4824-8E4D-8C7F3906A886}" dt="2025-05-08T17:13:05.074" v="0"/>
          <ac:spMkLst>
            <pc:docMk/>
            <pc:sldMk cId="3127820688" sldId="263"/>
            <ac:spMk id="3" creationId="{F62C37B9-92A8-D900-0DFC-9599164D0CB0}"/>
          </ac:spMkLst>
        </pc:spChg>
        <pc:spChg chg="add mod">
          <ac:chgData name="Sebastian Chacon" userId="i/3Y83jvs9T2BkODrd9uvDZtdRyxeniJ+iPzdRhzTE4=" providerId="None" clId="Web-{43AB5B75-EE65-4824-8E4D-8C7F3906A886}" dt="2025-05-08T17:13:22.699" v="7" actId="1076"/>
          <ac:spMkLst>
            <pc:docMk/>
            <pc:sldMk cId="3127820688" sldId="263"/>
            <ac:spMk id="5" creationId="{70D30110-042C-32E3-44EE-0A512F33A300}"/>
          </ac:spMkLst>
        </pc:spChg>
        <pc:spChg chg="add mod">
          <ac:chgData name="Sebastian Chacon" userId="i/3Y83jvs9T2BkODrd9uvDZtdRyxeniJ+iPzdRhzTE4=" providerId="None" clId="Web-{43AB5B75-EE65-4824-8E4D-8C7F3906A886}" dt="2025-05-08T17:13:14.855" v="5" actId="1076"/>
          <ac:spMkLst>
            <pc:docMk/>
            <pc:sldMk cId="3127820688" sldId="263"/>
            <ac:spMk id="7" creationId="{BB0DEB73-C139-DCED-08C4-EF13BA563876}"/>
          </ac:spMkLst>
        </pc:spChg>
        <pc:spChg chg="add mod">
          <ac:chgData name="Sebastian Chacon" userId="i/3Y83jvs9T2BkODrd9uvDZtdRyxeniJ+iPzdRhzTE4=" providerId="None" clId="Web-{43AB5B75-EE65-4824-8E4D-8C7F3906A886}" dt="2025-05-08T17:34:23.521" v="466" actId="20577"/>
          <ac:spMkLst>
            <pc:docMk/>
            <pc:sldMk cId="3127820688" sldId="263"/>
            <ac:spMk id="10" creationId="{6D7EB4E2-89C3-1701-5644-35E4BCE6707E}"/>
          </ac:spMkLst>
        </pc:spChg>
        <pc:spChg chg="add mod">
          <ac:chgData name="Sebastian Chacon" userId="i/3Y83jvs9T2BkODrd9uvDZtdRyxeniJ+iPzdRhzTE4=" providerId="None" clId="Web-{43AB5B75-EE65-4824-8E4D-8C7F3906A886}" dt="2025-05-08T17:35:08.522" v="484" actId="20577"/>
          <ac:spMkLst>
            <pc:docMk/>
            <pc:sldMk cId="3127820688" sldId="263"/>
            <ac:spMk id="11" creationId="{F5038D37-DC1F-F495-2268-9C19AC420A52}"/>
          </ac:spMkLst>
        </pc:spChg>
        <pc:spChg chg="add del">
          <ac:chgData name="Sebastian Chacon" userId="i/3Y83jvs9T2BkODrd9uvDZtdRyxeniJ+iPzdRhzTE4=" providerId="None" clId="Web-{43AB5B75-EE65-4824-8E4D-8C7F3906A886}" dt="2025-05-08T17:32:44.627" v="340"/>
          <ac:spMkLst>
            <pc:docMk/>
            <pc:sldMk cId="3127820688" sldId="263"/>
            <ac:spMk id="14" creationId="{B6286A9F-D5E1-705E-34F1-86F9DEDAC2C7}"/>
          </ac:spMkLst>
        </pc:spChg>
        <pc:spChg chg="add mod">
          <ac:chgData name="Sebastian Chacon" userId="i/3Y83jvs9T2BkODrd9uvDZtdRyxeniJ+iPzdRhzTE4=" providerId="None" clId="Web-{43AB5B75-EE65-4824-8E4D-8C7F3906A886}" dt="2025-05-08T17:35:11.225" v="492" actId="20577"/>
          <ac:spMkLst>
            <pc:docMk/>
            <pc:sldMk cId="3127820688" sldId="263"/>
            <ac:spMk id="15" creationId="{55DD209F-F3B8-E7E9-6DAB-418809F0BFCA}"/>
          </ac:spMkLst>
        </pc:spChg>
        <pc:graphicFrameChg chg="add del mod modGraphic">
          <ac:chgData name="Sebastian Chacon" userId="i/3Y83jvs9T2BkODrd9uvDZtdRyxeniJ+iPzdRhzTE4=" providerId="None" clId="Web-{43AB5B75-EE65-4824-8E4D-8C7F3906A886}" dt="2025-05-08T17:34:16.223" v="464"/>
          <ac:graphicFrameMkLst>
            <pc:docMk/>
            <pc:sldMk cId="3127820688" sldId="263"/>
            <ac:graphicFrameMk id="13" creationId="{6BD568F8-A5B4-8B60-9108-3213011A0CFC}"/>
          </ac:graphicFrameMkLst>
        </pc:graphicFrameChg>
        <pc:picChg chg="add mod">
          <ac:chgData name="Sebastian Chacon" userId="i/3Y83jvs9T2BkODrd9uvDZtdRyxeniJ+iPzdRhzTE4=" providerId="None" clId="Web-{43AB5B75-EE65-4824-8E4D-8C7F3906A886}" dt="2025-05-08T17:13:14.871" v="6" actId="1076"/>
          <ac:picMkLst>
            <pc:docMk/>
            <pc:sldMk cId="3127820688" sldId="263"/>
            <ac:picMk id="9" creationId="{8D77919E-6967-A2A3-6861-DAB171863179}"/>
          </ac:picMkLst>
        </pc:picChg>
      </pc:sldChg>
      <pc:sldChg chg="addSp delSp modSp modNotes">
        <pc:chgData name="Sebastian Chacon" userId="i/3Y83jvs9T2BkODrd9uvDZtdRyxeniJ+iPzdRhzTE4=" providerId="None" clId="Web-{43AB5B75-EE65-4824-8E4D-8C7F3906A886}" dt="2025-05-08T18:48:07.521" v="809"/>
        <pc:sldMkLst>
          <pc:docMk/>
          <pc:sldMk cId="1864578094" sldId="264"/>
        </pc:sldMkLst>
        <pc:spChg chg="mod">
          <ac:chgData name="Sebastian Chacon" userId="i/3Y83jvs9T2BkODrd9uvDZtdRyxeniJ+iPzdRhzTE4=" providerId="None" clId="Web-{43AB5B75-EE65-4824-8E4D-8C7F3906A886}" dt="2025-05-08T18:11:55.105" v="703" actId="20577"/>
          <ac:spMkLst>
            <pc:docMk/>
            <pc:sldMk cId="1864578094" sldId="264"/>
            <ac:spMk id="2" creationId="{DBFA0783-D8A3-7578-E82E-85E94DC6E89F}"/>
          </ac:spMkLst>
        </pc:spChg>
        <pc:spChg chg="add del">
          <ac:chgData name="Sebastian Chacon" userId="i/3Y83jvs9T2BkODrd9uvDZtdRyxeniJ+iPzdRhzTE4=" providerId="None" clId="Web-{43AB5B75-EE65-4824-8E4D-8C7F3906A886}" dt="2025-05-08T18:13:24.611" v="705"/>
          <ac:spMkLst>
            <pc:docMk/>
            <pc:sldMk cId="1864578094" sldId="264"/>
            <ac:spMk id="3" creationId="{D773A34D-8FFC-EC2E-3B19-4ED375662382}"/>
          </ac:spMkLst>
        </pc:spChg>
        <pc:spChg chg="mod">
          <ac:chgData name="Sebastian Chacon" userId="i/3Y83jvs9T2BkODrd9uvDZtdRyxeniJ+iPzdRhzTE4=" providerId="None" clId="Web-{43AB5B75-EE65-4824-8E4D-8C7F3906A886}" dt="2025-05-08T17:13:44.090" v="13" actId="1076"/>
          <ac:spMkLst>
            <pc:docMk/>
            <pc:sldMk cId="1864578094" sldId="264"/>
            <ac:spMk id="4" creationId="{816C0A8F-7489-5FB3-76EF-F51989985006}"/>
          </ac:spMkLst>
        </pc:spChg>
        <pc:spChg chg="mod">
          <ac:chgData name="Sebastian Chacon" userId="i/3Y83jvs9T2BkODrd9uvDZtdRyxeniJ+iPzdRhzTE4=" providerId="None" clId="Web-{43AB5B75-EE65-4824-8E4D-8C7F3906A886}" dt="2025-05-08T17:13:44.090" v="12" actId="1076"/>
          <ac:spMkLst>
            <pc:docMk/>
            <pc:sldMk cId="1864578094" sldId="264"/>
            <ac:spMk id="6" creationId="{93919ACA-84E2-4A2F-686E-F12856589F71}"/>
          </ac:spMkLst>
        </pc:spChg>
        <pc:spChg chg="mod">
          <ac:chgData name="Sebastian Chacon" userId="i/3Y83jvs9T2BkODrd9uvDZtdRyxeniJ+iPzdRhzTE4=" providerId="None" clId="Web-{43AB5B75-EE65-4824-8E4D-8C7F3906A886}" dt="2025-05-08T17:13:44.090" v="11" actId="1076"/>
          <ac:spMkLst>
            <pc:docMk/>
            <pc:sldMk cId="1864578094" sldId="264"/>
            <ac:spMk id="8" creationId="{3F3A3F8C-74FA-91CE-7C0B-9A3AE4A91813}"/>
          </ac:spMkLst>
        </pc:spChg>
      </pc:sldChg>
      <pc:sldChg chg="modSp new modNotes">
        <pc:chgData name="Sebastian Chacon" userId="i/3Y83jvs9T2BkODrd9uvDZtdRyxeniJ+iPzdRhzTE4=" providerId="None" clId="Web-{43AB5B75-EE65-4824-8E4D-8C7F3906A886}" dt="2025-05-08T21:03:52.527" v="936" actId="20577"/>
        <pc:sldMkLst>
          <pc:docMk/>
          <pc:sldMk cId="3975868439" sldId="265"/>
        </pc:sldMkLst>
        <pc:spChg chg="mod">
          <ac:chgData name="Sebastian Chacon" userId="i/3Y83jvs9T2BkODrd9uvDZtdRyxeniJ+iPzdRhzTE4=" providerId="None" clId="Web-{43AB5B75-EE65-4824-8E4D-8C7F3906A886}" dt="2025-05-08T17:38:46.685" v="510" actId="20577"/>
          <ac:spMkLst>
            <pc:docMk/>
            <pc:sldMk cId="3975868439" sldId="265"/>
            <ac:spMk id="2" creationId="{1CF5F8F3-F850-C264-D91C-F7B4213BE552}"/>
          </ac:spMkLst>
        </pc:spChg>
        <pc:spChg chg="mod">
          <ac:chgData name="Sebastian Chacon" userId="i/3Y83jvs9T2BkODrd9uvDZtdRyxeniJ+iPzdRhzTE4=" providerId="None" clId="Web-{43AB5B75-EE65-4824-8E4D-8C7F3906A886}" dt="2025-05-08T21:03:52.527" v="936" actId="20577"/>
          <ac:spMkLst>
            <pc:docMk/>
            <pc:sldMk cId="3975868439" sldId="265"/>
            <ac:spMk id="3" creationId="{82EC6ABC-E78E-C5EC-38FB-651CA8493FE5}"/>
          </ac:spMkLst>
        </pc:spChg>
      </pc:sldChg>
      <pc:sldChg chg="addSp delSp modSp new modNotes">
        <pc:chgData name="Sebastian Chacon" userId="i/3Y83jvs9T2BkODrd9uvDZtdRyxeniJ+iPzdRhzTE4=" providerId="None" clId="Web-{43AB5B75-EE65-4824-8E4D-8C7F3906A886}" dt="2025-05-08T18:48:26.912" v="823"/>
        <pc:sldMkLst>
          <pc:docMk/>
          <pc:sldMk cId="2401663403" sldId="270"/>
        </pc:sldMkLst>
        <pc:spChg chg="mod">
          <ac:chgData name="Sebastian Chacon" userId="i/3Y83jvs9T2BkODrd9uvDZtdRyxeniJ+iPzdRhzTE4=" providerId="None" clId="Web-{43AB5B75-EE65-4824-8E4D-8C7F3906A886}" dt="2025-05-08T18:20:36.486" v="772" actId="20577"/>
          <ac:spMkLst>
            <pc:docMk/>
            <pc:sldMk cId="2401663403" sldId="270"/>
            <ac:spMk id="2" creationId="{E3EF7E72-D437-9B77-3913-4BEC1AAB06F6}"/>
          </ac:spMkLst>
        </pc:spChg>
        <pc:spChg chg="del mod">
          <ac:chgData name="Sebastian Chacon" userId="i/3Y83jvs9T2BkODrd9uvDZtdRyxeniJ+iPzdRhzTE4=" providerId="None" clId="Web-{43AB5B75-EE65-4824-8E4D-8C7F3906A886}" dt="2025-05-08T18:20:38.892" v="774"/>
          <ac:spMkLst>
            <pc:docMk/>
            <pc:sldMk cId="2401663403" sldId="270"/>
            <ac:spMk id="3" creationId="{360B4F91-7AFD-6C89-B121-E56A83974686}"/>
          </ac:spMkLst>
        </pc:spChg>
        <pc:picChg chg="add mod modCrop">
          <ac:chgData name="Sebastian Chacon" userId="i/3Y83jvs9T2BkODrd9uvDZtdRyxeniJ+iPzdRhzTE4=" providerId="None" clId="Web-{43AB5B75-EE65-4824-8E4D-8C7F3906A886}" dt="2025-05-08T18:24:52.520" v="781" actId="1076"/>
          <ac:picMkLst>
            <pc:docMk/>
            <pc:sldMk cId="2401663403" sldId="270"/>
            <ac:picMk id="4" creationId="{070C339A-5CBC-13AD-5FAC-B56D11BCF091}"/>
          </ac:picMkLst>
        </pc:picChg>
        <pc:picChg chg="add mod">
          <ac:chgData name="Sebastian Chacon" userId="i/3Y83jvs9T2BkODrd9uvDZtdRyxeniJ+iPzdRhzTE4=" providerId="None" clId="Web-{43AB5B75-EE65-4824-8E4D-8C7F3906A886}" dt="2025-05-08T18:25:36.601" v="784" actId="1076"/>
          <ac:picMkLst>
            <pc:docMk/>
            <pc:sldMk cId="2401663403" sldId="270"/>
            <ac:picMk id="5" creationId="{A23F04B6-C93D-D4E0-C22E-C7FA1A48ED87}"/>
          </ac:picMkLst>
        </pc:picChg>
      </pc:sldChg>
      <pc:sldChg chg="addSp delSp modSp new modNotes">
        <pc:chgData name="Sebastian Chacon" userId="i/3Y83jvs9T2BkODrd9uvDZtdRyxeniJ+iPzdRhzTE4=" providerId="None" clId="Web-{43AB5B75-EE65-4824-8E4D-8C7F3906A886}" dt="2025-05-08T19:42:29.373" v="848" actId="1076"/>
        <pc:sldMkLst>
          <pc:docMk/>
          <pc:sldMk cId="3644530749" sldId="274"/>
        </pc:sldMkLst>
        <pc:spChg chg="mod">
          <ac:chgData name="Sebastian Chacon" userId="i/3Y83jvs9T2BkODrd9uvDZtdRyxeniJ+iPzdRhzTE4=" providerId="None" clId="Web-{43AB5B75-EE65-4824-8E4D-8C7F3906A886}" dt="2025-05-08T18:46:36.595" v="801" actId="20577"/>
          <ac:spMkLst>
            <pc:docMk/>
            <pc:sldMk cId="3644530749" sldId="274"/>
            <ac:spMk id="2" creationId="{922F9C88-0047-70A4-F53D-02069B79718E}"/>
          </ac:spMkLst>
        </pc:spChg>
        <pc:spChg chg="del">
          <ac:chgData name="Sebastian Chacon" userId="i/3Y83jvs9T2BkODrd9uvDZtdRyxeniJ+iPzdRhzTE4=" providerId="None" clId="Web-{43AB5B75-EE65-4824-8E4D-8C7F3906A886}" dt="2025-05-08T19:41:41.575" v="835"/>
          <ac:spMkLst>
            <pc:docMk/>
            <pc:sldMk cId="3644530749" sldId="274"/>
            <ac:spMk id="3" creationId="{21EC59F3-4D72-546C-F93B-FCEA617478C1}"/>
          </ac:spMkLst>
        </pc:spChg>
        <pc:spChg chg="add del mod">
          <ac:chgData name="Sebastian Chacon" userId="i/3Y83jvs9T2BkODrd9uvDZtdRyxeniJ+iPzdRhzTE4=" providerId="None" clId="Web-{43AB5B75-EE65-4824-8E4D-8C7F3906A886}" dt="2025-05-08T19:42:16.732" v="843"/>
          <ac:spMkLst>
            <pc:docMk/>
            <pc:sldMk cId="3644530749" sldId="274"/>
            <ac:spMk id="7" creationId="{7122FF73-3848-2DE4-2E0B-8278DF0BEEFD}"/>
          </ac:spMkLst>
        </pc:spChg>
        <pc:picChg chg="add del mod ord">
          <ac:chgData name="Sebastian Chacon" userId="i/3Y83jvs9T2BkODrd9uvDZtdRyxeniJ+iPzdRhzTE4=" providerId="None" clId="Web-{43AB5B75-EE65-4824-8E4D-8C7F3906A886}" dt="2025-05-08T19:42:29.373" v="848" actId="1076"/>
          <ac:picMkLst>
            <pc:docMk/>
            <pc:sldMk cId="3644530749" sldId="274"/>
            <ac:picMk id="4" creationId="{B3642341-7726-8286-1218-739E009A61AD}"/>
          </ac:picMkLst>
        </pc:picChg>
        <pc:picChg chg="add mod">
          <ac:chgData name="Sebastian Chacon" userId="i/3Y83jvs9T2BkODrd9uvDZtdRyxeniJ+iPzdRhzTE4=" providerId="None" clId="Web-{43AB5B75-EE65-4824-8E4D-8C7F3906A886}" dt="2025-05-08T19:42:27.951" v="847" actId="1076"/>
          <ac:picMkLst>
            <pc:docMk/>
            <pc:sldMk cId="3644530749" sldId="274"/>
            <ac:picMk id="5" creationId="{615B32DE-9A01-C50D-F5FF-28BE7C894737}"/>
          </ac:picMkLst>
        </pc:picChg>
      </pc:sldChg>
      <pc:sldChg chg="modSp">
        <pc:chgData name="Sebastian Chacon" userId="i/3Y83jvs9T2BkODrd9uvDZtdRyxeniJ+iPzdRhzTE4=" providerId="None" clId="Web-{43AB5B75-EE65-4824-8E4D-8C7F3906A886}" dt="2025-05-08T19:43:18.515" v="908" actId="20577"/>
        <pc:sldMkLst>
          <pc:docMk/>
          <pc:sldMk cId="1480998268" sldId="276"/>
        </pc:sldMkLst>
        <pc:spChg chg="mod">
          <ac:chgData name="Sebastian Chacon" userId="i/3Y83jvs9T2BkODrd9uvDZtdRyxeniJ+iPzdRhzTE4=" providerId="None" clId="Web-{43AB5B75-EE65-4824-8E4D-8C7F3906A886}" dt="2025-05-08T19:43:18.515" v="908" actId="20577"/>
          <ac:spMkLst>
            <pc:docMk/>
            <pc:sldMk cId="1480998268" sldId="276"/>
            <ac:spMk id="3" creationId="{D76132D9-5820-B587-B7A0-471FD2C2B9D9}"/>
          </ac:spMkLst>
        </pc:spChg>
      </pc:sldChg>
    </pc:docChg>
  </pc:docChgLst>
  <pc:docChgLst>
    <pc:chgData name="Daniel Huff" userId="1FJwPvKPxru4epZMrDmK3nFzY2yZXhQgjXOfFrKjZvY=" providerId="None" clId="Web-{C0B2EEF1-BC1A-4A19-AD84-AFD736388995}"/>
    <pc:docChg chg="modSld">
      <pc:chgData name="Daniel Huff" userId="1FJwPvKPxru4epZMrDmK3nFzY2yZXhQgjXOfFrKjZvY=" providerId="None" clId="Web-{C0B2EEF1-BC1A-4A19-AD84-AFD736388995}" dt="2025-05-08T21:05:31.525" v="54" actId="20577"/>
      <pc:docMkLst>
        <pc:docMk/>
      </pc:docMkLst>
      <pc:sldChg chg="modSp">
        <pc:chgData name="Daniel Huff" userId="1FJwPvKPxru4epZMrDmK3nFzY2yZXhQgjXOfFrKjZvY=" providerId="None" clId="Web-{C0B2EEF1-BC1A-4A19-AD84-AFD736388995}" dt="2025-05-08T20:22:35.798" v="2" actId="20577"/>
        <pc:sldMkLst>
          <pc:docMk/>
          <pc:sldMk cId="0" sldId="256"/>
        </pc:sldMkLst>
        <pc:spChg chg="mod">
          <ac:chgData name="Daniel Huff" userId="1FJwPvKPxru4epZMrDmK3nFzY2yZXhQgjXOfFrKjZvY=" providerId="None" clId="Web-{C0B2EEF1-BC1A-4A19-AD84-AFD736388995}" dt="2025-05-08T20:22:35.798" v="2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Daniel Huff" userId="1FJwPvKPxru4epZMrDmK3nFzY2yZXhQgjXOfFrKjZvY=" providerId="None" clId="Web-{C0B2EEF1-BC1A-4A19-AD84-AFD736388995}" dt="2025-05-08T21:04:20.681" v="27" actId="20577"/>
        <pc:sldMkLst>
          <pc:docMk/>
          <pc:sldMk cId="2986836452" sldId="258"/>
        </pc:sldMkLst>
        <pc:spChg chg="mod">
          <ac:chgData name="Daniel Huff" userId="1FJwPvKPxru4epZMrDmK3nFzY2yZXhQgjXOfFrKjZvY=" providerId="None" clId="Web-{C0B2EEF1-BC1A-4A19-AD84-AFD736388995}" dt="2025-05-08T21:04:20.681" v="27" actId="20577"/>
          <ac:spMkLst>
            <pc:docMk/>
            <pc:sldMk cId="2986836452" sldId="258"/>
            <ac:spMk id="3" creationId="{B26780D7-C753-4AD7-213C-8CDAE299B5F2}"/>
          </ac:spMkLst>
        </pc:spChg>
      </pc:sldChg>
      <pc:sldChg chg="modSp">
        <pc:chgData name="Daniel Huff" userId="1FJwPvKPxru4epZMrDmK3nFzY2yZXhQgjXOfFrKjZvY=" providerId="None" clId="Web-{C0B2EEF1-BC1A-4A19-AD84-AFD736388995}" dt="2025-05-08T21:04:44.696" v="35" actId="20577"/>
        <pc:sldMkLst>
          <pc:docMk/>
          <pc:sldMk cId="3025038859" sldId="259"/>
        </pc:sldMkLst>
        <pc:spChg chg="mod">
          <ac:chgData name="Daniel Huff" userId="1FJwPvKPxru4epZMrDmK3nFzY2yZXhQgjXOfFrKjZvY=" providerId="None" clId="Web-{C0B2EEF1-BC1A-4A19-AD84-AFD736388995}" dt="2025-05-08T21:04:44.696" v="35" actId="20577"/>
          <ac:spMkLst>
            <pc:docMk/>
            <pc:sldMk cId="3025038859" sldId="259"/>
            <ac:spMk id="3" creationId="{A166DC7E-8501-92A8-8A09-3368E1950873}"/>
          </ac:spMkLst>
        </pc:spChg>
      </pc:sldChg>
      <pc:sldChg chg="modSp">
        <pc:chgData name="Daniel Huff" userId="1FJwPvKPxru4epZMrDmK3nFzY2yZXhQgjXOfFrKjZvY=" providerId="None" clId="Web-{C0B2EEF1-BC1A-4A19-AD84-AFD736388995}" dt="2025-05-08T21:05:31.525" v="54" actId="20577"/>
        <pc:sldMkLst>
          <pc:docMk/>
          <pc:sldMk cId="3460964978" sldId="260"/>
        </pc:sldMkLst>
        <pc:spChg chg="mod">
          <ac:chgData name="Daniel Huff" userId="1FJwPvKPxru4epZMrDmK3nFzY2yZXhQgjXOfFrKjZvY=" providerId="None" clId="Web-{C0B2EEF1-BC1A-4A19-AD84-AFD736388995}" dt="2025-05-08T21:05:31.525" v="54" actId="20577"/>
          <ac:spMkLst>
            <pc:docMk/>
            <pc:sldMk cId="3460964978" sldId="260"/>
            <ac:spMk id="3" creationId="{344F7933-3888-F019-03EB-03C6DD512A90}"/>
          </ac:spMkLst>
        </pc:spChg>
      </pc:sldChg>
      <pc:sldChg chg="modSp">
        <pc:chgData name="Daniel Huff" userId="1FJwPvKPxru4epZMrDmK3nFzY2yZXhQgjXOfFrKjZvY=" providerId="None" clId="Web-{C0B2EEF1-BC1A-4A19-AD84-AFD736388995}" dt="2025-05-08T20:43:59.146" v="6" actId="20577"/>
        <pc:sldMkLst>
          <pc:docMk/>
          <pc:sldMk cId="611386939" sldId="262"/>
        </pc:sldMkLst>
        <pc:spChg chg="mod">
          <ac:chgData name="Daniel Huff" userId="1FJwPvKPxru4epZMrDmK3nFzY2yZXhQgjXOfFrKjZvY=" providerId="None" clId="Web-{C0B2EEF1-BC1A-4A19-AD84-AFD736388995}" dt="2025-05-08T20:43:59.146" v="6" actId="20577"/>
          <ac:spMkLst>
            <pc:docMk/>
            <pc:sldMk cId="611386939" sldId="262"/>
            <ac:spMk id="6" creationId="{9EF9A30E-3369-4F9E-2F0A-B5C4F1B2EC2E}"/>
          </ac:spMkLst>
        </pc:spChg>
      </pc:sldChg>
      <pc:sldChg chg="modSp">
        <pc:chgData name="Daniel Huff" userId="1FJwPvKPxru4epZMrDmK3nFzY2yZXhQgjXOfFrKjZvY=" providerId="None" clId="Web-{C0B2EEF1-BC1A-4A19-AD84-AFD736388995}" dt="2025-05-08T21:04:04.337" v="14" actId="20577"/>
        <pc:sldMkLst>
          <pc:docMk/>
          <pc:sldMk cId="2476532771" sldId="269"/>
        </pc:sldMkLst>
        <pc:spChg chg="mod">
          <ac:chgData name="Daniel Huff" userId="1FJwPvKPxru4epZMrDmK3nFzY2yZXhQgjXOfFrKjZvY=" providerId="None" clId="Web-{C0B2EEF1-BC1A-4A19-AD84-AFD736388995}" dt="2025-05-08T21:04:04.337" v="14" actId="20577"/>
          <ac:spMkLst>
            <pc:docMk/>
            <pc:sldMk cId="2476532771" sldId="269"/>
            <ac:spMk id="3" creationId="{6515F805-2AB7-06FE-12D2-EBAE75CCF62A}"/>
          </ac:spMkLst>
        </pc:spChg>
      </pc:sldChg>
    </pc:docChg>
  </pc:docChgLst>
  <pc:docChgLst>
    <pc:chgData name="Eric Long" userId="Z+BCQIZlxZdt+j1ranipj3GRdWjWMtv52C5f4OhhaDE=" providerId="None" clId="Web-{123B8676-AF6E-438E-B48C-19E299D9A1A2}"/>
    <pc:docChg chg="addSld delSld modSld">
      <pc:chgData name="Eric Long" userId="Z+BCQIZlxZdt+j1ranipj3GRdWjWMtv52C5f4OhhaDE=" providerId="None" clId="Web-{123B8676-AF6E-438E-B48C-19E299D9A1A2}" dt="2025-05-08T20:08:48.133" v="769" actId="20577"/>
      <pc:docMkLst>
        <pc:docMk/>
      </pc:docMkLst>
      <pc:sldChg chg="modSp">
        <pc:chgData name="Eric Long" userId="Z+BCQIZlxZdt+j1ranipj3GRdWjWMtv52C5f4OhhaDE=" providerId="None" clId="Web-{123B8676-AF6E-438E-B48C-19E299D9A1A2}" dt="2025-05-08T19:32:04.861" v="651" actId="20577"/>
        <pc:sldMkLst>
          <pc:docMk/>
          <pc:sldMk cId="0" sldId="256"/>
        </pc:sldMkLst>
        <pc:spChg chg="mod">
          <ac:chgData name="Eric Long" userId="Z+BCQIZlxZdt+j1ranipj3GRdWjWMtv52C5f4OhhaDE=" providerId="None" clId="Web-{123B8676-AF6E-438E-B48C-19E299D9A1A2}" dt="2025-05-08T19:32:04.861" v="65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Eric Long" userId="Z+BCQIZlxZdt+j1ranipj3GRdWjWMtv52C5f4OhhaDE=" providerId="None" clId="Web-{123B8676-AF6E-438E-B48C-19E299D9A1A2}" dt="2025-05-08T19:56:54.027" v="752" actId="20577"/>
        <pc:sldMkLst>
          <pc:docMk/>
          <pc:sldMk cId="1621953693" sldId="257"/>
        </pc:sldMkLst>
        <pc:spChg chg="mod">
          <ac:chgData name="Eric Long" userId="Z+BCQIZlxZdt+j1ranipj3GRdWjWMtv52C5f4OhhaDE=" providerId="None" clId="Web-{123B8676-AF6E-438E-B48C-19E299D9A1A2}" dt="2025-05-08T19:56:54.027" v="752" actId="20577"/>
          <ac:spMkLst>
            <pc:docMk/>
            <pc:sldMk cId="1621953693" sldId="257"/>
            <ac:spMk id="3" creationId="{E6DD9283-15FF-6C5F-94BE-0C0CB9C15635}"/>
          </ac:spMkLst>
        </pc:spChg>
      </pc:sldChg>
      <pc:sldChg chg="modSp">
        <pc:chgData name="Eric Long" userId="Z+BCQIZlxZdt+j1ranipj3GRdWjWMtv52C5f4OhhaDE=" providerId="None" clId="Web-{123B8676-AF6E-438E-B48C-19E299D9A1A2}" dt="2025-05-08T19:17:32.002" v="621" actId="20577"/>
        <pc:sldMkLst>
          <pc:docMk/>
          <pc:sldMk cId="3460964978" sldId="260"/>
        </pc:sldMkLst>
        <pc:spChg chg="mod">
          <ac:chgData name="Eric Long" userId="Z+BCQIZlxZdt+j1ranipj3GRdWjWMtv52C5f4OhhaDE=" providerId="None" clId="Web-{123B8676-AF6E-438E-B48C-19E299D9A1A2}" dt="2025-05-08T19:17:32.002" v="621" actId="20577"/>
          <ac:spMkLst>
            <pc:docMk/>
            <pc:sldMk cId="3460964978" sldId="260"/>
            <ac:spMk id="2" creationId="{0E5B5188-AB9B-D638-56FA-569D1BD06430}"/>
          </ac:spMkLst>
        </pc:spChg>
      </pc:sldChg>
      <pc:sldChg chg="modSp">
        <pc:chgData name="Eric Long" userId="Z+BCQIZlxZdt+j1ranipj3GRdWjWMtv52C5f4OhhaDE=" providerId="None" clId="Web-{123B8676-AF6E-438E-B48C-19E299D9A1A2}" dt="2025-05-08T19:32:55.440" v="671" actId="20577"/>
        <pc:sldMkLst>
          <pc:docMk/>
          <pc:sldMk cId="3975868439" sldId="265"/>
        </pc:sldMkLst>
        <pc:spChg chg="mod">
          <ac:chgData name="Eric Long" userId="Z+BCQIZlxZdt+j1ranipj3GRdWjWMtv52C5f4OhhaDE=" providerId="None" clId="Web-{123B8676-AF6E-438E-B48C-19E299D9A1A2}" dt="2025-05-08T19:32:55.440" v="671" actId="20577"/>
          <ac:spMkLst>
            <pc:docMk/>
            <pc:sldMk cId="3975868439" sldId="265"/>
            <ac:spMk id="3" creationId="{82EC6ABC-E78E-C5EC-38FB-651CA8493FE5}"/>
          </ac:spMkLst>
        </pc:spChg>
      </pc:sldChg>
      <pc:sldChg chg="modSp">
        <pc:chgData name="Eric Long" userId="Z+BCQIZlxZdt+j1ranipj3GRdWjWMtv52C5f4OhhaDE=" providerId="None" clId="Web-{123B8676-AF6E-438E-B48C-19E299D9A1A2}" dt="2025-05-08T19:14:12.452" v="590" actId="1076"/>
        <pc:sldMkLst>
          <pc:docMk/>
          <pc:sldMk cId="1275308587" sldId="268"/>
        </pc:sldMkLst>
        <pc:spChg chg="mod">
          <ac:chgData name="Eric Long" userId="Z+BCQIZlxZdt+j1ranipj3GRdWjWMtv52C5f4OhhaDE=" providerId="None" clId="Web-{123B8676-AF6E-438E-B48C-19E299D9A1A2}" dt="2025-05-08T19:12:16.185" v="579" actId="20577"/>
          <ac:spMkLst>
            <pc:docMk/>
            <pc:sldMk cId="1275308587" sldId="268"/>
            <ac:spMk id="4" creationId="{9267562F-286B-1CAA-70BB-E4B0A228C109}"/>
          </ac:spMkLst>
        </pc:spChg>
        <pc:spChg chg="mod">
          <ac:chgData name="Eric Long" userId="Z+BCQIZlxZdt+j1ranipj3GRdWjWMtv52C5f4OhhaDE=" providerId="None" clId="Web-{123B8676-AF6E-438E-B48C-19E299D9A1A2}" dt="2025-05-08T19:14:12.452" v="590" actId="1076"/>
          <ac:spMkLst>
            <pc:docMk/>
            <pc:sldMk cId="1275308587" sldId="268"/>
            <ac:spMk id="7" creationId="{94DFA7FD-547E-DB42-F5AE-453F1820DAAB}"/>
          </ac:spMkLst>
        </pc:spChg>
        <pc:picChg chg="mod">
          <ac:chgData name="Eric Long" userId="Z+BCQIZlxZdt+j1ranipj3GRdWjWMtv52C5f4OhhaDE=" providerId="None" clId="Web-{123B8676-AF6E-438E-B48C-19E299D9A1A2}" dt="2025-05-08T19:13:59.952" v="589" actId="1076"/>
          <ac:picMkLst>
            <pc:docMk/>
            <pc:sldMk cId="1275308587" sldId="268"/>
            <ac:picMk id="5" creationId="{5F50F17C-920B-CDCC-B287-DB09B8086190}"/>
          </ac:picMkLst>
        </pc:picChg>
      </pc:sldChg>
      <pc:sldChg chg="modSp">
        <pc:chgData name="Eric Long" userId="Z+BCQIZlxZdt+j1ranipj3GRdWjWMtv52C5f4OhhaDE=" providerId="None" clId="Web-{123B8676-AF6E-438E-B48C-19E299D9A1A2}" dt="2025-05-08T18:18:16.239" v="67" actId="20577"/>
        <pc:sldMkLst>
          <pc:docMk/>
          <pc:sldMk cId="2476532771" sldId="269"/>
        </pc:sldMkLst>
        <pc:spChg chg="mod">
          <ac:chgData name="Eric Long" userId="Z+BCQIZlxZdt+j1ranipj3GRdWjWMtv52C5f4OhhaDE=" providerId="None" clId="Web-{123B8676-AF6E-438E-B48C-19E299D9A1A2}" dt="2025-05-08T18:18:16.239" v="67" actId="20577"/>
          <ac:spMkLst>
            <pc:docMk/>
            <pc:sldMk cId="2476532771" sldId="269"/>
            <ac:spMk id="6" creationId="{6B5A76A8-608B-3755-1B73-2490186FFA04}"/>
          </ac:spMkLst>
        </pc:spChg>
      </pc:sldChg>
      <pc:sldChg chg="del">
        <pc:chgData name="Eric Long" userId="Z+BCQIZlxZdt+j1ranipj3GRdWjWMtv52C5f4OhhaDE=" providerId="None" clId="Web-{123B8676-AF6E-438E-B48C-19E299D9A1A2}" dt="2025-05-08T18:23:34.510" v="69"/>
        <pc:sldMkLst>
          <pc:docMk/>
          <pc:sldMk cId="4021879532" sldId="271"/>
        </pc:sldMkLst>
      </pc:sldChg>
      <pc:sldChg chg="delSp modSp add replId">
        <pc:chgData name="Eric Long" userId="Z+BCQIZlxZdt+j1ranipj3GRdWjWMtv52C5f4OhhaDE=" providerId="None" clId="Web-{123B8676-AF6E-438E-B48C-19E299D9A1A2}" dt="2025-05-08T20:08:48.133" v="769" actId="20577"/>
        <pc:sldMkLst>
          <pc:docMk/>
          <pc:sldMk cId="1982587981" sldId="273"/>
        </pc:sldMkLst>
        <pc:spChg chg="mod">
          <ac:chgData name="Eric Long" userId="Z+BCQIZlxZdt+j1ranipj3GRdWjWMtv52C5f4OhhaDE=" providerId="None" clId="Web-{123B8676-AF6E-438E-B48C-19E299D9A1A2}" dt="2025-05-08T19:15:24.250" v="616" actId="20577"/>
          <ac:spMkLst>
            <pc:docMk/>
            <pc:sldMk cId="1982587981" sldId="273"/>
            <ac:spMk id="2" creationId="{A23F810F-72C6-66A5-B17F-A7520F12A3DE}"/>
          </ac:spMkLst>
        </pc:spChg>
        <pc:spChg chg="mod">
          <ac:chgData name="Eric Long" userId="Z+BCQIZlxZdt+j1ranipj3GRdWjWMtv52C5f4OhhaDE=" providerId="None" clId="Web-{123B8676-AF6E-438E-B48C-19E299D9A1A2}" dt="2025-05-08T20:08:48.133" v="769" actId="20577"/>
          <ac:spMkLst>
            <pc:docMk/>
            <pc:sldMk cId="1982587981" sldId="273"/>
            <ac:spMk id="3" creationId="{3220DCB6-4968-72F0-BA02-C4709C85C7BA}"/>
          </ac:spMkLst>
        </pc:spChg>
        <pc:spChg chg="del mod">
          <ac:chgData name="Eric Long" userId="Z+BCQIZlxZdt+j1ranipj3GRdWjWMtv52C5f4OhhaDE=" providerId="None" clId="Web-{123B8676-AF6E-438E-B48C-19E299D9A1A2}" dt="2025-05-08T18:24:02.619" v="71"/>
          <ac:spMkLst>
            <pc:docMk/>
            <pc:sldMk cId="1982587981" sldId="273"/>
            <ac:spMk id="4" creationId="{484A4FC8-99A9-440E-0CFF-225D1921E355}"/>
          </ac:spMkLst>
        </pc:spChg>
      </pc:sldChg>
      <pc:sldChg chg="addSp delSp modSp add replId">
        <pc:chgData name="Eric Long" userId="Z+BCQIZlxZdt+j1ranipj3GRdWjWMtv52C5f4OhhaDE=" providerId="None" clId="Web-{123B8676-AF6E-438E-B48C-19E299D9A1A2}" dt="2025-05-08T19:31:38.314" v="644" actId="20577"/>
        <pc:sldMkLst>
          <pc:docMk/>
          <pc:sldMk cId="1550744891" sldId="275"/>
        </pc:sldMkLst>
        <pc:spChg chg="mod">
          <ac:chgData name="Eric Long" userId="Z+BCQIZlxZdt+j1ranipj3GRdWjWMtv52C5f4OhhaDE=" providerId="None" clId="Web-{123B8676-AF6E-438E-B48C-19E299D9A1A2}" dt="2025-05-08T19:31:38.314" v="644" actId="20577"/>
          <ac:spMkLst>
            <pc:docMk/>
            <pc:sldMk cId="1550744891" sldId="275"/>
            <ac:spMk id="2" creationId="{3D9F2806-3BDF-4265-641A-D0CFF633615E}"/>
          </ac:spMkLst>
        </pc:spChg>
        <pc:spChg chg="del mod">
          <ac:chgData name="Eric Long" userId="Z+BCQIZlxZdt+j1ranipj3GRdWjWMtv52C5f4OhhaDE=" providerId="None" clId="Web-{123B8676-AF6E-438E-B48C-19E299D9A1A2}" dt="2025-05-08T18:53:20.071" v="458"/>
          <ac:spMkLst>
            <pc:docMk/>
            <pc:sldMk cId="1550744891" sldId="275"/>
            <ac:spMk id="3" creationId="{F66A0E2C-BE29-260A-B86C-9B832588ABD6}"/>
          </ac:spMkLst>
        </pc:spChg>
        <pc:picChg chg="add mod ord">
          <ac:chgData name="Eric Long" userId="Z+BCQIZlxZdt+j1ranipj3GRdWjWMtv52C5f4OhhaDE=" providerId="None" clId="Web-{123B8676-AF6E-438E-B48C-19E299D9A1A2}" dt="2025-05-08T18:58:04.779" v="465" actId="1076"/>
          <ac:picMkLst>
            <pc:docMk/>
            <pc:sldMk cId="1550744891" sldId="275"/>
            <ac:picMk id="4" creationId="{0A2CE3CD-946A-DAB1-CA28-DE851B0C3C79}"/>
          </ac:picMkLst>
        </pc:picChg>
        <pc:picChg chg="del">
          <ac:chgData name="Eric Long" userId="Z+BCQIZlxZdt+j1ranipj3GRdWjWMtv52C5f4OhhaDE=" providerId="None" clId="Web-{123B8676-AF6E-438E-B48C-19E299D9A1A2}" dt="2025-05-08T18:52:43.274" v="455"/>
          <ac:picMkLst>
            <pc:docMk/>
            <pc:sldMk cId="1550744891" sldId="275"/>
            <ac:picMk id="6" creationId="{0F5E9AF4-5891-9D83-5276-04E9F8A0000D}"/>
          </ac:picMkLst>
        </pc:picChg>
      </pc:sldChg>
      <pc:sldChg chg="modSp add replId">
        <pc:chgData name="Eric Long" userId="Z+BCQIZlxZdt+j1ranipj3GRdWjWMtv52C5f4OhhaDE=" providerId="None" clId="Web-{123B8676-AF6E-438E-B48C-19E299D9A1A2}" dt="2025-05-08T20:07:20.976" v="768" actId="20577"/>
        <pc:sldMkLst>
          <pc:docMk/>
          <pc:sldMk cId="1480998268" sldId="276"/>
        </pc:sldMkLst>
        <pc:spChg chg="mod">
          <ac:chgData name="Eric Long" userId="Z+BCQIZlxZdt+j1ranipj3GRdWjWMtv52C5f4OhhaDE=" providerId="None" clId="Web-{123B8676-AF6E-438E-B48C-19E299D9A1A2}" dt="2025-05-08T19:03:49.504" v="516" actId="20577"/>
          <ac:spMkLst>
            <pc:docMk/>
            <pc:sldMk cId="1480998268" sldId="276"/>
            <ac:spMk id="2" creationId="{3093DF69-7C45-6C04-D84E-80D0ED130DFE}"/>
          </ac:spMkLst>
        </pc:spChg>
        <pc:spChg chg="mod">
          <ac:chgData name="Eric Long" userId="Z+BCQIZlxZdt+j1ranipj3GRdWjWMtv52C5f4OhhaDE=" providerId="None" clId="Web-{123B8676-AF6E-438E-B48C-19E299D9A1A2}" dt="2025-05-08T20:07:20.976" v="768" actId="20577"/>
          <ac:spMkLst>
            <pc:docMk/>
            <pc:sldMk cId="1480998268" sldId="276"/>
            <ac:spMk id="3" creationId="{D76132D9-5820-B587-B7A0-471FD2C2B9D9}"/>
          </ac:spMkLst>
        </pc:spChg>
      </pc:sldChg>
      <pc:sldChg chg="delSp modSp add del replId">
        <pc:chgData name="Eric Long" userId="Z+BCQIZlxZdt+j1ranipj3GRdWjWMtv52C5f4OhhaDE=" providerId="None" clId="Web-{123B8676-AF6E-438E-B48C-19E299D9A1A2}" dt="2025-05-08T19:03:40.738" v="494"/>
        <pc:sldMkLst>
          <pc:docMk/>
          <pc:sldMk cId="2972229211" sldId="276"/>
        </pc:sldMkLst>
        <pc:spChg chg="mod">
          <ac:chgData name="Eric Long" userId="Z+BCQIZlxZdt+j1ranipj3GRdWjWMtv52C5f4OhhaDE=" providerId="None" clId="Web-{123B8676-AF6E-438E-B48C-19E299D9A1A2}" dt="2025-05-08T19:03:19.785" v="492" actId="20577"/>
          <ac:spMkLst>
            <pc:docMk/>
            <pc:sldMk cId="2972229211" sldId="276"/>
            <ac:spMk id="2" creationId="{89325122-703E-1CA5-E1A2-9EFB00114CE7}"/>
          </ac:spMkLst>
        </pc:spChg>
        <pc:spChg chg="del mod">
          <ac:chgData name="Eric Long" userId="Z+BCQIZlxZdt+j1ranipj3GRdWjWMtv52C5f4OhhaDE=" providerId="None" clId="Web-{123B8676-AF6E-438E-B48C-19E299D9A1A2}" dt="2025-05-08T19:03:24.207" v="493"/>
          <ac:spMkLst>
            <pc:docMk/>
            <pc:sldMk cId="2972229211" sldId="276"/>
            <ac:spMk id="3" creationId="{F8E23A6A-1BE4-B518-32E5-6B4DA6E41C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Dan</a:t>
            </a:r>
          </a:p>
          <a:p>
            <a:r>
              <a:rPr lang="en-US">
                <a:ea typeface="Calibri"/>
                <a:cs typeface="Calibri"/>
              </a:rPr>
              <a:t>Preprocessing very tedious and extensive with </a:t>
            </a:r>
            <a:r>
              <a:rPr lang="en-US" err="1">
                <a:ea typeface="Calibri"/>
                <a:cs typeface="Calibri"/>
              </a:rPr>
              <a:t>hansard</a:t>
            </a:r>
            <a:r>
              <a:rPr lang="en-US">
                <a:ea typeface="Calibri"/>
                <a:cs typeface="Calibri"/>
              </a:rPr>
              <a:t> documents 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Bert 2020 Election Twitter Stance</a:t>
            </a:r>
          </a:p>
          <a:p>
            <a:r>
              <a:rPr lang="en-US">
                <a:ea typeface="Calibri"/>
                <a:cs typeface="Calibri"/>
              </a:rPr>
              <a:t>Trained on tweets instead of </a:t>
            </a:r>
            <a:r>
              <a:rPr lang="en-US" err="1">
                <a:ea typeface="Calibri"/>
                <a:cs typeface="Calibri"/>
              </a:rPr>
              <a:t>hansard</a:t>
            </a:r>
            <a:r>
              <a:rPr lang="en-US">
                <a:ea typeface="Calibri"/>
                <a:cs typeface="Calibri"/>
              </a:rPr>
              <a:t> date, used to much more concise wording </a:t>
            </a:r>
          </a:p>
          <a:p>
            <a:r>
              <a:rPr lang="en-US">
                <a:ea typeface="Calibri"/>
                <a:cs typeface="Calibri"/>
              </a:rPr>
              <a:t>Forces model to pick For/against based on which is more probable </a:t>
            </a:r>
          </a:p>
          <a:p>
            <a:r>
              <a:rPr lang="en-US">
                <a:ea typeface="Calibri"/>
                <a:cs typeface="Calibri"/>
              </a:rPr>
              <a:t>Stances are generated for each block of text</a:t>
            </a:r>
          </a:p>
          <a:p>
            <a:r>
              <a:rPr lang="en-US">
                <a:ea typeface="Calibri"/>
                <a:cs typeface="Calibri"/>
              </a:rPr>
              <a:t>Persons stance is determined on whether or not they said more favorable or negative stances</a:t>
            </a:r>
          </a:p>
          <a:p>
            <a:r>
              <a:rPr lang="en-US">
                <a:ea typeface="Calibri"/>
                <a:cs typeface="Calibri"/>
              </a:rPr>
              <a:t>High accuracy (&gt;= 90%), but large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00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2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49917-F36E-72EC-0D44-00BF987AF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48CA8-799E-5F0B-30D4-2C5799A2B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6297F8-5BC2-D3F8-7C32-450208E41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Preprocessing very tedious and extensive with </a:t>
            </a:r>
            <a:r>
              <a:rPr lang="en-US" err="1">
                <a:ea typeface="Calibri"/>
                <a:cs typeface="Calibri"/>
              </a:rPr>
              <a:t>hansard</a:t>
            </a:r>
            <a:r>
              <a:rPr lang="en-US">
                <a:ea typeface="Calibri"/>
                <a:cs typeface="Calibri"/>
              </a:rPr>
              <a:t> documents </a:t>
            </a:r>
          </a:p>
          <a:p>
            <a:r>
              <a:rPr lang="en-US">
                <a:ea typeface="Calibri"/>
                <a:cs typeface="Calibri"/>
              </a:rPr>
              <a:t>Bert 2020 Election Twitter Stance</a:t>
            </a:r>
          </a:p>
          <a:p>
            <a:r>
              <a:rPr lang="en-US">
                <a:ea typeface="Calibri"/>
                <a:cs typeface="Calibri"/>
              </a:rPr>
              <a:t>Trained on tweets instead of </a:t>
            </a:r>
            <a:r>
              <a:rPr lang="en-US" err="1">
                <a:ea typeface="Calibri"/>
                <a:cs typeface="Calibri"/>
              </a:rPr>
              <a:t>hansard</a:t>
            </a:r>
            <a:r>
              <a:rPr lang="en-US">
                <a:ea typeface="Calibri"/>
                <a:cs typeface="Calibri"/>
              </a:rPr>
              <a:t> date, used to much more concise wording </a:t>
            </a:r>
          </a:p>
          <a:p>
            <a:r>
              <a:rPr lang="en-US">
                <a:ea typeface="Calibri"/>
                <a:cs typeface="Calibri"/>
              </a:rPr>
              <a:t>Forces model to pick For/against based on which is more probable </a:t>
            </a:r>
          </a:p>
          <a:p>
            <a:r>
              <a:rPr lang="en-US">
                <a:ea typeface="Calibri"/>
                <a:cs typeface="Calibri"/>
              </a:rPr>
              <a:t>Stances are generated for each block of text</a:t>
            </a:r>
          </a:p>
          <a:p>
            <a:r>
              <a:rPr lang="en-US">
                <a:ea typeface="Calibri"/>
                <a:cs typeface="Calibri"/>
              </a:rPr>
              <a:t>Persons stance is determined on whether or not they said more favorable or negative stances</a:t>
            </a:r>
          </a:p>
          <a:p>
            <a:r>
              <a:rPr lang="en-US">
                <a:ea typeface="Calibri"/>
                <a:cs typeface="Calibri"/>
              </a:rPr>
              <a:t>High accuracy (&gt;= 90%), but large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7C396-74EE-A5FD-E8BA-40F2BD2F4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68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B488-D002-A7B0-C69F-031BD547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EF0159-64D9-10BF-901A-507FA94A4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22B39-66F2-141C-8C31-D1A529199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53FC1-F65F-5283-0AFD-074F94D39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3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940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"/>
                <a:cs typeface="Calibri"/>
              </a:rPr>
              <a:t>Topic Modeling &amp; Stance Detection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Kenyan Parliament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4247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  <a:ea typeface="Calibri"/>
                <a:cs typeface="Calibri"/>
              </a:rPr>
              <a:t>Sebastian Chacon, Eric Long, Daniel Huff</a:t>
            </a:r>
          </a:p>
          <a:p>
            <a:r>
              <a:rPr lang="en-US" sz="2800">
                <a:solidFill>
                  <a:schemeClr val="tx1"/>
                </a:solidFill>
                <a:ea typeface="Calibri"/>
                <a:cs typeface="Calibri"/>
              </a:rPr>
              <a:t>CS 5322, Dr. Lin</a:t>
            </a:r>
          </a:p>
          <a:p>
            <a:r>
              <a:rPr lang="en-US" sz="2800">
                <a:solidFill>
                  <a:schemeClr val="tx1"/>
                </a:solidFill>
                <a:ea typeface="Calibri"/>
                <a:cs typeface="Calibri"/>
              </a:rPr>
              <a:t>May 8th, 2025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F8F3-F850-C264-D91C-F7B4213B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Topic Modeling Procedure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6ABC-E78E-C5EC-38FB-651CA849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ea typeface="Calibri"/>
                <a:cs typeface="Calibri"/>
              </a:rPr>
              <a:t>Data Preprocessing:</a:t>
            </a:r>
          </a:p>
          <a:p>
            <a:pPr marL="914400" lvl="1" indent="-514350">
              <a:buChar char="•"/>
            </a:pPr>
            <a:r>
              <a:rPr lang="en-US" sz="1800">
                <a:ea typeface="Calibri"/>
                <a:cs typeface="Calibri"/>
              </a:rPr>
              <a:t>As forementioned</a:t>
            </a:r>
          </a:p>
          <a:p>
            <a:pPr marL="514350" indent="-514350">
              <a:buAutoNum type="arabicPeriod"/>
            </a:pPr>
            <a:r>
              <a:rPr lang="en-US">
                <a:ea typeface="Calibri"/>
                <a:cs typeface="Calibri"/>
              </a:rPr>
              <a:t>Embedding: Hugging Face Transformer</a:t>
            </a:r>
          </a:p>
          <a:p>
            <a:pPr marL="914400" lvl="1" indent="-514350">
              <a:buChar char="•"/>
            </a:pPr>
            <a:r>
              <a:rPr lang="en-US" sz="1800">
                <a:ea typeface="Calibri"/>
                <a:cs typeface="Calibri"/>
              </a:rPr>
              <a:t>Maps to a 768 Dim Space: ideal for Semantic Relationships and Clustering</a:t>
            </a:r>
          </a:p>
          <a:p>
            <a:pPr marL="514350" indent="-514350">
              <a:buAutoNum type="arabicPeriod"/>
            </a:pPr>
            <a:r>
              <a:rPr lang="en-US" err="1">
                <a:ea typeface="Calibri"/>
                <a:cs typeface="Calibri"/>
              </a:rPr>
              <a:t>BERTopic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Calibri"/>
                <a:cs typeface="Calibri"/>
              </a:rPr>
              <a:t>OpenAI Topic Descriptions</a:t>
            </a:r>
          </a:p>
          <a:p>
            <a:pPr marL="514350" indent="-514350">
              <a:buAutoNum type="arabicPeriod"/>
            </a:pPr>
            <a:r>
              <a:rPr lang="en-US">
                <a:ea typeface="Calibri"/>
                <a:cs typeface="Calibri"/>
              </a:rPr>
              <a:t>Label to Pre-existing Topics</a:t>
            </a:r>
          </a:p>
        </p:txBody>
      </p:sp>
    </p:spTree>
    <p:extLst>
      <p:ext uri="{BB962C8B-B14F-4D97-AF65-F5344CB8AC3E}">
        <p14:creationId xmlns:p14="http://schemas.microsoft.com/office/powerpoint/2010/main" val="397586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7E72-D437-9B77-3913-4BEC1AAB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Output and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C339A-5CBC-13AD-5FAC-B56D11BC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68" r="32045" b="-380"/>
          <a:stretch/>
        </p:blipFill>
        <p:spPr>
          <a:xfrm>
            <a:off x="106326" y="1339240"/>
            <a:ext cx="8935369" cy="198829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3F04B6-C93D-D4E0-C22E-C7FA1A48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28521"/>
            <a:ext cx="9144000" cy="24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9C88-0047-70A4-F53D-02069B79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OpenAI API Description</a:t>
            </a:r>
            <a:endParaRPr lang="en-US"/>
          </a:p>
        </p:txBody>
      </p:sp>
      <p:pic>
        <p:nvPicPr>
          <p:cNvPr id="4" name="Content Placeholder 3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B3642341-7726-8286-1218-739E009A6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50" y="1609237"/>
            <a:ext cx="9020175" cy="18218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B32DE-9A01-C50D-F5FF-28BE7C894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3955481"/>
            <a:ext cx="9144000" cy="18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3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5020-0EB1-1E0D-A694-123B6E140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A6F0-4BB6-FF14-EFBE-65BEB452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Stance detection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639A-F8F1-98DC-B10F-4C9F5730C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Dan &amp; Eric's Portion</a:t>
            </a:r>
          </a:p>
        </p:txBody>
      </p:sp>
    </p:spTree>
    <p:extLst>
      <p:ext uri="{BB962C8B-B14F-4D97-AF65-F5344CB8AC3E}">
        <p14:creationId xmlns:p14="http://schemas.microsoft.com/office/powerpoint/2010/main" val="282830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6ED8-5AD9-DB1F-A19C-0A63D484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Stance Detection Goal</a:t>
            </a:r>
            <a:endParaRPr lang="en-US"/>
          </a:p>
        </p:txBody>
      </p:sp>
      <p:pic>
        <p:nvPicPr>
          <p:cNvPr id="5" name="Content Placeholder 4" descr="A black arrow pointing to the right&#10;&#10;AI-generated content may be incorrect.">
            <a:extLst>
              <a:ext uri="{FF2B5EF4-FFF2-40B4-BE49-F238E27FC236}">
                <a16:creationId xmlns:a16="http://schemas.microsoft.com/office/drawing/2014/main" id="{5F50F17C-920B-CDCC-B287-DB09B8086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210" y="4925313"/>
            <a:ext cx="6758066" cy="105910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7562F-286B-1CAA-70BB-E4B0A228C109}"/>
              </a:ext>
            </a:extLst>
          </p:cNvPr>
          <p:cNvSpPr txBox="1"/>
          <p:nvPr/>
        </p:nvSpPr>
        <p:spPr>
          <a:xfrm>
            <a:off x="454866" y="1131337"/>
            <a:ext cx="8199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Identify speaker stance on a given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A7FD-547E-DB42-F5AE-453F1820DAAB}"/>
              </a:ext>
            </a:extLst>
          </p:cNvPr>
          <p:cNvSpPr txBox="1"/>
          <p:nvPr/>
        </p:nvSpPr>
        <p:spPr>
          <a:xfrm>
            <a:off x="667485" y="2246787"/>
            <a:ext cx="78085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400">
                <a:ea typeface="Calibri"/>
                <a:cs typeface="Calibri"/>
              </a:rPr>
              <a:t>Given a bill, determine individual speakers' stances by their speech</a:t>
            </a:r>
          </a:p>
          <a:p>
            <a:pPr marL="342900" indent="-342900">
              <a:buFont typeface="Calibri"/>
              <a:buChar char="-"/>
            </a:pPr>
            <a:r>
              <a:rPr lang="en-US" sz="2400">
                <a:ea typeface="Calibri"/>
                <a:cs typeface="Calibri"/>
              </a:rPr>
              <a:t>Can verify stance with some documents based on how they voted on the bill (voting is recorded)</a:t>
            </a:r>
          </a:p>
          <a:p>
            <a:pPr marL="342900" indent="-342900">
              <a:buFont typeface="Calibri"/>
              <a:buChar char="-"/>
            </a:pP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30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BAF4-042A-2E6F-8473-E742D7D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Stance Detection Procedure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F805-2AB7-06FE-12D2-EBAE75CC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37572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UK Hansard documents </a:t>
            </a:r>
          </a:p>
          <a:p>
            <a:pPr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Preprocessing </a:t>
            </a:r>
          </a:p>
          <a:p>
            <a:pPr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Model selection: Bert 2020 Election Twitter</a:t>
            </a:r>
          </a:p>
          <a:p>
            <a:pPr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Grading system</a:t>
            </a:r>
          </a:p>
          <a:p>
            <a:endParaRPr lang="en-US">
              <a:ea typeface="Calibri"/>
              <a:cs typeface="Calibri"/>
            </a:endParaRPr>
          </a:p>
          <a:p>
            <a:pPr lvl="1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53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FCCA-0262-5C04-DC5D-AC8AFF4A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Results/ Limitations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2B54-A753-8787-159C-25D539EF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High accuracy </a:t>
            </a:r>
          </a:p>
          <a:p>
            <a:r>
              <a:rPr lang="en-US">
                <a:ea typeface="Calibri"/>
                <a:cs typeface="Calibri"/>
              </a:rPr>
              <a:t>Only making predictions for speakers</a:t>
            </a:r>
          </a:p>
          <a:p>
            <a:r>
              <a:rPr lang="en-US">
                <a:ea typeface="Calibri"/>
                <a:cs typeface="Calibri"/>
              </a:rPr>
              <a:t>Typically the majority of voters do not speak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6E9566-2A3B-44C6-822A-B59BC4FA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99" y="3425950"/>
            <a:ext cx="6644202" cy="30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1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78809-1BB9-C85A-BDE8-58D34DA03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810F-72C6-66A5-B17F-A7520F12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Training a Stance Detection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DCB6-4968-72F0-BA02-C4709C85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37572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Created a training dataset</a:t>
            </a:r>
            <a:endParaRPr lang="en-US"/>
          </a:p>
          <a:p>
            <a:pPr lvl="1"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Used voting records to label what each speaker said with their voting stance</a:t>
            </a:r>
          </a:p>
          <a:p>
            <a:pPr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Preprocessing</a:t>
            </a:r>
          </a:p>
          <a:p>
            <a:pPr lvl="1"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Removed stop words, lemmatization, BERT embeddings</a:t>
            </a:r>
          </a:p>
          <a:p>
            <a:pPr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Trained two classifiers</a:t>
            </a:r>
          </a:p>
          <a:p>
            <a:pPr lvl="1"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Logisitic Regression, Random Forest</a:t>
            </a:r>
          </a:p>
          <a:p>
            <a:pPr lvl="1">
              <a:buFont typeface="Calibri" pitchFamily="34" charset="0"/>
              <a:buChar char="-"/>
            </a:pPr>
            <a:r>
              <a:rPr lang="en-US">
                <a:ea typeface="Calibri"/>
                <a:cs typeface="Calibri"/>
              </a:rPr>
              <a:t>Scored on Kappa and F1</a:t>
            </a:r>
          </a:p>
          <a:p>
            <a:pPr lvl="1">
              <a:buFont typeface="Calibri" pitchFamily="34" charset="0"/>
              <a:buChar char="-"/>
            </a:pPr>
            <a:endParaRPr lang="en-US">
              <a:ea typeface="Calibri"/>
              <a:cs typeface="Calibri"/>
            </a:endParaRPr>
          </a:p>
          <a:p>
            <a:pPr lvl="1">
              <a:buFont typeface="Calibri" pitchFamily="34" charset="0"/>
              <a:buChar char="-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lvl="1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58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4C65-1295-51E0-4A1E-84FFDCF8E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2806-3BDF-4265-641A-D0CFF63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Model Results</a:t>
            </a:r>
            <a:endParaRPr lang="en-US"/>
          </a:p>
        </p:txBody>
      </p:sp>
      <p:pic>
        <p:nvPicPr>
          <p:cNvPr id="4" name="Content Placeholder 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0A2CE3CD-946A-DAB1-CA28-DE851B0C3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9183"/>
            <a:ext cx="9144000" cy="4545171"/>
          </a:xfrm>
        </p:spPr>
      </p:pic>
    </p:spTree>
    <p:extLst>
      <p:ext uri="{BB962C8B-B14F-4D97-AF65-F5344CB8AC3E}">
        <p14:creationId xmlns:p14="http://schemas.microsoft.com/office/powerpoint/2010/main" val="155074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1AE07-39ED-5641-06AB-D1CC5B57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DF69-7C45-6C04-D84E-80D0ED1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Conclusion &amp; 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32D9-5820-B587-B7A0-471FD2C2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Moderate success on both topic modeling and stance detection</a:t>
            </a:r>
          </a:p>
          <a:p>
            <a:pPr lvl="1"/>
            <a:r>
              <a:rPr lang="en-US">
                <a:ea typeface="Calibri"/>
                <a:cs typeface="Calibri"/>
              </a:rPr>
              <a:t>Established a baseline</a:t>
            </a:r>
          </a:p>
          <a:p>
            <a:r>
              <a:rPr lang="en-US">
                <a:ea typeface="Calibri"/>
                <a:cs typeface="Calibri"/>
              </a:rPr>
              <a:t>Integrate Biographical data into the Stance Detection and relate to Topic Modeling</a:t>
            </a:r>
          </a:p>
          <a:p>
            <a:pPr lvl="1" indent="-342900"/>
            <a:r>
              <a:rPr lang="en-US">
                <a:ea typeface="Calibri"/>
                <a:cs typeface="Calibri"/>
              </a:rPr>
              <a:t>"Putting it all together"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9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5BA0-22EA-7E85-B55A-E949AD3D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Abstract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9283-15FF-6C5F-94BE-0C0CB9C1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Kenyan Parliament – Hansard Documentation</a:t>
            </a:r>
            <a:endParaRPr lang="en-US"/>
          </a:p>
          <a:p>
            <a:pPr lvl="1"/>
            <a:r>
              <a:rPr lang="en-US">
                <a:ea typeface="Calibri"/>
                <a:cs typeface="Calibri"/>
              </a:rPr>
              <a:t>Speakers/Politicians present in each document</a:t>
            </a:r>
          </a:p>
          <a:p>
            <a:pPr>
              <a:buFont typeface="Arial"/>
              <a:buChar char="•"/>
            </a:pPr>
            <a:r>
              <a:rPr lang="en-US" sz="3000">
                <a:ea typeface="Calibri"/>
                <a:cs typeface="Calibri"/>
              </a:rPr>
              <a:t>Tech Stack:</a:t>
            </a:r>
          </a:p>
          <a:p>
            <a:pPr marL="1028700" lvl="1">
              <a:buFont typeface="Arial"/>
              <a:buChar char="–"/>
            </a:pPr>
            <a:r>
              <a:rPr lang="en-US" sz="2600">
                <a:ea typeface="Calibri"/>
                <a:cs typeface="Calibri"/>
              </a:rPr>
              <a:t>OCR: </a:t>
            </a:r>
            <a:r>
              <a:rPr lang="en-US" sz="2600" err="1">
                <a:ea typeface="Calibri"/>
                <a:cs typeface="Calibri"/>
              </a:rPr>
              <a:t>PyMuPDF</a:t>
            </a:r>
            <a:endParaRPr lang="en-US" sz="2600">
              <a:ea typeface="Calibri"/>
              <a:cs typeface="Calibri"/>
            </a:endParaRPr>
          </a:p>
          <a:p>
            <a:pPr marL="1028700" lvl="1">
              <a:buFont typeface="Arial"/>
              <a:buChar char="–"/>
            </a:pPr>
            <a:r>
              <a:rPr lang="en-US" sz="2600">
                <a:ea typeface="Calibri"/>
                <a:cs typeface="Calibri"/>
              </a:rPr>
              <a:t>Topic Modeling: SBERT, BERTOPIC</a:t>
            </a:r>
          </a:p>
          <a:p>
            <a:pPr marL="1028700" lvl="1">
              <a:buFont typeface="Arial"/>
              <a:buChar char="–"/>
            </a:pPr>
            <a:r>
              <a:rPr lang="en-US" sz="2600">
                <a:ea typeface="Calibri"/>
                <a:cs typeface="Calibri"/>
              </a:rPr>
              <a:t>Topic Outlines: OpenAI API</a:t>
            </a:r>
          </a:p>
          <a:p>
            <a:pPr marL="1028700" lvl="1">
              <a:buFont typeface="Arial"/>
              <a:buChar char="–"/>
            </a:pPr>
            <a:r>
              <a:rPr lang="en-US" sz="2600">
                <a:ea typeface="Calibri"/>
                <a:cs typeface="Calibri"/>
              </a:rPr>
              <a:t>Stance Detection: BERT tuned on 2020 election tweets &amp; custom trained 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CE5D-84D4-F3EA-3ED6-3D010AE8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Problem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0D7-C753-4AD7-213C-8CDAE299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How does a Politicians background affect their decisions on bills in Senate? 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Does their association with any given organization affect their voting outcome?</a:t>
            </a:r>
          </a:p>
          <a:p>
            <a:r>
              <a:rPr lang="en-US">
                <a:ea typeface="Calibri"/>
                <a:cs typeface="Calibri"/>
              </a:rPr>
              <a:t>Can a Politician background indicate what topics they are for or against?</a:t>
            </a:r>
          </a:p>
        </p:txBody>
      </p:sp>
    </p:spTree>
    <p:extLst>
      <p:ext uri="{BB962C8B-B14F-4D97-AF65-F5344CB8AC3E}">
        <p14:creationId xmlns:p14="http://schemas.microsoft.com/office/powerpoint/2010/main" val="298683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9A15-E170-59D0-49BC-94F625B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Motivation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DC7E-8501-92A8-8A09-3368E195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Sebastian and Eric's job through OIT Research</a:t>
            </a:r>
          </a:p>
          <a:p>
            <a:r>
              <a:rPr lang="en-US">
                <a:ea typeface="Calibri"/>
                <a:cs typeface="Calibri"/>
              </a:rPr>
              <a:t>Contracted by Dr. Cloward from SMU Department of Political Science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Political Applications outside of Senate, Kenyan Parliament, African Government as a whole</a:t>
            </a:r>
          </a:p>
        </p:txBody>
      </p:sp>
    </p:spTree>
    <p:extLst>
      <p:ext uri="{BB962C8B-B14F-4D97-AF65-F5344CB8AC3E}">
        <p14:creationId xmlns:p14="http://schemas.microsoft.com/office/powerpoint/2010/main" val="30250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0783-D8A3-7578-E82E-85E94DC6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</a:rPr>
              <a:t>Goal &amp;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C0A8F-7489-5FB3-76EF-F51989985006}"/>
              </a:ext>
            </a:extLst>
          </p:cNvPr>
          <p:cNvSpPr txBox="1"/>
          <p:nvPr/>
        </p:nvSpPr>
        <p:spPr>
          <a:xfrm>
            <a:off x="1866604" y="2085164"/>
            <a:ext cx="131134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ea typeface="Calibri"/>
                <a:cs typeface="Calibri"/>
              </a:rPr>
              <a:t>BILLS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07E38-94C0-5554-441E-1409795E9239}"/>
              </a:ext>
            </a:extLst>
          </p:cNvPr>
          <p:cNvSpPr txBox="1"/>
          <p:nvPr/>
        </p:nvSpPr>
        <p:spPr>
          <a:xfrm>
            <a:off x="5676604" y="2037908"/>
            <a:ext cx="180162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Calibri"/>
                <a:cs typeface="Calibri"/>
              </a:rPr>
              <a:t>TOPICS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19ACA-84E2-4A2F-686E-F12856589F71}"/>
              </a:ext>
            </a:extLst>
          </p:cNvPr>
          <p:cNvSpPr txBox="1"/>
          <p:nvPr/>
        </p:nvSpPr>
        <p:spPr>
          <a:xfrm>
            <a:off x="1512186" y="3993116"/>
            <a:ext cx="20201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ea typeface="Calibri"/>
                <a:cs typeface="Calibri"/>
              </a:rPr>
              <a:t>SPEAKER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68FA0-A768-8085-F1A1-CEACA16368F1}"/>
              </a:ext>
            </a:extLst>
          </p:cNvPr>
          <p:cNvSpPr txBox="1"/>
          <p:nvPr/>
        </p:nvSpPr>
        <p:spPr>
          <a:xfrm>
            <a:off x="5676603" y="3945860"/>
            <a:ext cx="177209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ea typeface="Calibri"/>
                <a:cs typeface="Calibri"/>
              </a:rPr>
              <a:t>STANCE</a:t>
            </a:r>
            <a:endParaRPr 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A3F8C-74FA-91CE-7C0B-9A3AE4A91813}"/>
              </a:ext>
            </a:extLst>
          </p:cNvPr>
          <p:cNvSpPr txBox="1"/>
          <p:nvPr/>
        </p:nvSpPr>
        <p:spPr>
          <a:xfrm>
            <a:off x="1701208" y="5505303"/>
            <a:ext cx="1606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Calibri"/>
                <a:cs typeface="Calibri"/>
              </a:rPr>
              <a:t>BIO DATA</a:t>
            </a:r>
          </a:p>
        </p:txBody>
      </p:sp>
      <p:pic>
        <p:nvPicPr>
          <p:cNvPr id="9" name="Graphic 8" descr="Transfer with solid fill">
            <a:extLst>
              <a:ext uri="{FF2B5EF4-FFF2-40B4-BE49-F238E27FC236}">
                <a16:creationId xmlns:a16="http://schemas.microsoft.com/office/drawing/2014/main" id="{5A769FCC-464C-726C-D750-64C5180E3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499" y="2038497"/>
            <a:ext cx="1422399" cy="802168"/>
          </a:xfrm>
          <a:prstGeom prst="rect">
            <a:avLst/>
          </a:prstGeom>
        </p:spPr>
      </p:pic>
      <p:pic>
        <p:nvPicPr>
          <p:cNvPr id="11" name="Graphic 10" descr="Line arrow: Straight with solid fill">
            <a:extLst>
              <a:ext uri="{FF2B5EF4-FFF2-40B4-BE49-F238E27FC236}">
                <a16:creationId xmlns:a16="http://schemas.microsoft.com/office/drawing/2014/main" id="{70CA3B68-8183-F04C-63EE-80651C5DB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689499" y="3745615"/>
            <a:ext cx="1611422" cy="1109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36263F-A07F-61BA-C7F6-7687D75B4266}"/>
              </a:ext>
            </a:extLst>
          </p:cNvPr>
          <p:cNvSpPr txBox="1"/>
          <p:nvPr/>
        </p:nvSpPr>
        <p:spPr>
          <a:xfrm rot="5400000">
            <a:off x="2286000" y="2513420"/>
            <a:ext cx="472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ea typeface="Calibri"/>
                <a:cs typeface="Calibri"/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CB5D1-DC23-8971-FAB5-E167E90A9186}"/>
              </a:ext>
            </a:extLst>
          </p:cNvPr>
          <p:cNvSpPr txBox="1"/>
          <p:nvPr/>
        </p:nvSpPr>
        <p:spPr>
          <a:xfrm>
            <a:off x="596604" y="3242930"/>
            <a:ext cx="1541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TEXT(992 Doc)</a:t>
            </a:r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1D180F-3FC6-FAC8-72F7-626660D6EC09}"/>
              </a:ext>
            </a:extLst>
          </p:cNvPr>
          <p:cNvSpPr/>
          <p:nvPr/>
        </p:nvSpPr>
        <p:spPr>
          <a:xfrm rot="16200000">
            <a:off x="2135373" y="4958905"/>
            <a:ext cx="626138" cy="324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28366EC-E401-773A-69B0-9F5669B333BA}"/>
              </a:ext>
            </a:extLst>
          </p:cNvPr>
          <p:cNvSpPr/>
          <p:nvPr/>
        </p:nvSpPr>
        <p:spPr>
          <a:xfrm rot="19740000">
            <a:off x="3581009" y="3160104"/>
            <a:ext cx="1987462" cy="5367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600D-E421-DC81-1332-40D3CB27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Sample Document</a:t>
            </a:r>
            <a:endParaRPr lang="en-US"/>
          </a:p>
        </p:txBody>
      </p:sp>
      <p:pic>
        <p:nvPicPr>
          <p:cNvPr id="4" name="Picture 3" descr="A document with text and letters&#10;&#10;AI-generated content may be incorrect.">
            <a:extLst>
              <a:ext uri="{FF2B5EF4-FFF2-40B4-BE49-F238E27FC236}">
                <a16:creationId xmlns:a16="http://schemas.microsoft.com/office/drawing/2014/main" id="{0B7A79D4-80AE-6B18-BA2F-F363FD96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58" y="1238250"/>
            <a:ext cx="3799084" cy="5153025"/>
          </a:xfrm>
          <a:prstGeom prst="rect">
            <a:avLst/>
          </a:prstGeom>
        </p:spPr>
      </p:pic>
      <p:pic>
        <p:nvPicPr>
          <p:cNvPr id="5" name="Picture 4" descr="A document with text on it&#10;&#10;AI-generated content may be incorrect.">
            <a:extLst>
              <a:ext uri="{FF2B5EF4-FFF2-40B4-BE49-F238E27FC236}">
                <a16:creationId xmlns:a16="http://schemas.microsoft.com/office/drawing/2014/main" id="{7B6EBFB5-6C7F-67D8-E6D8-CAF96482A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975" y="1419225"/>
            <a:ext cx="4486275" cy="317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9A30E-3369-4F9E-2F0A-B5C4F1B2EC2E}"/>
              </a:ext>
            </a:extLst>
          </p:cNvPr>
          <p:cNvSpPr txBox="1"/>
          <p:nvPr/>
        </p:nvSpPr>
        <p:spPr>
          <a:xfrm>
            <a:off x="4566314" y="5142023"/>
            <a:ext cx="429023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Calibri"/>
                <a:cs typeface="Calibri"/>
              </a:rPr>
              <a:t>*Note: Voting Records only present on ~18% of documents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11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188-AB9B-D638-56FA-569D1BD0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Data Limitations --&gt;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7933-3888-F019-03EB-03C6DD51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689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Issues --&gt; Solutions:</a:t>
            </a:r>
          </a:p>
          <a:p>
            <a:pPr lvl="1"/>
            <a:r>
              <a:rPr lang="en-US">
                <a:ea typeface="Calibri"/>
                <a:cs typeface="Calibri"/>
              </a:rPr>
              <a:t>Translating </a:t>
            </a:r>
            <a:r>
              <a:rPr lang="en-US" err="1">
                <a:ea typeface="Calibri"/>
                <a:cs typeface="Calibri"/>
              </a:rPr>
              <a:t>Swihili</a:t>
            </a:r>
            <a:r>
              <a:rPr lang="en-US">
                <a:ea typeface="Calibri"/>
                <a:cs typeface="Calibri"/>
              </a:rPr>
              <a:t> to English --&gt; Remove all Swahili</a:t>
            </a:r>
          </a:p>
          <a:p>
            <a:pPr lvl="1"/>
            <a:r>
              <a:rPr lang="en-US" err="1">
                <a:ea typeface="Calibri"/>
                <a:cs typeface="Calibri"/>
              </a:rPr>
              <a:t>Porterstemmer</a:t>
            </a:r>
            <a:r>
              <a:rPr lang="en-US">
                <a:ea typeface="Calibri"/>
                <a:cs typeface="Calibri"/>
              </a:rPr>
              <a:t> --&gt; </a:t>
            </a:r>
            <a:r>
              <a:rPr lang="en-US" err="1">
                <a:ea typeface="Calibri"/>
                <a:cs typeface="Calibri"/>
              </a:rPr>
              <a:t>Lemetization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OCR Implementation --&gt; </a:t>
            </a:r>
            <a:r>
              <a:rPr lang="en-US" err="1">
                <a:ea typeface="Calibri"/>
                <a:cs typeface="Calibri"/>
              </a:rPr>
              <a:t>PyMuPDF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Standardized Hansard Data --&gt; 80% Threshold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66EDD4E-5294-9FCC-E778-972F3C06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6792"/>
            <a:ext cx="9144000" cy="11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6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44A9-081A-6589-5A66-7885454D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Topic Modeling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1A9A6-9FC0-2504-2552-67319E0DF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Sebastian's Portion</a:t>
            </a:r>
          </a:p>
        </p:txBody>
      </p:sp>
    </p:spTree>
    <p:extLst>
      <p:ext uri="{BB962C8B-B14F-4D97-AF65-F5344CB8AC3E}">
        <p14:creationId xmlns:p14="http://schemas.microsoft.com/office/powerpoint/2010/main" val="9720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6206-BC53-7A90-D660-63351B37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Topic Modeling Goal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30110-042C-32E3-44EE-0A512F33A300}"/>
              </a:ext>
            </a:extLst>
          </p:cNvPr>
          <p:cNvSpPr txBox="1"/>
          <p:nvPr/>
        </p:nvSpPr>
        <p:spPr>
          <a:xfrm>
            <a:off x="1952329" y="5571978"/>
            <a:ext cx="131134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ea typeface="Calibri"/>
                <a:cs typeface="Calibri"/>
              </a:rPr>
              <a:t>BILLS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DEB73-C139-DCED-08C4-EF13BA563876}"/>
              </a:ext>
            </a:extLst>
          </p:cNvPr>
          <p:cNvSpPr txBox="1"/>
          <p:nvPr/>
        </p:nvSpPr>
        <p:spPr>
          <a:xfrm>
            <a:off x="5762329" y="5571683"/>
            <a:ext cx="180162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Calibri"/>
                <a:cs typeface="Calibri"/>
              </a:rPr>
              <a:t>TOPICS </a:t>
            </a:r>
          </a:p>
        </p:txBody>
      </p:sp>
      <p:pic>
        <p:nvPicPr>
          <p:cNvPr id="9" name="Graphic 8" descr="Transfer with solid fill">
            <a:extLst>
              <a:ext uri="{FF2B5EF4-FFF2-40B4-BE49-F238E27FC236}">
                <a16:creationId xmlns:a16="http://schemas.microsoft.com/office/drawing/2014/main" id="{8D77919E-6967-A2A3-6861-DAB171863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5224" y="5572272"/>
            <a:ext cx="1422399" cy="802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EB4E2-89C3-1701-5644-35E4BCE6707E}"/>
              </a:ext>
            </a:extLst>
          </p:cNvPr>
          <p:cNvSpPr txBox="1"/>
          <p:nvPr/>
        </p:nvSpPr>
        <p:spPr>
          <a:xfrm>
            <a:off x="1027814" y="1264092"/>
            <a:ext cx="73837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Find Trends between our Bills (Text Docs) and Create Topics which we can then label with our given topics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8D37-DC1F-F495-2268-9C19AC420A52}"/>
              </a:ext>
            </a:extLst>
          </p:cNvPr>
          <p:cNvSpPr txBox="1"/>
          <p:nvPr/>
        </p:nvSpPr>
        <p:spPr>
          <a:xfrm>
            <a:off x="998277" y="1907953"/>
            <a:ext cx="349102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Given Topics: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Marginalized Groups 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Health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Environment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Elections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Corruptions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Economic Development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Taxation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Education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Parliament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Labor/Employment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Banking</a:t>
            </a:r>
          </a:p>
          <a:p>
            <a:pPr marL="342900" indent="-342900">
              <a:buAutoNum type="arabicPeriod"/>
            </a:pPr>
            <a:endParaRPr lang="en-US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D209F-F3B8-E7E9-6DAB-418809F0BFCA}"/>
              </a:ext>
            </a:extLst>
          </p:cNvPr>
          <p:cNvSpPr txBox="1"/>
          <p:nvPr/>
        </p:nvSpPr>
        <p:spPr>
          <a:xfrm>
            <a:off x="4973674" y="1907953"/>
            <a:ext cx="343786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Infrastructure (Water, Roads)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Land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Annual (Revenue, Finance)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Human Rights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Crime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Occupational Oversight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Courts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Agriculture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Business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Insurance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82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19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Topic Modeling &amp; Stance Detection Kenyan Parliament</vt:lpstr>
      <vt:lpstr>Abstract</vt:lpstr>
      <vt:lpstr>Problem Overview</vt:lpstr>
      <vt:lpstr>Motivation Overview</vt:lpstr>
      <vt:lpstr>Goal &amp; Methodology</vt:lpstr>
      <vt:lpstr>Sample Document</vt:lpstr>
      <vt:lpstr>Data Limitations --&gt; Preprocessing</vt:lpstr>
      <vt:lpstr>Topic Modeling</vt:lpstr>
      <vt:lpstr>Topic Modeling Goal</vt:lpstr>
      <vt:lpstr>Topic Modeling Procedure</vt:lpstr>
      <vt:lpstr>Output and Analysis</vt:lpstr>
      <vt:lpstr>OpenAI API Description</vt:lpstr>
      <vt:lpstr>Stance detection</vt:lpstr>
      <vt:lpstr>Stance Detection Goal</vt:lpstr>
      <vt:lpstr>Stance Detection Procedure</vt:lpstr>
      <vt:lpstr>Results/ Limitations</vt:lpstr>
      <vt:lpstr>Training a Stance Detection Model</vt:lpstr>
      <vt:lpstr>Model Results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2012-08-24T00:53:15Z</dcterms:created>
  <dcterms:modified xsi:type="dcterms:W3CDTF">2025-05-08T21:07:22Z</dcterms:modified>
</cp:coreProperties>
</file>