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1015"/>
    <a:srgbClr val="FCF5E8"/>
    <a:srgbClr val="E4FFF3"/>
    <a:srgbClr val="1EDD88"/>
    <a:srgbClr val="E8FAFE"/>
    <a:srgbClr val="62DDF5"/>
    <a:srgbClr val="EBE9FE"/>
    <a:srgbClr val="7971FB"/>
    <a:srgbClr val="E6E6E6"/>
    <a:srgbClr val="F3D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84672" autoAdjust="0"/>
  </p:normalViewPr>
  <p:slideViewPr>
    <p:cSldViewPr snapToGrid="0">
      <p:cViewPr>
        <p:scale>
          <a:sx n="55" d="100"/>
          <a:sy n="55" d="100"/>
        </p:scale>
        <p:origin x="1443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F602C3-0EBB-4E44-8096-3D48CCDDC4F1}"/>
              </a:ext>
            </a:extLst>
          </p:cNvPr>
          <p:cNvSpPr/>
          <p:nvPr userDrawn="1"/>
        </p:nvSpPr>
        <p:spPr>
          <a:xfrm>
            <a:off x="0" y="4841967"/>
            <a:ext cx="12192000" cy="2016034"/>
          </a:xfrm>
          <a:prstGeom prst="rect">
            <a:avLst/>
          </a:prstGeom>
          <a:solidFill>
            <a:srgbClr val="F9EBD3"/>
          </a:solidFill>
          <a:ln w="63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36956BD-F10A-4D73-B21E-B8E4E84527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829" y="5134747"/>
            <a:ext cx="9144000" cy="743539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产品名</a:t>
            </a:r>
            <a:endParaRPr lang="en-US" altLang="zh-C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C7141E-70EF-4DF5-B6A8-6AD32897D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9829" y="5921831"/>
            <a:ext cx="9144000" cy="50573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创始人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BF3E6-5085-4DB0-AFDA-27F7124FD2ED}"/>
              </a:ext>
            </a:extLst>
          </p:cNvPr>
          <p:cNvSpPr/>
          <p:nvPr userDrawn="1"/>
        </p:nvSpPr>
        <p:spPr>
          <a:xfrm>
            <a:off x="278674" y="278945"/>
            <a:ext cx="11625943" cy="6348278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5B27-7569-4E52-80B1-0328E475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EE2F-58AD-40DE-8BB6-1CF399EF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535C-5D61-446D-9E54-64CB4207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2EC7-AD1D-42C7-9987-E424DCC37AD2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0E4D-11EF-4387-BBDA-4B626122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ABFE-49D4-4165-B3E4-559B0ED4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FCDE-14CB-4A48-92D4-419E163D5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5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FC3-8097-4161-AE9F-BD52D9F8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8145B-301E-433E-BD3C-405217E0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2EC7-AD1D-42C7-9987-E424DCC37AD2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275FF-8B24-48D7-B273-C28D0892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C392C-84DF-4D69-A943-E4EE0744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FCDE-14CB-4A48-92D4-419E163D5F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A26EF-C005-4576-BB51-21C4DFED441E}"/>
              </a:ext>
            </a:extLst>
          </p:cNvPr>
          <p:cNvSpPr/>
          <p:nvPr userDrawn="1"/>
        </p:nvSpPr>
        <p:spPr>
          <a:xfrm>
            <a:off x="10920549" y="5625737"/>
            <a:ext cx="1271451" cy="1232263"/>
          </a:xfrm>
          <a:prstGeom prst="rect">
            <a:avLst/>
          </a:prstGeom>
          <a:solidFill>
            <a:srgbClr val="FCF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8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7D203-66EF-425B-97DD-EE874ECC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A6878-68C0-47B6-95A4-8B168A912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429F-5BB9-4D2F-A8D7-78BFB9323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2EC7-AD1D-42C7-9987-E424DCC37AD2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33599-F737-4941-968D-5514D10D6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D413-60B8-4E7F-BCC4-A297CC46E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FCDE-14CB-4A48-92D4-419E163D5F6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4" descr="Image result for le wagon">
            <a:extLst>
              <a:ext uri="{FF2B5EF4-FFF2-40B4-BE49-F238E27FC236}">
                <a16:creationId xmlns:a16="http://schemas.microsoft.com/office/drawing/2014/main" id="{3C291014-2380-49B1-A737-E5B457FF74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780" y="6025730"/>
            <a:ext cx="661240" cy="6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38D38A8-CD15-4DB2-AED2-6A5E8B20B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301867-F32E-439E-8BC4-B870B577D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创始人：</a:t>
            </a:r>
          </a:p>
        </p:txBody>
      </p:sp>
      <p:pic>
        <p:nvPicPr>
          <p:cNvPr id="14" name="Picture 2" descr="Image result for your logo here">
            <a:extLst>
              <a:ext uri="{FF2B5EF4-FFF2-40B4-BE49-F238E27FC236}">
                <a16:creationId xmlns:a16="http://schemas.microsoft.com/office/drawing/2014/main" id="{9323B323-14D0-4FE8-9FA7-FC378BF2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68" y="839548"/>
            <a:ext cx="3494064" cy="34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7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E699BC-1F40-4647-9CEF-7FC90B81E708}"/>
              </a:ext>
            </a:extLst>
          </p:cNvPr>
          <p:cNvSpPr/>
          <p:nvPr/>
        </p:nvSpPr>
        <p:spPr>
          <a:xfrm>
            <a:off x="733370" y="365125"/>
            <a:ext cx="2306248" cy="688612"/>
          </a:xfrm>
          <a:prstGeom prst="rect">
            <a:avLst/>
          </a:prstGeom>
          <a:solidFill>
            <a:srgbClr val="EBE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432C63-9263-4200-8B47-1C699800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3600" kern="0" dirty="0">
                <a:solidFill>
                  <a:srgbClr val="7971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br>
              <a:rPr lang="en-US" altLang="zh-CN" dirty="0">
                <a:solidFill>
                  <a:srgbClr val="7971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rgbClr val="7971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1827A8-A9C2-4D19-92F8-7B73C6D9FC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谁是你的目标用户？请准确定义您的客户群。</a:t>
            </a:r>
          </a:p>
        </p:txBody>
      </p:sp>
    </p:spTree>
    <p:extLst>
      <p:ext uri="{BB962C8B-B14F-4D97-AF65-F5344CB8AC3E}">
        <p14:creationId xmlns:p14="http://schemas.microsoft.com/office/powerpoint/2010/main" val="144838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EEC5BF-418C-4094-AD22-910D089178AA}"/>
              </a:ext>
            </a:extLst>
          </p:cNvPr>
          <p:cNvSpPr/>
          <p:nvPr/>
        </p:nvSpPr>
        <p:spPr>
          <a:xfrm>
            <a:off x="780833" y="365125"/>
            <a:ext cx="1262088" cy="688612"/>
          </a:xfrm>
          <a:prstGeom prst="rect">
            <a:avLst/>
          </a:prstGeom>
          <a:solidFill>
            <a:srgbClr val="E8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8FA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16023-8885-4B8D-A345-321C9857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3600" kern="0" dirty="0">
                <a:solidFill>
                  <a:srgbClr val="62DD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br>
              <a:rPr lang="en-US" altLang="zh-CN" dirty="0">
                <a:solidFill>
                  <a:srgbClr val="62DD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rgbClr val="62DD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F0AF-FB2D-4FD2-9D3F-6E646DDC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您的产品解决的痛点是什么？</a:t>
            </a:r>
            <a:endParaRPr lang="zh-CN" altLang="en-US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81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FE144E-9977-4F9B-8FD7-DD5E24358FC5}"/>
              </a:ext>
            </a:extLst>
          </p:cNvPr>
          <p:cNvSpPr/>
          <p:nvPr/>
        </p:nvSpPr>
        <p:spPr>
          <a:xfrm>
            <a:off x="715952" y="365125"/>
            <a:ext cx="2306248" cy="688612"/>
          </a:xfrm>
          <a:prstGeom prst="rect">
            <a:avLst/>
          </a:prstGeom>
          <a:solidFill>
            <a:srgbClr val="E4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8EEB6-92E8-4765-9643-0E9F5EA2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0" dirty="0">
                <a:solidFill>
                  <a:srgbClr val="1EDD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br>
              <a:rPr lang="en-US" altLang="zh-CN" dirty="0">
                <a:solidFill>
                  <a:srgbClr val="1EDD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rgbClr val="1EDD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C772CE-C8B1-48BC-A3B5-D3223ED59C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你的解决方案是什么？</a:t>
            </a:r>
          </a:p>
        </p:txBody>
      </p:sp>
    </p:spTree>
    <p:extLst>
      <p:ext uri="{BB962C8B-B14F-4D97-AF65-F5344CB8AC3E}">
        <p14:creationId xmlns:p14="http://schemas.microsoft.com/office/powerpoint/2010/main" val="215258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D8E2F-F88D-407B-95A4-92FE267F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68757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Theme</vt:lpstr>
      <vt:lpstr>PowerPoint Presentation</vt:lpstr>
      <vt:lpstr>目标人群 </vt:lpstr>
      <vt:lpstr>痛点 </vt:lpstr>
      <vt:lpstr>解决方案 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Zhu Nini</dc:creator>
  <cp:lastModifiedBy>Zhu Nini</cp:lastModifiedBy>
  <cp:revision>8</cp:revision>
  <dcterms:created xsi:type="dcterms:W3CDTF">2019-09-28T10:34:26Z</dcterms:created>
  <dcterms:modified xsi:type="dcterms:W3CDTF">2019-09-28T11:43:14Z</dcterms:modified>
</cp:coreProperties>
</file>