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E7C0C20-D8AF-4FA5-A712-02BB7D0EF50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Pulse para editar el formato del texto de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&lt;fecha/hora&gt;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&lt;pie de página&gt;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3257CBA-7798-4778-9DCF-59C8B76B0EA9}" type="slidenum">
              <a:rPr b="0" lang="en-US" sz="1400" spc="-1" strike="noStrike">
                <a:latin typeface="Arial"/>
              </a:rPr>
              <a:t>&lt;número&gt;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5860" spc="-1" strike="noStrike">
                <a:solidFill>
                  <a:srgbClr val="ffffff"/>
                </a:solidFill>
                <a:latin typeface="Arial"/>
              </a:rPr>
              <a:t>Aprendizaje de maquina</a:t>
            </a:r>
            <a:endParaRPr b="0" lang="es-E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https://playground.tensorflow.org/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Aprendizaje de maquina es el estudio de algoritmos que mejoran automáticamente por medio de la experiencia.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Es una forma de inteligencia artificial.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Aprendizaje supervisado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Mapea una entrada a una salida basado en ejemplos.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Por ejemplo: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Regresion lineal.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Regresion logistica.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Arboles de decision.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Ejemplos de uso: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Clasificacion de imagenes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Diagnostico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Clasificacion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Aprendizaje no supervisado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Es una forma de aprendizaje de maquina que busca patrones no detectados anteriormente en los datos.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Ejemplos: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Algoritmos de clustering.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Redes neuronales.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Ejemplos: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Robotica.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Comportamiento humano.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Clasificar en grupos no conocidos.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Aprendizaje por refuerzo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El algoritmo va mejorando por medio de un sistema de recompensas y castigos.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Ejemplos de uso: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Coches autonomos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Robotica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Marketing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rcRect l="12753" t="0" r="12859" b="0"/>
          <a:stretch/>
        </p:blipFill>
        <p:spPr>
          <a:xfrm>
            <a:off x="914400" y="731520"/>
            <a:ext cx="749772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Red neuronal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76320" y="1920240"/>
            <a:ext cx="5920200" cy="49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LibreOffice/6.4.2.2$Linux_X86_64 LibreOffice_project/470efa65018866d4eccd0320fc85de07297c8d71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2020-04-10T21:37:38Z</dcterms:created>
  <dc:creator/>
  <dc:description/>
  <dc:language>en-US</dc:language>
  <cp:lastModifiedBy/>
  <dcterms:modified xsi:type="dcterms:W3CDTF">2020-04-10T22:56:59Z</dcterms:modified>
  <cp:revision>2</cp:revision>
  <dc:subject/>
  <dc:title>Blueprint Plans</dc:title>
</cp:coreProperties>
</file>