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/>
    <p:restoredTop sz="94718"/>
  </p:normalViewPr>
  <p:slideViewPr>
    <p:cSldViewPr snapToGrid="0">
      <p:cViewPr varScale="1">
        <p:scale>
          <a:sx n="113" d="100"/>
          <a:sy n="113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ECD1-111C-6EE5-0B74-51931E2C9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C07CD-D301-D2D4-1F24-A81462812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BFA14-106D-8AE0-F798-7847A72B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8977F-4AD6-1D76-B967-A81E43C4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A0E2B-30DF-5392-CCB1-BC645651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5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382D-2CA7-58B7-6C02-5C8DAB4D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A6065-E3B7-EF79-6A29-900D68751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5D1AD-3A9F-BD93-900C-17E1A1B4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2961-63EA-EE41-1917-A46E32D8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051FA-AC78-1432-2563-6F589A3A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9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59584-C372-5F43-2E6D-894911352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BBB42-E05E-A7E9-D9B4-0493182BE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B4AE-1886-964F-874E-91F1F1BA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4DEF-5551-605C-6B9A-BD4C0AAD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35788-8D38-DBCC-419A-78C21391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7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A6F1-A80D-D27B-6A77-2C29B5B3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1B58-F659-8B6C-C577-F0275303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CF6C2-DDC4-9C27-8B79-9159E976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5983-922D-0F80-14A7-CA9B931F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7568D-344E-5A55-BF6F-1D6FEF2D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E273-2232-9AD6-5605-F4A7DB97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CC254-B09B-446F-2147-27E308964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2F99-8E0E-BA23-E7B4-4F52AE36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F27B7-D527-CC06-45B2-9696BE10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76CB9-F465-514B-C82D-67DDA777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5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E5DA-B030-3810-1D64-1F8C33F9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BBFC-E18A-1025-1551-A663290CC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D15F8-2700-494C-CBDC-AB4B58DD1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ADB55-09DE-A694-DFD2-34F75129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20E0A-5FA6-102D-0335-BEDF6AEB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8A7B2-FAF5-D903-B72F-5B98D2E7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CCAC-7C7A-0750-80D7-AD0406F3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F711-F522-6118-AF82-3BD0A10C3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DECB-F04E-5DC7-FB50-F9EF48B5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0B582-9B23-6485-33E4-420E2FCF1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74AA1-688F-82C2-926E-31DC767F2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E75AF-CDD5-FE2C-A07E-C07EEFC7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FCCA1-9C03-0E47-8169-AE229F3E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A61FD-5081-4267-E563-C9B1F823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9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6426-69F7-003C-96CD-AD472DFD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D15DD-2964-718D-D482-45DF5833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4E732-B4FF-9191-D8DA-DAD7F1EE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1373F-A30B-7977-FC5D-F7BA0C33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8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1E92D-FB29-35C8-15A4-C66D1CB5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586BF-D3B5-4EA1-87A7-636BD2AB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3DF8-EAA0-EE20-BAFF-9D796152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1A5D-5041-0BC0-0995-E69E16CC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493E-278E-B960-8C5D-6B8F6879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97AA5-D832-A274-3D25-D3BC50E04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2E9A3-AAD1-1CF3-B712-9D5536C5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86A4B-0F37-4FF5-BB5E-B8DA0D8E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DDB48-37AA-00AD-BCFE-5CB8405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0208-EBB9-E5CE-23E6-1DE5186E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FF9E9-FFAE-9011-86A9-438D24D3B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1DFB0-D561-6E26-4993-84C3345D7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AFA73-F587-446E-E597-69C7F088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D6A2-A769-BF48-9D66-878F98736F6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17D03-98D9-85EE-52D6-16891902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FC572-F43A-0651-4908-318689D3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3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48099-758F-4BB5-6980-17E7A626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2C6F1-B783-798C-D44D-E272DA9E2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6841-ADCA-B2FC-ABEF-4E84CCD43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2D6A2-A769-BF48-9D66-878F98736F66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FA841-7512-2D3C-F613-5C5450756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4266E-03B5-AE7D-C237-53496F43C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DD35C-3B6C-AA45-9DB3-2E20C1F2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6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CFF55C53-0D09-E927-1B35-37383582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110" y="495300"/>
            <a:ext cx="11999840" cy="5999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2DA065-B0A4-E89A-6CFD-205BF7B2F9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6000" y="1079500"/>
            <a:ext cx="5080000" cy="25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3FFA3-075B-E1F7-0D08-EB02B9FB87A1}"/>
              </a:ext>
            </a:extLst>
          </p:cNvPr>
          <p:cNvSpPr txBox="1"/>
          <p:nvPr/>
        </p:nvSpPr>
        <p:spPr>
          <a:xfrm>
            <a:off x="359802" y="19281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Mother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93321-B339-B6E3-B6D3-3D4489E8E49B}"/>
              </a:ext>
            </a:extLst>
          </p:cNvPr>
          <p:cNvSpPr txBox="1"/>
          <p:nvPr/>
        </p:nvSpPr>
        <p:spPr>
          <a:xfrm>
            <a:off x="397161" y="2462196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Father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62234-6980-3D10-B24B-652C292C321C}"/>
              </a:ext>
            </a:extLst>
          </p:cNvPr>
          <p:cNvSpPr txBox="1"/>
          <p:nvPr/>
        </p:nvSpPr>
        <p:spPr>
          <a:xfrm>
            <a:off x="3003435" y="743780"/>
            <a:ext cx="154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Offspring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F0F54-C235-B99B-D48A-96983F8E3236}"/>
              </a:ext>
            </a:extLst>
          </p:cNvPr>
          <p:cNvSpPr txBox="1"/>
          <p:nvPr/>
        </p:nvSpPr>
        <p:spPr>
          <a:xfrm>
            <a:off x="900090" y="3171150"/>
            <a:ext cx="270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Didot" panose="02000503000000020003" pitchFamily="2" charset="-79"/>
                <a:cs typeface="Didot" panose="02000503000000020003" pitchFamily="2" charset="-79"/>
              </a:rPr>
              <a:t>Introgressed</a:t>
            </a:r>
            <a:r>
              <a:rPr lang="en-US" i="1" dirty="0">
                <a:latin typeface="Didot" panose="02000503000000020003" pitchFamily="2" charset="-79"/>
                <a:cs typeface="Didot" panose="02000503000000020003" pitchFamily="2" charset="-79"/>
              </a:rPr>
              <a:t> segments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CC92D8-9275-981E-3743-84CF7D349F47}"/>
              </a:ext>
            </a:extLst>
          </p:cNvPr>
          <p:cNvSpPr/>
          <p:nvPr/>
        </p:nvSpPr>
        <p:spPr>
          <a:xfrm>
            <a:off x="2214056" y="2602482"/>
            <a:ext cx="816746" cy="372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A34E9-C152-1241-7488-AA4500920D96}"/>
              </a:ext>
            </a:extLst>
          </p:cNvPr>
          <p:cNvSpPr/>
          <p:nvPr/>
        </p:nvSpPr>
        <p:spPr>
          <a:xfrm>
            <a:off x="3147627" y="2602482"/>
            <a:ext cx="149505" cy="372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1E4908-13CA-D552-F2BE-88D0B7E24418}"/>
              </a:ext>
            </a:extLst>
          </p:cNvPr>
          <p:cNvSpPr/>
          <p:nvPr/>
        </p:nvSpPr>
        <p:spPr>
          <a:xfrm>
            <a:off x="3147627" y="2012150"/>
            <a:ext cx="149505" cy="372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B6AA09-99F5-D2A2-55A7-24EF9AEB84F3}"/>
              </a:ext>
            </a:extLst>
          </p:cNvPr>
          <p:cNvSpPr/>
          <p:nvPr/>
        </p:nvSpPr>
        <p:spPr>
          <a:xfrm>
            <a:off x="2560285" y="1719216"/>
            <a:ext cx="211649" cy="372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4A6A3C-623A-A633-8F53-9B46CD6A87ED}"/>
              </a:ext>
            </a:extLst>
          </p:cNvPr>
          <p:cNvSpPr/>
          <p:nvPr/>
        </p:nvSpPr>
        <p:spPr>
          <a:xfrm>
            <a:off x="1512721" y="2030693"/>
            <a:ext cx="418730" cy="372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082190-5BCD-130F-8DCC-1D380E1EDA79}"/>
              </a:ext>
            </a:extLst>
          </p:cNvPr>
          <p:cNvSpPr/>
          <p:nvPr/>
        </p:nvSpPr>
        <p:spPr>
          <a:xfrm>
            <a:off x="1287081" y="1702455"/>
            <a:ext cx="74719" cy="372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6DD55F-E257-36FC-6E70-26E545A29D45}"/>
              </a:ext>
            </a:extLst>
          </p:cNvPr>
          <p:cNvSpPr/>
          <p:nvPr/>
        </p:nvSpPr>
        <p:spPr>
          <a:xfrm>
            <a:off x="1287081" y="2329033"/>
            <a:ext cx="74719" cy="3728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505D68-8296-4DBA-04D5-46DAE56282D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622429" y="2975344"/>
            <a:ext cx="149505" cy="2041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2D3F86-C924-1437-5EBB-0B55EE829775}"/>
              </a:ext>
            </a:extLst>
          </p:cNvPr>
          <p:cNvSpPr txBox="1"/>
          <p:nvPr/>
        </p:nvSpPr>
        <p:spPr>
          <a:xfrm>
            <a:off x="-4677" y="1313614"/>
            <a:ext cx="360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Didot" panose="02000503000000020003" pitchFamily="2" charset="-79"/>
                <a:cs typeface="Didot" panose="02000503000000020003" pitchFamily="2" charset="-79"/>
              </a:rPr>
              <a:t>Conservation Target segments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C1977E-E294-08DD-5B30-80929A68954A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011213" y="2975344"/>
            <a:ext cx="211167" cy="2041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09E9EC-62B8-D79C-8A2F-2BB1A5BC9BCA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030802" y="2385012"/>
            <a:ext cx="191578" cy="7925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8A02D9-67CB-4D89-FFF1-67D7425D474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730931" y="2092078"/>
            <a:ext cx="935179" cy="1006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B867D50-1766-79AB-305B-4E9D5FED9A9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722086" y="2403555"/>
            <a:ext cx="14586" cy="6738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B600A8-972A-B841-8461-6B742308D5B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324441" y="2701895"/>
            <a:ext cx="421076" cy="3755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E22980-C9D0-78D5-7E6A-ADD64409275B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324441" y="2075317"/>
            <a:ext cx="388800" cy="10154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6CEC8F-7EB9-4E41-5411-65D5C7E6BA8D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799336" y="1682946"/>
            <a:ext cx="462411" cy="2488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F329351-0C41-E64F-8DE9-5C6EF8309CCF}"/>
              </a:ext>
            </a:extLst>
          </p:cNvPr>
          <p:cNvSpPr/>
          <p:nvPr/>
        </p:nvSpPr>
        <p:spPr>
          <a:xfrm>
            <a:off x="3776526" y="2349500"/>
            <a:ext cx="2104008" cy="12700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D0EC465-5268-95BE-1903-50A5EE131B6B}"/>
              </a:ext>
            </a:extLst>
          </p:cNvPr>
          <p:cNvSpPr/>
          <p:nvPr/>
        </p:nvSpPr>
        <p:spPr>
          <a:xfrm>
            <a:off x="3833794" y="1164298"/>
            <a:ext cx="1984596" cy="1192245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710EF2-E441-CAFF-6E14-7EF6838F4B22}"/>
              </a:ext>
            </a:extLst>
          </p:cNvPr>
          <p:cNvSpPr txBox="1"/>
          <p:nvPr/>
        </p:nvSpPr>
        <p:spPr>
          <a:xfrm>
            <a:off x="4011581" y="794966"/>
            <a:ext cx="180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latin typeface="Didot" panose="02000503000000020003" pitchFamily="2" charset="-79"/>
                <a:cs typeface="Didot" panose="02000503000000020003" pitchFamily="2" charset="-79"/>
              </a:rPr>
              <a:t>Breeding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D9BF30-682D-EAA3-4473-36E04DD93481}"/>
              </a:ext>
            </a:extLst>
          </p:cNvPr>
          <p:cNvSpPr txBox="1"/>
          <p:nvPr/>
        </p:nvSpPr>
        <p:spPr>
          <a:xfrm>
            <a:off x="4011581" y="3596041"/>
            <a:ext cx="180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latin typeface="Didot" panose="02000503000000020003" pitchFamily="2" charset="-79"/>
                <a:cs typeface="Didot" panose="02000503000000020003" pitchFamily="2" charset="-79"/>
              </a:rPr>
              <a:t>Non-Breeding</a:t>
            </a: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CC57FEC0-9B69-2210-989B-A54BABBD2766}"/>
              </a:ext>
            </a:extLst>
          </p:cNvPr>
          <p:cNvSpPr/>
          <p:nvPr/>
        </p:nvSpPr>
        <p:spPr>
          <a:xfrm>
            <a:off x="3297132" y="1501651"/>
            <a:ext cx="536662" cy="176665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D69D40-90CB-0920-EF9C-1548F8F9D3C4}"/>
              </a:ext>
            </a:extLst>
          </p:cNvPr>
          <p:cNvCxnSpPr>
            <a:cxnSpLocks/>
          </p:cNvCxnSpPr>
          <p:nvPr/>
        </p:nvCxnSpPr>
        <p:spPr>
          <a:xfrm>
            <a:off x="3565463" y="2638637"/>
            <a:ext cx="2683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97C8B6-179A-9BA7-F80F-D6CACC38F836}"/>
              </a:ext>
            </a:extLst>
          </p:cNvPr>
          <p:cNvCxnSpPr>
            <a:cxnSpLocks/>
          </p:cNvCxnSpPr>
          <p:nvPr/>
        </p:nvCxnSpPr>
        <p:spPr>
          <a:xfrm>
            <a:off x="3565463" y="2075317"/>
            <a:ext cx="2683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07111E9-E920-6375-DD71-BC51413BB0B9}"/>
              </a:ext>
            </a:extLst>
          </p:cNvPr>
          <p:cNvSpPr txBox="1"/>
          <p:nvPr/>
        </p:nvSpPr>
        <p:spPr>
          <a:xfrm>
            <a:off x="508544" y="4477601"/>
            <a:ext cx="3191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idot" panose="02000503000000020003" pitchFamily="2" charset="-79"/>
                <a:cs typeface="Didot" panose="02000503000000020003" pitchFamily="2" charset="-79"/>
              </a:rPr>
              <a:t>b) Founder Panel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BD5DEF-B2E4-D512-1CA7-B0CD0ACD4C1C}"/>
              </a:ext>
            </a:extLst>
          </p:cNvPr>
          <p:cNvSpPr txBox="1"/>
          <p:nvPr/>
        </p:nvSpPr>
        <p:spPr>
          <a:xfrm>
            <a:off x="508544" y="309097"/>
            <a:ext cx="398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idot" panose="02000503000000020003" pitchFamily="2" charset="-79"/>
                <a:cs typeface="Didot" panose="02000503000000020003" pitchFamily="2" charset="-79"/>
              </a:rPr>
              <a:t>a) Local ancestry selection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C7BCC2-1D15-1D7D-925F-3BE7402C9CC0}"/>
              </a:ext>
            </a:extLst>
          </p:cNvPr>
          <p:cNvSpPr txBox="1"/>
          <p:nvPr/>
        </p:nvSpPr>
        <p:spPr>
          <a:xfrm>
            <a:off x="6511313" y="307708"/>
            <a:ext cx="5839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idot" panose="02000503000000020003" pitchFamily="2" charset="-79"/>
                <a:cs typeface="Didot" panose="02000503000000020003" pitchFamily="2" charset="-79"/>
              </a:rPr>
              <a:t>c) Selection for Target Ancestry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AFF113-E3F2-45C1-C9C6-DCD54A2F527C}"/>
              </a:ext>
            </a:extLst>
          </p:cNvPr>
          <p:cNvSpPr txBox="1"/>
          <p:nvPr/>
        </p:nvSpPr>
        <p:spPr>
          <a:xfrm>
            <a:off x="6511313" y="2462196"/>
            <a:ext cx="5839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idot" panose="02000503000000020003" pitchFamily="2" charset="-79"/>
                <a:cs typeface="Didot" panose="02000503000000020003" pitchFamily="2" charset="-79"/>
              </a:rPr>
              <a:t>d) Selection for low Kinship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7C4F9E-1371-811E-AE92-F4D0EC67B811}"/>
              </a:ext>
            </a:extLst>
          </p:cNvPr>
          <p:cNvSpPr txBox="1"/>
          <p:nvPr/>
        </p:nvSpPr>
        <p:spPr>
          <a:xfrm>
            <a:off x="6511313" y="4478708"/>
            <a:ext cx="625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idot" panose="02000503000000020003" pitchFamily="2" charset="-79"/>
                <a:cs typeface="Didot" panose="02000503000000020003" pitchFamily="2" charset="-79"/>
              </a:rPr>
              <a:t>e) Selection combining Ancestry &amp; Kinship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D0D2ABD-4111-024A-0849-8BB2415EBC4F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1287081" y="1880350"/>
            <a:ext cx="789649" cy="85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0096FA-40F4-E0F7-D533-4D1A8FFC47C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052811" y="2198581"/>
            <a:ext cx="109481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BFFE2CA-52E9-1FC9-64D4-A18C5EA2C20B}"/>
              </a:ext>
            </a:extLst>
          </p:cNvPr>
          <p:cNvCxnSpPr>
            <a:cxnSpLocks/>
          </p:cNvCxnSpPr>
          <p:nvPr/>
        </p:nvCxnSpPr>
        <p:spPr>
          <a:xfrm flipH="1">
            <a:off x="2073562" y="1885805"/>
            <a:ext cx="370" cy="29410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EE8CAF5-E15D-AB7D-1A8F-1A1F138EFFE7}"/>
              </a:ext>
            </a:extLst>
          </p:cNvPr>
          <p:cNvCxnSpPr>
            <a:cxnSpLocks/>
          </p:cNvCxnSpPr>
          <p:nvPr/>
        </p:nvCxnSpPr>
        <p:spPr>
          <a:xfrm flipH="1">
            <a:off x="3140850" y="1906170"/>
            <a:ext cx="6337" cy="25525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0B28160-8392-AE63-7C60-1B7628436CCA}"/>
              </a:ext>
            </a:extLst>
          </p:cNvPr>
          <p:cNvCxnSpPr>
            <a:cxnSpLocks/>
          </p:cNvCxnSpPr>
          <p:nvPr/>
        </p:nvCxnSpPr>
        <p:spPr>
          <a:xfrm>
            <a:off x="3144018" y="1924648"/>
            <a:ext cx="15267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C0E8F80-9953-39DC-ED70-564ADE14F281}"/>
              </a:ext>
            </a:extLst>
          </p:cNvPr>
          <p:cNvCxnSpPr>
            <a:cxnSpLocks/>
          </p:cNvCxnSpPr>
          <p:nvPr/>
        </p:nvCxnSpPr>
        <p:spPr>
          <a:xfrm>
            <a:off x="3660714" y="1313614"/>
            <a:ext cx="215767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6D6E596-0541-DD82-FA1D-F0435037493C}"/>
              </a:ext>
            </a:extLst>
          </p:cNvPr>
          <p:cNvCxnSpPr>
            <a:cxnSpLocks/>
          </p:cNvCxnSpPr>
          <p:nvPr/>
        </p:nvCxnSpPr>
        <p:spPr>
          <a:xfrm>
            <a:off x="1287081" y="2808487"/>
            <a:ext cx="188281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F610AC8-1062-2DFA-B1C1-49BD96CDADA1}"/>
              </a:ext>
            </a:extLst>
          </p:cNvPr>
          <p:cNvCxnSpPr>
            <a:cxnSpLocks/>
          </p:cNvCxnSpPr>
          <p:nvPr/>
        </p:nvCxnSpPr>
        <p:spPr>
          <a:xfrm flipH="1">
            <a:off x="1478625" y="2497268"/>
            <a:ext cx="3595" cy="29980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BA07124-3347-D89C-A496-0F08C8A8D960}"/>
              </a:ext>
            </a:extLst>
          </p:cNvPr>
          <p:cNvCxnSpPr>
            <a:cxnSpLocks/>
          </p:cNvCxnSpPr>
          <p:nvPr/>
        </p:nvCxnSpPr>
        <p:spPr>
          <a:xfrm flipV="1">
            <a:off x="1477317" y="2492727"/>
            <a:ext cx="1791384" cy="14614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74E15CB-9A40-5DC1-C617-DF497816C517}"/>
              </a:ext>
            </a:extLst>
          </p:cNvPr>
          <p:cNvCxnSpPr>
            <a:cxnSpLocks/>
          </p:cNvCxnSpPr>
          <p:nvPr/>
        </p:nvCxnSpPr>
        <p:spPr>
          <a:xfrm>
            <a:off x="3678100" y="1614483"/>
            <a:ext cx="214029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BB6F640-13D2-B403-22EF-8B913FAF722C}"/>
              </a:ext>
            </a:extLst>
          </p:cNvPr>
          <p:cNvCxnSpPr>
            <a:cxnSpLocks/>
          </p:cNvCxnSpPr>
          <p:nvPr/>
        </p:nvCxnSpPr>
        <p:spPr>
          <a:xfrm flipH="1">
            <a:off x="3284949" y="1614483"/>
            <a:ext cx="433885" cy="878244"/>
          </a:xfrm>
          <a:prstGeom prst="line">
            <a:avLst/>
          </a:prstGeom>
          <a:ln w="5715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A4D3DF9-998C-3C77-E807-1049B1AC8BB6}"/>
              </a:ext>
            </a:extLst>
          </p:cNvPr>
          <p:cNvCxnSpPr>
            <a:cxnSpLocks/>
          </p:cNvCxnSpPr>
          <p:nvPr/>
        </p:nvCxnSpPr>
        <p:spPr>
          <a:xfrm flipH="1">
            <a:off x="3284949" y="1313614"/>
            <a:ext cx="375765" cy="611034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3A615B4-2D6D-583D-E11A-1649ED1867B4}"/>
              </a:ext>
            </a:extLst>
          </p:cNvPr>
          <p:cNvSpPr txBox="1"/>
          <p:nvPr/>
        </p:nvSpPr>
        <p:spPr>
          <a:xfrm>
            <a:off x="1474019" y="1020050"/>
            <a:ext cx="270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Didot" panose="02000503000000020003" pitchFamily="2" charset="-79"/>
                <a:cs typeface="Didot" panose="02000503000000020003" pitchFamily="2" charset="-79"/>
              </a:rPr>
              <a:t>Meiosis Pathways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4A638C6-9C96-F180-99F3-E8A654589526}"/>
              </a:ext>
            </a:extLst>
          </p:cNvPr>
          <p:cNvCxnSpPr>
            <a:cxnSpLocks/>
          </p:cNvCxnSpPr>
          <p:nvPr/>
        </p:nvCxnSpPr>
        <p:spPr>
          <a:xfrm>
            <a:off x="3291898" y="1327900"/>
            <a:ext cx="163783" cy="2861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3046E2F-EBF8-F728-AE2C-53215A56B9A9}"/>
              </a:ext>
            </a:extLst>
          </p:cNvPr>
          <p:cNvCxnSpPr>
            <a:cxnSpLocks/>
          </p:cNvCxnSpPr>
          <p:nvPr/>
        </p:nvCxnSpPr>
        <p:spPr>
          <a:xfrm>
            <a:off x="3284949" y="1324739"/>
            <a:ext cx="194488" cy="7673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3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40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Didot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Lawson</dc:creator>
  <cp:lastModifiedBy>Daniel Lawson</cp:lastModifiedBy>
  <cp:revision>10</cp:revision>
  <dcterms:created xsi:type="dcterms:W3CDTF">2023-05-24T21:08:38Z</dcterms:created>
  <dcterms:modified xsi:type="dcterms:W3CDTF">2023-07-18T16:00:36Z</dcterms:modified>
</cp:coreProperties>
</file>