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32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5129-CE92-4AC2-8354-D96E08902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37CC4-5254-40ED-9F5D-8A8055BDC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5D052-70A7-41EE-9F55-933E3182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75B61-3550-44E5-9058-5E3C85FB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C99BA-B6EE-42AD-BD4F-65E4BA3F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6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28612-E7F1-4F20-BBA0-3BC58652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FF0AE-5B5C-4E97-A1D5-080342836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A714B-E583-4A55-BE44-7959F81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B84FD-E448-4477-B103-12CDE78E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127D7-556B-41C1-93F9-2DDF7BDC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1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56E5D-B4B8-428B-A0CE-BDC9C3043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462C5-A1F7-4D78-8B7E-F662FC2F5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C7B27-C13D-4D68-A13A-4D35A3FA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5BA88-4DEE-432F-B4AA-5430280D2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59704-2875-43B2-B712-546CAE3E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3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7342-BEE7-4B50-9A22-352923D7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923B6-45A5-4278-9FDF-5C8B96FD8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CA96D-64A4-4897-9E6D-9BD14F819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2405-5BE5-43FD-B8B3-0AD0BD90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AE633-D19D-4F3B-BDD4-26E9C362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8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44F1-AC8B-4106-B2B6-936895BA3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CBEA8-CBAF-442E-940E-D63A7FBA1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15BC4-650A-4898-B118-50FFB1600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1BD8A-EE24-40F2-A8E6-06BCE835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CAF86-9AFB-47BE-A5E7-806F48BD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9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057F0-5985-4226-9D2D-C24D364A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2F990-29B5-475D-B211-EDF823DB8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A4AA9-2C46-4EAE-A11C-21EC87DF1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9B92A-F0EA-4D3B-8154-ACCE15FC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771DC-E3F7-4DB4-8539-D7504194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53FB2-3D52-4FB0-BA7E-A103B4FE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87DB-6589-42B4-AF6A-273C1549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B2549-E720-416B-BD10-782CFD9E9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0F478-F624-4224-911F-EA37E3471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377BD-939B-4A82-9C2C-B4985635E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E8E83-5685-444A-875E-4CD2DA6AB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328DB-FAFD-4510-8B9D-3AD35A03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DFB6C-16C6-4461-A87B-FF165566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B6FFC-6B0B-443B-8C91-94738F81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0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BDAC-9177-419A-89DF-6D60E4A5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33D1B-32AD-43B5-B6DA-5399189F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41EC2-F70C-425F-87EC-C3B95C51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1D261-4584-4073-80C9-AC269FAD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3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9376D-7FAD-4680-8115-5B3E8927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1CF1F-2C76-4D8B-BA85-2CE51F56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81997-DF53-4B3B-B30C-39D4E738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6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F75E-8620-4AF9-A95B-BA68D270C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F8B0E-7DD7-4F6C-802C-95807EF35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28D64-7F4A-4D5D-83CB-DA0F91E54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EC193-3E8E-4FDB-A60B-B2925961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BD626-3A84-47EF-9B31-79CFBF79E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ABE21-45DC-4EA7-8DCC-1EAED450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3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4D76-2B42-4FA0-AE5E-80281DE5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219EC5-7021-425A-AA24-302034EB1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A9398-7095-415A-88DC-72D94B2B6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2A5D4-D923-470A-BF4C-36F431D1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C5AAA-345A-4C03-AA32-65FF5A13C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8317-C568-420C-8E6C-5898DD08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0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05C7AC-2282-476A-ADC4-7B9FC3491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A0BC4-985A-4E58-9DEB-1D4D09CDD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305C3-D2E5-4072-880C-23390382A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7DF5B-FC35-4261-A80E-D864790832D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D41E7-2CAC-47C8-9C4A-23BE931D8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38A7F-23A7-4A23-BAAA-F764313F8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3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hyperlink" Target="https://jira.ncsa.illinois.edu/projects/DA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://www.xsede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p reversed">
            <a:extLst>
              <a:ext uri="{FF2B5EF4-FFF2-40B4-BE49-F238E27FC236}">
                <a16:creationId xmlns:a16="http://schemas.microsoft.com/office/drawing/2014/main" id="{9E8A33C8-E067-47E8-AB5A-ECAC1EF87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627" y="1553028"/>
            <a:ext cx="1036411" cy="103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F95A78-06D8-493D-99C2-E4735B226806}"/>
              </a:ext>
            </a:extLst>
          </p:cNvPr>
          <p:cNvSpPr txBox="1"/>
          <p:nvPr/>
        </p:nvSpPr>
        <p:spPr>
          <a:xfrm>
            <a:off x="4971143" y="2582334"/>
            <a:ext cx="224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chemeClr val="tx2"/>
                </a:solidFill>
              </a:rPr>
              <a:t>ChronicleMap</a:t>
            </a:r>
            <a:r>
              <a:rPr lang="en-US" b="1" i="1" dirty="0">
                <a:solidFill>
                  <a:schemeClr val="tx2"/>
                </a:solidFill>
              </a:rPr>
              <a:t>&lt;K,V&gt;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96CE13D-1983-4A08-AEC6-88D2FAD2D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208" y="2803032"/>
            <a:ext cx="667683" cy="7788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F11870-5149-4873-8DC5-B04DB291EA34}"/>
              </a:ext>
            </a:extLst>
          </p:cNvPr>
          <p:cNvSpPr txBox="1"/>
          <p:nvPr/>
        </p:nvSpPr>
        <p:spPr>
          <a:xfrm>
            <a:off x="4142037" y="3120684"/>
            <a:ext cx="2865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/dev/</a:t>
            </a:r>
            <a:r>
              <a:rPr lang="en-US" b="1" dirty="0" err="1"/>
              <a:t>shm</a:t>
            </a:r>
            <a:r>
              <a:rPr lang="en-US" b="1" dirty="0"/>
              <a:t>/</a:t>
            </a:r>
            <a:r>
              <a:rPr lang="en-US" b="1" dirty="0" err="1"/>
              <a:t>BondVOInterface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1028" name="Picture 4" descr="Image result for java duke">
            <a:extLst>
              <a:ext uri="{FF2B5EF4-FFF2-40B4-BE49-F238E27FC236}">
                <a16:creationId xmlns:a16="http://schemas.microsoft.com/office/drawing/2014/main" id="{A4390327-B210-4417-BD85-6CFD526C2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599" y="3429000"/>
            <a:ext cx="1490663" cy="149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235BF13C-2561-4DFD-A536-B7F8CCBA12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599" y="2805892"/>
            <a:ext cx="1640873" cy="613279"/>
          </a:xfrm>
          <a:prstGeom prst="rect">
            <a:avLst/>
          </a:prstGeom>
        </p:spPr>
      </p:pic>
      <p:pic>
        <p:nvPicPr>
          <p:cNvPr id="12" name="Picture 11" descr="A picture containing drawing, knife, light&#10;&#10;Description automatically generated">
            <a:extLst>
              <a:ext uri="{FF2B5EF4-FFF2-40B4-BE49-F238E27FC236}">
                <a16:creationId xmlns:a16="http://schemas.microsoft.com/office/drawing/2014/main" id="{65A97C5A-9960-4B02-B3B4-DED2C6E7DA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245" y="162851"/>
            <a:ext cx="438056" cy="6132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82208A-9DDC-414E-941D-B6082F67E2E7}"/>
              </a:ext>
            </a:extLst>
          </p:cNvPr>
          <p:cNvSpPr txBox="1"/>
          <p:nvPr/>
        </p:nvSpPr>
        <p:spPr>
          <a:xfrm>
            <a:off x="10358511" y="4734997"/>
            <a:ext cx="177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JVM </a:t>
            </a:r>
            <a:r>
              <a:rPr lang="en-US" dirty="0" err="1"/>
              <a:t>pid</a:t>
            </a:r>
            <a:r>
              <a:rPr lang="en-US" dirty="0"/>
              <a:t> 1</a:t>
            </a:r>
          </a:p>
        </p:txBody>
      </p:sp>
      <p:pic>
        <p:nvPicPr>
          <p:cNvPr id="16" name="Picture 4" descr="Image result for java duke">
            <a:extLst>
              <a:ext uri="{FF2B5EF4-FFF2-40B4-BE49-F238E27FC236}">
                <a16:creationId xmlns:a16="http://schemas.microsoft.com/office/drawing/2014/main" id="{8766CFE6-772C-42B0-814A-B0B72F32F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69" y="3520785"/>
            <a:ext cx="1490663" cy="149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933B5B73-36CB-4ED5-AAD1-196C4A8FEF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69" y="2897677"/>
            <a:ext cx="1640873" cy="6132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D04EE6F-46CF-448D-A248-162F4F54CE30}"/>
              </a:ext>
            </a:extLst>
          </p:cNvPr>
          <p:cNvSpPr txBox="1"/>
          <p:nvPr/>
        </p:nvSpPr>
        <p:spPr>
          <a:xfrm>
            <a:off x="1043880" y="4836611"/>
            <a:ext cx="177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JVM </a:t>
            </a:r>
            <a:r>
              <a:rPr lang="en-US" dirty="0" err="1"/>
              <a:t>pid</a:t>
            </a:r>
            <a:r>
              <a:rPr lang="en-US" dirty="0"/>
              <a:t> 2</a:t>
            </a:r>
          </a:p>
        </p:txBody>
      </p:sp>
      <p:pic>
        <p:nvPicPr>
          <p:cNvPr id="19" name="Picture 18" descr="A picture containing drawing, knife, light&#10;&#10;Description automatically generated">
            <a:extLst>
              <a:ext uri="{FF2B5EF4-FFF2-40B4-BE49-F238E27FC236}">
                <a16:creationId xmlns:a16="http://schemas.microsoft.com/office/drawing/2014/main" id="{7AB55C42-22A6-474A-97A4-DF82FD510F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631" y="184602"/>
            <a:ext cx="438056" cy="613279"/>
          </a:xfrm>
          <a:prstGeom prst="rect">
            <a:avLst/>
          </a:prstGeom>
        </p:spPr>
      </p:pic>
      <p:pic>
        <p:nvPicPr>
          <p:cNvPr id="1030" name="Picture 6" descr="Image result for java duke">
            <a:extLst>
              <a:ext uri="{FF2B5EF4-FFF2-40B4-BE49-F238E27FC236}">
                <a16:creationId xmlns:a16="http://schemas.microsoft.com/office/drawing/2014/main" id="{AEC2FF37-1B3D-4B4E-81AA-85957C874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914" y="537683"/>
            <a:ext cx="782508" cy="64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A picture containing drawing, knife, light&#10;&#10;Description automatically generated">
            <a:extLst>
              <a:ext uri="{FF2B5EF4-FFF2-40B4-BE49-F238E27FC236}">
                <a16:creationId xmlns:a16="http://schemas.microsoft.com/office/drawing/2014/main" id="{B89C7885-E33A-4FF0-ACEB-E59078D7FC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197" y="4582835"/>
            <a:ext cx="438056" cy="613279"/>
          </a:xfrm>
          <a:prstGeom prst="rect">
            <a:avLst/>
          </a:prstGeom>
        </p:spPr>
      </p:pic>
      <p:pic>
        <p:nvPicPr>
          <p:cNvPr id="1032" name="Picture 8" descr="CITI 1, download CITI 1 :: Vector Logos, Brand logo, Company logo">
            <a:extLst>
              <a:ext uri="{FF2B5EF4-FFF2-40B4-BE49-F238E27FC236}">
                <a16:creationId xmlns:a16="http://schemas.microsoft.com/office/drawing/2014/main" id="{6B26C091-5D8B-4B20-810F-3538C7B37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262" y="6174709"/>
            <a:ext cx="674462" cy="67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936DFCB-C9E3-43B0-AFB9-1BD02A4B1C71}"/>
              </a:ext>
            </a:extLst>
          </p:cNvPr>
          <p:cNvCxnSpPr>
            <a:stCxn id="1028" idx="1"/>
            <a:endCxn id="21" idx="3"/>
          </p:cNvCxnSpPr>
          <p:nvPr/>
        </p:nvCxnSpPr>
        <p:spPr>
          <a:xfrm rot="10800000" flipV="1">
            <a:off x="6117253" y="4174331"/>
            <a:ext cx="3636346" cy="7151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6DFAAA7-985A-48B3-B850-4A5F15E7DC74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2058732" y="4266117"/>
            <a:ext cx="3620465" cy="6233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3C52C10-3704-4630-B7EF-4E4ABFECB511}"/>
              </a:ext>
            </a:extLst>
          </p:cNvPr>
          <p:cNvSpPr txBox="1"/>
          <p:nvPr/>
        </p:nvSpPr>
        <p:spPr>
          <a:xfrm>
            <a:off x="2826229" y="4347237"/>
            <a:ext cx="94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@t=0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ACF942-3012-4DEA-AF6A-9B3FC1C57769}"/>
              </a:ext>
            </a:extLst>
          </p:cNvPr>
          <p:cNvSpPr txBox="1"/>
          <p:nvPr/>
        </p:nvSpPr>
        <p:spPr>
          <a:xfrm>
            <a:off x="8593772" y="4347237"/>
            <a:ext cx="94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@t=0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D7E783-07E9-4D72-877D-862C1ED0A82A}"/>
              </a:ext>
            </a:extLst>
          </p:cNvPr>
          <p:cNvSpPr txBox="1"/>
          <p:nvPr/>
        </p:nvSpPr>
        <p:spPr>
          <a:xfrm>
            <a:off x="3468146" y="5417924"/>
            <a:ext cx="71527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ChronicleMap</a:t>
            </a:r>
            <a:r>
              <a:rPr lang="en-US" dirty="0"/>
              <a:t>&lt;String, </a:t>
            </a:r>
            <a:r>
              <a:rPr lang="en-US" dirty="0" err="1"/>
              <a:t>BondVOInterface</a:t>
            </a:r>
            <a:r>
              <a:rPr lang="en-US" dirty="0"/>
              <a:t>&gt; chm =</a:t>
            </a:r>
          </a:p>
          <a:p>
            <a:r>
              <a:rPr lang="en-US" dirty="0"/>
              <a:t>                   </a:t>
            </a:r>
            <a:r>
              <a:rPr lang="en-US" dirty="0" err="1"/>
              <a:t>ChroinicleMapBuilder</a:t>
            </a:r>
            <a:r>
              <a:rPr lang="en-US" dirty="0"/>
              <a:t>…</a:t>
            </a:r>
            <a:r>
              <a:rPr lang="en-US" i="1" dirty="0" err="1"/>
              <a:t>createPersistedTo</a:t>
            </a:r>
            <a:r>
              <a:rPr lang="en-US" dirty="0"/>
              <a:t>(</a:t>
            </a:r>
          </a:p>
          <a:p>
            <a:r>
              <a:rPr lang="en-US" dirty="0"/>
              <a:t>                          “/dev/</a:t>
            </a:r>
            <a:r>
              <a:rPr lang="en-US" dirty="0" err="1"/>
              <a:t>shm</a:t>
            </a:r>
            <a:r>
              <a:rPr lang="en-US" dirty="0"/>
              <a:t>/</a:t>
            </a:r>
            <a:r>
              <a:rPr lang="en-US" dirty="0" err="1"/>
              <a:t>BondVOInterface</a:t>
            </a:r>
            <a:r>
              <a:rPr lang="en-US" dirty="0"/>
              <a:t>"</a:t>
            </a:r>
          </a:p>
          <a:p>
            <a:r>
              <a:rPr lang="en-US" dirty="0"/>
              <a:t>                );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A3A2E8-76FC-4F8F-A314-B8EB507BB462}"/>
              </a:ext>
            </a:extLst>
          </p:cNvPr>
          <p:cNvSpPr txBox="1"/>
          <p:nvPr/>
        </p:nvSpPr>
        <p:spPr>
          <a:xfrm>
            <a:off x="3971078" y="3344599"/>
            <a:ext cx="4412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 </a:t>
            </a:r>
            <a:r>
              <a:rPr lang="en-US" dirty="0">
                <a:hlinkClick r:id="rId9"/>
              </a:rPr>
              <a:t>www.xsede.org</a:t>
            </a:r>
            <a:endParaRPr lang="en-US" dirty="0"/>
          </a:p>
          <a:p>
            <a:r>
              <a:rPr lang="en-US" dirty="0"/>
              <a:t>Via </a:t>
            </a:r>
            <a:r>
              <a:rPr lang="en-US" dirty="0">
                <a:hlinkClick r:id="rId10"/>
              </a:rPr>
              <a:t>https://jira.ncsa.illinois.edu/projects/DA/</a:t>
            </a:r>
            <a:endParaRPr lang="en-US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33EBB52-DCFE-4E56-A570-27056459BF51}"/>
              </a:ext>
            </a:extLst>
          </p:cNvPr>
          <p:cNvCxnSpPr>
            <a:cxnSpLocks/>
            <a:stCxn id="17" idx="0"/>
            <a:endCxn id="19" idx="1"/>
          </p:cNvCxnSpPr>
          <p:nvPr/>
        </p:nvCxnSpPr>
        <p:spPr>
          <a:xfrm rot="5400000" flipH="1" flipV="1">
            <a:off x="455851" y="1423898"/>
            <a:ext cx="2406435" cy="5411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1B94AC1-97EC-4194-A37E-5D939339EB77}"/>
              </a:ext>
            </a:extLst>
          </p:cNvPr>
          <p:cNvSpPr txBox="1"/>
          <p:nvPr/>
        </p:nvSpPr>
        <p:spPr>
          <a:xfrm>
            <a:off x="10620917" y="526796"/>
            <a:ext cx="9407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@t=1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@t &gt;= 3</a:t>
            </a:r>
          </a:p>
        </p:txBody>
      </p:sp>
      <p:pic>
        <p:nvPicPr>
          <p:cNvPr id="40" name="Picture 39" descr="A close up of a sign&#10;&#10;Description automatically generated">
            <a:extLst>
              <a:ext uri="{FF2B5EF4-FFF2-40B4-BE49-F238E27FC236}">
                <a16:creationId xmlns:a16="http://schemas.microsoft.com/office/drawing/2014/main" id="{1E9C1944-2D17-406A-9D60-01F71248C8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089" y="40268"/>
            <a:ext cx="1640873" cy="613279"/>
          </a:xfrm>
          <a:prstGeom prst="rect">
            <a:avLst/>
          </a:prstGeom>
        </p:spPr>
      </p:pic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8D1D57D-B4E0-4293-9C48-E883B9440176}"/>
              </a:ext>
            </a:extLst>
          </p:cNvPr>
          <p:cNvCxnSpPr>
            <a:cxnSpLocks/>
            <a:endCxn id="12" idx="3"/>
          </p:cNvCxnSpPr>
          <p:nvPr/>
        </p:nvCxnSpPr>
        <p:spPr>
          <a:xfrm rot="16200000" flipV="1">
            <a:off x="8728682" y="832110"/>
            <a:ext cx="2122158" cy="13969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54C6177-FBF1-43E1-88D3-EF4B219F288C}"/>
              </a:ext>
            </a:extLst>
          </p:cNvPr>
          <p:cNvSpPr txBox="1"/>
          <p:nvPr/>
        </p:nvSpPr>
        <p:spPr>
          <a:xfrm>
            <a:off x="348617" y="924130"/>
            <a:ext cx="8550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@t=2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BD29EF-432D-43C4-923C-0A577D81E27F}"/>
              </a:ext>
            </a:extLst>
          </p:cNvPr>
          <p:cNvSpPr txBox="1"/>
          <p:nvPr/>
        </p:nvSpPr>
        <p:spPr>
          <a:xfrm>
            <a:off x="4588684" y="866944"/>
            <a:ext cx="339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/dev/</a:t>
            </a:r>
            <a:r>
              <a:rPr lang="en-US" b="1" dirty="0" err="1"/>
              <a:t>shm</a:t>
            </a:r>
            <a:r>
              <a:rPr lang="en-US" b="1" dirty="0"/>
              <a:t>/</a:t>
            </a:r>
            <a:r>
              <a:rPr lang="en-US" b="1" dirty="0" err="1"/>
              <a:t>ChronicleStampedLock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B4432A-05E8-4BB6-9C99-326655BF03B7}"/>
              </a:ext>
            </a:extLst>
          </p:cNvPr>
          <p:cNvSpPr txBox="1"/>
          <p:nvPr/>
        </p:nvSpPr>
        <p:spPr>
          <a:xfrm>
            <a:off x="8252418" y="811642"/>
            <a:ext cx="236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Stmp</a:t>
            </a:r>
            <a:r>
              <a:rPr lang="en-US" dirty="0"/>
              <a:t> = </a:t>
            </a:r>
            <a:r>
              <a:rPr lang="en-US" dirty="0" err="1"/>
              <a:t>csl.</a:t>
            </a:r>
            <a:r>
              <a:rPr lang="en-US" i="1" dirty="0" err="1"/>
              <a:t>tryOptimisticRead</a:t>
            </a:r>
            <a:r>
              <a:rPr lang="en-US" i="1" dirty="0"/>
              <a:t>();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E2EB34C-FE08-4BC8-A4E6-40A70C1A58E1}"/>
              </a:ext>
            </a:extLst>
          </p:cNvPr>
          <p:cNvSpPr txBox="1"/>
          <p:nvPr/>
        </p:nvSpPr>
        <p:spPr>
          <a:xfrm>
            <a:off x="8593772" y="2137474"/>
            <a:ext cx="201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?Dirty == </a:t>
            </a:r>
            <a:r>
              <a:rPr lang="en-US" dirty="0" err="1"/>
              <a:t>csl.validate</a:t>
            </a:r>
            <a:r>
              <a:rPr lang="en-US" dirty="0"/>
              <a:t>(</a:t>
            </a:r>
            <a:r>
              <a:rPr lang="en-US" dirty="0" err="1"/>
              <a:t>Stmp</a:t>
            </a:r>
            <a:r>
              <a:rPr lang="en-US" dirty="0"/>
              <a:t>);</a:t>
            </a:r>
            <a:endParaRPr lang="en-US" i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EB0A81-B3FD-48D6-94BC-A505FE114484}"/>
              </a:ext>
            </a:extLst>
          </p:cNvPr>
          <p:cNvSpPr txBox="1"/>
          <p:nvPr/>
        </p:nvSpPr>
        <p:spPr>
          <a:xfrm>
            <a:off x="278038" y="14638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              </a:t>
            </a:r>
            <a:r>
              <a:rPr lang="en-US" dirty="0" err="1"/>
              <a:t>Stmp</a:t>
            </a:r>
            <a:r>
              <a:rPr lang="en-US" dirty="0"/>
              <a:t> = </a:t>
            </a:r>
            <a:r>
              <a:rPr lang="en-US" dirty="0" err="1"/>
              <a:t>csl.</a:t>
            </a:r>
            <a:r>
              <a:rPr lang="en-US" i="1" dirty="0" err="1"/>
              <a:t>tryWriteLock</a:t>
            </a:r>
            <a:r>
              <a:rPr lang="en-US" i="1" dirty="0"/>
              <a:t>();</a:t>
            </a:r>
            <a:endParaRPr 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3CA514D-5A69-4073-B786-0981B1F9C809}"/>
              </a:ext>
            </a:extLst>
          </p:cNvPr>
          <p:cNvCxnSpPr>
            <a:cxnSpLocks/>
            <a:stCxn id="12" idx="1"/>
            <a:endCxn id="40" idx="3"/>
          </p:cNvCxnSpPr>
          <p:nvPr/>
        </p:nvCxnSpPr>
        <p:spPr>
          <a:xfrm flipH="1" flipV="1">
            <a:off x="5791962" y="346908"/>
            <a:ext cx="2861283" cy="122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7052D4B-211D-4ECB-BAA9-0F8FBECD0506}"/>
              </a:ext>
            </a:extLst>
          </p:cNvPr>
          <p:cNvCxnSpPr>
            <a:cxnSpLocks/>
            <a:stCxn id="40" idx="1"/>
            <a:endCxn id="19" idx="3"/>
          </p:cNvCxnSpPr>
          <p:nvPr/>
        </p:nvCxnSpPr>
        <p:spPr>
          <a:xfrm flipH="1">
            <a:off x="2367687" y="346908"/>
            <a:ext cx="1783402" cy="144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7050836-8941-490A-8D30-CD8D0EB39E37}"/>
              </a:ext>
            </a:extLst>
          </p:cNvPr>
          <p:cNvSpPr txBox="1"/>
          <p:nvPr/>
        </p:nvSpPr>
        <p:spPr>
          <a:xfrm>
            <a:off x="129297" y="5286635"/>
            <a:ext cx="3196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DirtyReadOffender.java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4E8CE3-625F-4335-8C1B-ACCB09157D23}"/>
              </a:ext>
            </a:extLst>
          </p:cNvPr>
          <p:cNvSpPr txBox="1"/>
          <p:nvPr/>
        </p:nvSpPr>
        <p:spPr>
          <a:xfrm>
            <a:off x="8740037" y="5193832"/>
            <a:ext cx="3196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DirtyReadVictim.java</a:t>
            </a:r>
          </a:p>
        </p:txBody>
      </p:sp>
    </p:spTree>
    <p:extLst>
      <p:ext uri="{BB962C8B-B14F-4D97-AF65-F5344CB8AC3E}">
        <p14:creationId xmlns:p14="http://schemas.microsoft.com/office/powerpoint/2010/main" val="7810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CITI 1, download CITI 1 :: Vector Logos, Brand logo, Company logo">
            <a:extLst>
              <a:ext uri="{FF2B5EF4-FFF2-40B4-BE49-F238E27FC236}">
                <a16:creationId xmlns:a16="http://schemas.microsoft.com/office/drawing/2014/main" id="{3D02179C-E848-43C9-8FAF-FBD2A756B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262" y="6174709"/>
            <a:ext cx="674462" cy="67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858650-57E2-422C-9E42-8E0A8231E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76" y="457441"/>
            <a:ext cx="11820525" cy="5717268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BFC95537-EBAF-4F2B-9097-DC188B46F4D7}"/>
              </a:ext>
            </a:extLst>
          </p:cNvPr>
          <p:cNvSpPr/>
          <p:nvPr/>
        </p:nvSpPr>
        <p:spPr>
          <a:xfrm>
            <a:off x="7286171" y="3831771"/>
            <a:ext cx="17126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CAB94-5DAA-435E-A883-A52B3416D862}"/>
              </a:ext>
            </a:extLst>
          </p:cNvPr>
          <p:cNvSpPr txBox="1"/>
          <p:nvPr/>
        </p:nvSpPr>
        <p:spPr>
          <a:xfrm>
            <a:off x="9318171" y="4005943"/>
            <a:ext cx="127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@t = 3</a:t>
            </a:r>
          </a:p>
        </p:txBody>
      </p:sp>
    </p:spTree>
    <p:extLst>
      <p:ext uri="{BB962C8B-B14F-4D97-AF65-F5344CB8AC3E}">
        <p14:creationId xmlns:p14="http://schemas.microsoft.com/office/powerpoint/2010/main" val="791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CITI 1, download CITI 1 :: Vector Logos, Brand logo, Company logo">
            <a:extLst>
              <a:ext uri="{FF2B5EF4-FFF2-40B4-BE49-F238E27FC236}">
                <a16:creationId xmlns:a16="http://schemas.microsoft.com/office/drawing/2014/main" id="{D3A3700F-52BB-411E-8EE8-7FBA2FF16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262" y="6174709"/>
            <a:ext cx="674462" cy="67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3CB477-BBE5-4836-B7ED-A256F2544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" y="377371"/>
            <a:ext cx="11344275" cy="5797338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A4FECA26-55F6-4EF6-B4A3-1F261350EDD2}"/>
              </a:ext>
            </a:extLst>
          </p:cNvPr>
          <p:cNvSpPr/>
          <p:nvPr/>
        </p:nvSpPr>
        <p:spPr>
          <a:xfrm>
            <a:off x="8853714" y="3643086"/>
            <a:ext cx="1494972" cy="3918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3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CITI 1, download CITI 1 :: Vector Logos, Brand logo, Company logo">
            <a:extLst>
              <a:ext uri="{FF2B5EF4-FFF2-40B4-BE49-F238E27FC236}">
                <a16:creationId xmlns:a16="http://schemas.microsoft.com/office/drawing/2014/main" id="{6536036A-3C11-41C1-86E6-C94A68B1A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262" y="6174709"/>
            <a:ext cx="674462" cy="67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0ED3E3-00F1-4DD3-9C89-41CC9E853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145143"/>
            <a:ext cx="11439525" cy="5892800"/>
          </a:xfrm>
          <a:prstGeom prst="rect">
            <a:avLst/>
          </a:prstGeom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3BB26AB2-00E1-4B0E-A67E-50D1CA3B14E4}"/>
              </a:ext>
            </a:extLst>
          </p:cNvPr>
          <p:cNvSpPr/>
          <p:nvPr/>
        </p:nvSpPr>
        <p:spPr>
          <a:xfrm>
            <a:off x="7997371" y="3607920"/>
            <a:ext cx="1248229" cy="4354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14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122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Cotton</dc:creator>
  <cp:lastModifiedBy>buddyCotton@outlook.com</cp:lastModifiedBy>
  <cp:revision>16</cp:revision>
  <dcterms:created xsi:type="dcterms:W3CDTF">2020-07-02T09:49:04Z</dcterms:created>
  <dcterms:modified xsi:type="dcterms:W3CDTF">2020-07-03T09:27:27Z</dcterms:modified>
</cp:coreProperties>
</file>