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Robbie Will introduce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--Daniel will explain the Fourier Transform (calculating frequency)--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300" cy="2474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100"/>
          </a:p>
        </p:txBody>
      </p:sp>
      <p:sp>
        <p:nvSpPr>
          <p:cNvPr id="186" name="Shape 186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marL="457200" lvl="0" indent="-37465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  <a:defRPr>
                <a:solidFill>
                  <a:srgbClr val="000000"/>
                </a:solidFill>
              </a:defRPr>
            </a:lvl1pPr>
            <a:lvl2pPr marL="914400" lvl="1" indent="-3492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365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111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6pPr>
            <a:lvl7pPr marL="3200400" lvl="6" indent="-3111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7pPr>
            <a:lvl8pPr marL="3657600" lvl="7" indent="-3111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8pPr>
            <a:lvl9pPr marL="4114800" lvl="8" indent="-3111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100" cy="38862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0" b="0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tificamerican.com/article/what-is-the-function-of-t-1997-12-22" TargetMode="External"/><Relationship Id="rId4" Type="http://schemas.openxmlformats.org/officeDocument/2006/relationships/hyperlink" Target="https://en.wikipedia.org/wiki/Discrete_Fourier_transform" TargetMode="External"/><Relationship Id="rId5" Type="http://schemas.openxmlformats.org/officeDocument/2006/relationships/hyperlink" Target="https://store.neurosky.com/pages/mindwave" TargetMode="External"/><Relationship Id="rId6" Type="http://schemas.openxmlformats.org/officeDocument/2006/relationships/hyperlink" Target="https://learn.sparkfun.com/tutorials/hackers-in-residence---hacking-mindwave-mobile" TargetMode="External"/><Relationship Id="rId7" Type="http://schemas.openxmlformats.org/officeDocument/2006/relationships/hyperlink" Target="http://sites.music.columbia.edu/cmc/MusicAndComputers/chapter3/03_03.php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/>
          </p:nvPr>
        </p:nvSpPr>
        <p:spPr>
          <a:xfrm>
            <a:off x="1370025" y="1363850"/>
            <a:ext cx="6593700" cy="10899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</a:rPr>
              <a:t>Neural Activity </a:t>
            </a:r>
            <a:r>
              <a:rPr lang="en" sz="4800" b="1" dirty="0" smtClean="0">
                <a:solidFill>
                  <a:srgbClr val="000000"/>
                </a:solidFill>
              </a:rPr>
              <a:t>Translator</a:t>
            </a:r>
            <a:r>
              <a:rPr lang="en-US" sz="4800" b="1" smtClean="0">
                <a:solidFill>
                  <a:srgbClr val="000000"/>
                </a:solidFill>
              </a:rPr>
              <a:t>lol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1"/>
          </p:nvPr>
        </p:nvSpPr>
        <p:spPr>
          <a:xfrm>
            <a:off x="1370018" y="2686603"/>
            <a:ext cx="65937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Group 5:</a:t>
            </a:r>
            <a:endParaRPr sz="2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Isaac Lickona, Robert Schaefer,  </a:t>
            </a:r>
            <a:endParaRPr sz="2400">
              <a:solidFill>
                <a:srgbClr val="000000"/>
              </a:solidFill>
            </a:endParaRPr>
          </a:p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Daniel Riehm, Joseph Delle Donne</a:t>
            </a:r>
            <a:endParaRPr sz="2400">
              <a:solidFill>
                <a:srgbClr val="000000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Looking Forward</a:t>
            </a:r>
            <a:endParaRPr b="1"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74650" rtl="0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Acquire Mindwave apparatus and examine the efficiency of the wave outputs</a:t>
            </a:r>
            <a:endParaRPr/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Identify bounds for wave frequencies</a:t>
            </a:r>
            <a:endParaRPr/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Evaluate legitimacy of our assumptions</a:t>
            </a:r>
            <a:endParaRPr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Distinction of waves</a:t>
            </a:r>
            <a:endParaRPr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User control of brain activity</a:t>
            </a:r>
            <a:endParaRPr/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Apply to other methods of translation</a:t>
            </a:r>
            <a:endParaRPr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Morse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55225" y="1160250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“What is the Function of the Various Brainwaves?” </a:t>
            </a:r>
            <a:r>
              <a:rPr lang="en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Scientific American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22 Dec. 1997. Web. 7 Mar 2018.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www.scientificamerican.com/article/what-is-the-function-of-t-1997-12-22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 contributors. "Discrete Fourier transform." </a:t>
            </a:r>
            <a:r>
              <a:rPr lang="en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Wikipedia, The Free Encyclopedia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Wikipedia, The Free Encyclopedia, 3 Mar. 2018. Web. 7 Mar. 2018.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https://en.wikipedia.org/wiki/Discrete_Fourier_transform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(Mindwave)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https://store.neurosky.com/pages/mindwave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(Brain Waves)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https://learn.sparkfun.com/tutorials/hackers-in-residence---hacking-mindwave-mobile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(DFT Equation)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https://en.wikipedia.org/wiki/Discrete_Fourier_transform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(Wave Addition)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http://sites.music.columbia.edu/cmc/MusicAndComputers/chapter3/03_03.php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62250" y="43010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0124D"/>
                </a:solidFill>
              </a:rPr>
              <a:t>Needs Assessment</a:t>
            </a:r>
            <a:endParaRPr b="1">
              <a:solidFill>
                <a:srgbClr val="20124D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6200" y="1048050"/>
            <a:ext cx="6831600" cy="35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Group 5 plans to create a MATLAB program that can interpret data collected from an electrode sensor that is monitoring a user’s brain functions. Utilizing OpenViBe, an application capable of processing and classifying real-time brain functions, sets of brainwave data will be translated into comprehensible data.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56435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Formulation / Abstraction &amp; Synthesis</a:t>
            </a:r>
            <a:endParaRPr b="1"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746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Provide an accurate interface between the human brain and a MATLAB script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Design a model that can interpret data meaningfully and accurately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Display data in intelligible and useful form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Determine the validity and consistency of data among various users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Write code efficient enough to perform real-time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NeuroSky Mindwave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5936875" y="1152475"/>
            <a:ext cx="28953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$70</a:t>
            </a: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0" y="1122363"/>
            <a:ext cx="4762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84925" y="474850"/>
            <a:ext cx="87054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/ Abstraction and Synthesis (cont)</a:t>
            </a: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3845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746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Parameters:</a:t>
            </a:r>
            <a:endParaRPr>
              <a:solidFill>
                <a:schemeClr val="dk1"/>
              </a:solidFill>
            </a:endParaRPr>
          </a:p>
          <a:p>
            <a:pPr marL="520700" lvl="1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Measuring from approximately 2-50 Hz</a:t>
            </a:r>
            <a:endParaRPr>
              <a:solidFill>
                <a:schemeClr val="dk1"/>
              </a:solidFill>
            </a:endParaRPr>
          </a:p>
          <a:p>
            <a:pPr marL="520700" lvl="1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Expect mostly alpha and beta waves</a:t>
            </a:r>
            <a:endParaRPr>
              <a:solidFill>
                <a:schemeClr val="dk1"/>
              </a:solidFill>
            </a:endParaRPr>
          </a:p>
          <a:p>
            <a:pPr marL="520700" lvl="1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Frequency bounds for brainwaves </a:t>
            </a:r>
            <a:endParaRPr>
              <a:solidFill>
                <a:schemeClr val="dk1"/>
              </a:solidFill>
            </a:endParaRPr>
          </a:p>
          <a:p>
            <a:pPr marL="45720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(may change with different people)</a:t>
            </a:r>
            <a:endParaRPr sz="1400">
              <a:solidFill>
                <a:schemeClr val="dk1"/>
              </a:solidFill>
            </a:endParaRPr>
          </a:p>
          <a:p>
            <a:pPr marL="863600" lvl="2" indent="-1841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Alpha: 8-12 Hz</a:t>
            </a:r>
            <a:endParaRPr>
              <a:solidFill>
                <a:schemeClr val="dk1"/>
              </a:solidFill>
            </a:endParaRPr>
          </a:p>
          <a:p>
            <a:pPr marL="863600" lvl="2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Beta: 13-30 Hz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00" y="1210950"/>
            <a:ext cx="4384651" cy="3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/ Abstraction and Synthesis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746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Assumptions:</a:t>
            </a:r>
            <a:endParaRPr>
              <a:solidFill>
                <a:schemeClr val="dk1"/>
              </a:solidFill>
            </a:endParaRPr>
          </a:p>
          <a:p>
            <a:pPr marL="520700" lvl="1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Differences in frequency will be clear enough to distinguish between waves</a:t>
            </a:r>
            <a:endParaRPr>
              <a:solidFill>
                <a:schemeClr val="dk1"/>
              </a:solidFill>
            </a:endParaRPr>
          </a:p>
          <a:p>
            <a:pPr marL="520700" lvl="1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User will be able to adequately control brainwave activity</a:t>
            </a:r>
            <a:endParaRPr>
              <a:solidFill>
                <a:schemeClr val="dk1"/>
              </a:solidFill>
            </a:endParaRPr>
          </a:p>
          <a:p>
            <a:pPr marL="520700" lvl="1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Type of wave determines “answer”</a:t>
            </a:r>
            <a:endParaRPr>
              <a:solidFill>
                <a:schemeClr val="dk1"/>
              </a:solidFill>
            </a:endParaRPr>
          </a:p>
          <a:p>
            <a:pPr marL="863600" lvl="2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Alpha vs Beta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74650" rtl="0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Brain data is brought into OpenVibe software as waves. OpenVibe exports directly to MATLAB.</a:t>
            </a:r>
            <a:endParaRPr/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 The frequency of these waves can be analyzed using a Discrete Fourier Transform: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23" y="3066300"/>
            <a:ext cx="4253575" cy="1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 descr="Image result for adding sine wav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300" y="2652875"/>
            <a:ext cx="2466525" cy="2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fft(x)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475" y="1282675"/>
            <a:ext cx="4208000" cy="31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2675"/>
            <a:ext cx="4208000" cy="3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</a:t>
            </a:r>
            <a:endParaRPr b="1"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746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Measuring relative prevalence of different frequency waves allows for a binary interpretation</a:t>
            </a:r>
            <a:endParaRPr>
              <a:solidFill>
                <a:schemeClr val="dk1"/>
              </a:solidFill>
            </a:endParaRP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Brainwave Activity Graph → GUI compatible</a:t>
            </a:r>
            <a:endParaRPr>
              <a:solidFill>
                <a:schemeClr val="dk1"/>
              </a:solidFill>
            </a:endParaRPr>
          </a:p>
          <a:p>
            <a:pPr marL="1371600" lvl="2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Live stream? Refresh?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Controlling the prevalence of different waves is up to the user wearing the data collection apparatus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Comparing results to easy true / false quiz</a:t>
            </a:r>
            <a:endParaRPr>
              <a:solidFill>
                <a:schemeClr val="dk1"/>
              </a:solidFill>
            </a:endParaRP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YES or NO answers must pass time, intensity thresholds  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Questrial</vt:lpstr>
      <vt:lpstr>Circuit</vt:lpstr>
      <vt:lpstr>Neural Activity Translatorlol</vt:lpstr>
      <vt:lpstr>Needs Assessment</vt:lpstr>
      <vt:lpstr>Problem Formulation / Abstraction &amp; Synthesis</vt:lpstr>
      <vt:lpstr>The NeuroSky Mindwave</vt:lpstr>
      <vt:lpstr>Problem Formulation / Abstraction and Synthesis (cont)</vt:lpstr>
      <vt:lpstr>Problem Formulation / Abstraction and Synthesis</vt:lpstr>
      <vt:lpstr>Analysis</vt:lpstr>
      <vt:lpstr>MATLAB fft(x)</vt:lpstr>
      <vt:lpstr>Implementation</vt:lpstr>
      <vt:lpstr>Looking Forward</vt:lpstr>
      <vt:lpstr>References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Activity Translatorlol</dc:title>
  <cp:lastModifiedBy>Robert Schaefer</cp:lastModifiedBy>
  <cp:revision>1</cp:revision>
  <dcterms:modified xsi:type="dcterms:W3CDTF">2018-04-05T20:41:38Z</dcterms:modified>
</cp:coreProperties>
</file>