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66" r:id="rId6"/>
    <p:sldId id="264" r:id="rId7"/>
    <p:sldId id="267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C88814-AA2C-4173-A581-25095999DE8E}">
          <p14:sldIdLst>
            <p14:sldId id="256"/>
          </p14:sldIdLst>
        </p14:section>
        <p14:section name="Introduction" id="{98F571C2-650C-4838-85C6-3E62AD5061ED}">
          <p14:sldIdLst>
            <p14:sldId id="257"/>
            <p14:sldId id="263"/>
          </p14:sldIdLst>
        </p14:section>
        <p14:section name="Implementation" id="{B7188021-35A8-47CC-B5CE-A228BE3884D1}">
          <p14:sldIdLst>
            <p14:sldId id="265"/>
          </p14:sldIdLst>
        </p14:section>
        <p14:section name="Challenges" id="{CBD01D8F-C9D9-4460-8974-E48D7A58BD8F}">
          <p14:sldIdLst>
            <p14:sldId id="266"/>
            <p14:sldId id="264"/>
          </p14:sldIdLst>
        </p14:section>
        <p14:section name="Results" id="{2669C2BB-8363-4C8A-8622-417A3170304B}">
          <p14:sldIdLst>
            <p14:sldId id="267"/>
            <p14:sldId id="269"/>
            <p14:sldId id="270"/>
          </p14:sldIdLst>
        </p14:section>
        <p14:section name="Sources" id="{906321B8-C251-4EE1-A0B5-CBC8AF9F788B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518" autoAdjust="0"/>
  </p:normalViewPr>
  <p:slideViewPr>
    <p:cSldViewPr snapToGrid="0">
      <p:cViewPr varScale="1">
        <p:scale>
          <a:sx n="65" d="100"/>
          <a:sy n="65" d="100"/>
        </p:scale>
        <p:origin x="951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, Daniel Jacob" userId="b9ed32b2-4334-4356-ac35-4f311ceb9e1e" providerId="ADAL" clId="{92136294-FF41-4647-99F3-48C6EAE82509}"/>
    <pc:docChg chg="modSld">
      <pc:chgData name="Shaw, Daniel Jacob" userId="b9ed32b2-4334-4356-ac35-4f311ceb9e1e" providerId="ADAL" clId="{92136294-FF41-4647-99F3-48C6EAE82509}" dt="2024-12-19T01:58:29.061" v="7" actId="6549"/>
      <pc:docMkLst>
        <pc:docMk/>
      </pc:docMkLst>
      <pc:sldChg chg="modNotesTx">
        <pc:chgData name="Shaw, Daniel Jacob" userId="b9ed32b2-4334-4356-ac35-4f311ceb9e1e" providerId="ADAL" clId="{92136294-FF41-4647-99F3-48C6EAE82509}" dt="2024-12-19T01:58:06.083" v="0" actId="6549"/>
        <pc:sldMkLst>
          <pc:docMk/>
          <pc:sldMk cId="1650530094" sldId="257"/>
        </pc:sldMkLst>
      </pc:sldChg>
      <pc:sldChg chg="modNotesTx">
        <pc:chgData name="Shaw, Daniel Jacob" userId="b9ed32b2-4334-4356-ac35-4f311ceb9e1e" providerId="ADAL" clId="{92136294-FF41-4647-99F3-48C6EAE82509}" dt="2024-12-19T01:58:08.930" v="1" actId="6549"/>
        <pc:sldMkLst>
          <pc:docMk/>
          <pc:sldMk cId="1761854992" sldId="263"/>
        </pc:sldMkLst>
      </pc:sldChg>
      <pc:sldChg chg="modNotesTx">
        <pc:chgData name="Shaw, Daniel Jacob" userId="b9ed32b2-4334-4356-ac35-4f311ceb9e1e" providerId="ADAL" clId="{92136294-FF41-4647-99F3-48C6EAE82509}" dt="2024-12-19T01:58:21.069" v="4" actId="6549"/>
        <pc:sldMkLst>
          <pc:docMk/>
          <pc:sldMk cId="1243846264" sldId="264"/>
        </pc:sldMkLst>
      </pc:sldChg>
      <pc:sldChg chg="modNotesTx">
        <pc:chgData name="Shaw, Daniel Jacob" userId="b9ed32b2-4334-4356-ac35-4f311ceb9e1e" providerId="ADAL" clId="{92136294-FF41-4647-99F3-48C6EAE82509}" dt="2024-12-19T01:58:15.642" v="2" actId="6549"/>
        <pc:sldMkLst>
          <pc:docMk/>
          <pc:sldMk cId="3945228773" sldId="265"/>
        </pc:sldMkLst>
      </pc:sldChg>
      <pc:sldChg chg="modNotesTx">
        <pc:chgData name="Shaw, Daniel Jacob" userId="b9ed32b2-4334-4356-ac35-4f311ceb9e1e" providerId="ADAL" clId="{92136294-FF41-4647-99F3-48C6EAE82509}" dt="2024-12-19T01:58:18.459" v="3" actId="6549"/>
        <pc:sldMkLst>
          <pc:docMk/>
          <pc:sldMk cId="3112673303" sldId="266"/>
        </pc:sldMkLst>
      </pc:sldChg>
      <pc:sldChg chg="modNotesTx">
        <pc:chgData name="Shaw, Daniel Jacob" userId="b9ed32b2-4334-4356-ac35-4f311ceb9e1e" providerId="ADAL" clId="{92136294-FF41-4647-99F3-48C6EAE82509}" dt="2024-12-19T01:58:23.974" v="5" actId="6549"/>
        <pc:sldMkLst>
          <pc:docMk/>
          <pc:sldMk cId="986878821" sldId="267"/>
        </pc:sldMkLst>
      </pc:sldChg>
      <pc:sldChg chg="modNotesTx">
        <pc:chgData name="Shaw, Daniel Jacob" userId="b9ed32b2-4334-4356-ac35-4f311ceb9e1e" providerId="ADAL" clId="{92136294-FF41-4647-99F3-48C6EAE82509}" dt="2024-12-19T01:58:26.460" v="6" actId="6549"/>
        <pc:sldMkLst>
          <pc:docMk/>
          <pc:sldMk cId="2750866629" sldId="269"/>
        </pc:sldMkLst>
      </pc:sldChg>
      <pc:sldChg chg="modNotesTx">
        <pc:chgData name="Shaw, Daniel Jacob" userId="b9ed32b2-4334-4356-ac35-4f311ceb9e1e" providerId="ADAL" clId="{92136294-FF41-4647-99F3-48C6EAE82509}" dt="2024-12-19T01:58:29.061" v="7" actId="6549"/>
        <pc:sldMkLst>
          <pc:docMk/>
          <pc:sldMk cId="3624457412" sldId="270"/>
        </pc:sldMkLst>
      </pc:sldChg>
    </pc:docChg>
  </pc:docChgLst>
  <pc:docChgLst>
    <pc:chgData name="Shaw, Daniel Jacob" userId="b9ed32b2-4334-4356-ac35-4f311ceb9e1e" providerId="ADAL" clId="{85B7D6AB-1907-4037-AD0D-AEBFC5FE9EA4}"/>
    <pc:docChg chg="undo custSel addSld delSld modSld addSection modSection modNotesMaster">
      <pc:chgData name="Shaw, Daniel Jacob" userId="b9ed32b2-4334-4356-ac35-4f311ceb9e1e" providerId="ADAL" clId="{85B7D6AB-1907-4037-AD0D-AEBFC5FE9EA4}" dt="2024-11-20T07:17:30.572" v="2234" actId="20577"/>
      <pc:docMkLst>
        <pc:docMk/>
      </pc:docMkLst>
      <pc:sldChg chg="modSp modNotesTx">
        <pc:chgData name="Shaw, Daniel Jacob" userId="b9ed32b2-4334-4356-ac35-4f311ceb9e1e" providerId="ADAL" clId="{85B7D6AB-1907-4037-AD0D-AEBFC5FE9EA4}" dt="2024-11-20T07:17:30.572" v="2234" actId="20577"/>
        <pc:sldMkLst>
          <pc:docMk/>
          <pc:sldMk cId="1650530094" sldId="257"/>
        </pc:sldMkLst>
        <pc:spChg chg="mod">
          <ac:chgData name="Shaw, Daniel Jacob" userId="b9ed32b2-4334-4356-ac35-4f311ceb9e1e" providerId="ADAL" clId="{85B7D6AB-1907-4037-AD0D-AEBFC5FE9EA4}" dt="2024-11-13T05:35:22.828" v="50" actId="20577"/>
          <ac:spMkLst>
            <pc:docMk/>
            <pc:sldMk cId="1650530094" sldId="257"/>
            <ac:spMk id="14" creationId="{39021886-6126-3BD6-DC27-2D6F5FB4D882}"/>
          </ac:spMkLst>
        </pc:spChg>
      </pc:sldChg>
      <pc:sldChg chg="modNotesTx">
        <pc:chgData name="Shaw, Daniel Jacob" userId="b9ed32b2-4334-4356-ac35-4f311ceb9e1e" providerId="ADAL" clId="{85B7D6AB-1907-4037-AD0D-AEBFC5FE9EA4}" dt="2024-11-13T05:38:16.251" v="440" actId="20577"/>
        <pc:sldMkLst>
          <pc:docMk/>
          <pc:sldMk cId="1295810656" sldId="258"/>
        </pc:sldMkLst>
      </pc:sldChg>
      <pc:sldChg chg="addSp delSp modSp new mod modClrScheme chgLayout">
        <pc:chgData name="Shaw, Daniel Jacob" userId="b9ed32b2-4334-4356-ac35-4f311ceb9e1e" providerId="ADAL" clId="{85B7D6AB-1907-4037-AD0D-AEBFC5FE9EA4}" dt="2024-11-13T06:57:56.406" v="622" actId="20577"/>
        <pc:sldMkLst>
          <pc:docMk/>
          <pc:sldMk cId="3594894622" sldId="260"/>
        </pc:sldMkLst>
      </pc:sldChg>
      <pc:sldChg chg="modSp mod modNotesTx">
        <pc:chgData name="Shaw, Daniel Jacob" userId="b9ed32b2-4334-4356-ac35-4f311ceb9e1e" providerId="ADAL" clId="{85B7D6AB-1907-4037-AD0D-AEBFC5FE9EA4}" dt="2024-11-20T07:16:26.064" v="2219" actId="404"/>
        <pc:sldMkLst>
          <pc:docMk/>
          <pc:sldMk cId="1761854992" sldId="263"/>
        </pc:sldMkLst>
        <pc:spChg chg="mod">
          <ac:chgData name="Shaw, Daniel Jacob" userId="b9ed32b2-4334-4356-ac35-4f311ceb9e1e" providerId="ADAL" clId="{85B7D6AB-1907-4037-AD0D-AEBFC5FE9EA4}" dt="2024-11-20T05:31:23.816" v="1589" actId="20577"/>
          <ac:spMkLst>
            <pc:docMk/>
            <pc:sldMk cId="1761854992" sldId="263"/>
            <ac:spMk id="3" creationId="{6776DCB9-AFD0-2DD7-9C60-D95249773BDE}"/>
          </ac:spMkLst>
        </pc:spChg>
      </pc:sldChg>
      <pc:sldChg chg="modSp mod modNotesTx">
        <pc:chgData name="Shaw, Daniel Jacob" userId="b9ed32b2-4334-4356-ac35-4f311ceb9e1e" providerId="ADAL" clId="{85B7D6AB-1907-4037-AD0D-AEBFC5FE9EA4}" dt="2024-11-20T07:16:46.245" v="2224" actId="33524"/>
        <pc:sldMkLst>
          <pc:docMk/>
          <pc:sldMk cId="1243846264" sldId="264"/>
        </pc:sldMkLst>
        <pc:spChg chg="mod">
          <ac:chgData name="Shaw, Daniel Jacob" userId="b9ed32b2-4334-4356-ac35-4f311ceb9e1e" providerId="ADAL" clId="{85B7D6AB-1907-4037-AD0D-AEBFC5FE9EA4}" dt="2024-11-20T03:36:55.112" v="1370" actId="404"/>
          <ac:spMkLst>
            <pc:docMk/>
            <pc:sldMk cId="1243846264" sldId="264"/>
            <ac:spMk id="2" creationId="{9BE04BB2-4930-74A1-764D-1E1AA1C33A8C}"/>
          </ac:spMkLst>
        </pc:spChg>
        <pc:spChg chg="mod">
          <ac:chgData name="Shaw, Daniel Jacob" userId="b9ed32b2-4334-4356-ac35-4f311ceb9e1e" providerId="ADAL" clId="{85B7D6AB-1907-4037-AD0D-AEBFC5FE9EA4}" dt="2024-11-20T03:36:48.803" v="1368" actId="1076"/>
          <ac:spMkLst>
            <pc:docMk/>
            <pc:sldMk cId="1243846264" sldId="264"/>
            <ac:spMk id="12" creationId="{FE431D62-E192-FDE2-C789-1D8ED7015829}"/>
          </ac:spMkLst>
        </pc:spChg>
        <pc:picChg chg="mod">
          <ac:chgData name="Shaw, Daniel Jacob" userId="b9ed32b2-4334-4356-ac35-4f311ceb9e1e" providerId="ADAL" clId="{85B7D6AB-1907-4037-AD0D-AEBFC5FE9EA4}" dt="2024-11-20T03:36:50.002" v="1369" actId="1076"/>
          <ac:picMkLst>
            <pc:docMk/>
            <pc:sldMk cId="1243846264" sldId="264"/>
            <ac:picMk id="5" creationId="{F715EB6F-AAE1-24EE-F2D9-CB2D7D52186A}"/>
          </ac:picMkLst>
        </pc:picChg>
        <pc:picChg chg="mod">
          <ac:chgData name="Shaw, Daniel Jacob" userId="b9ed32b2-4334-4356-ac35-4f311ceb9e1e" providerId="ADAL" clId="{85B7D6AB-1907-4037-AD0D-AEBFC5FE9EA4}" dt="2024-11-20T03:36:48.803" v="1368" actId="1076"/>
          <ac:picMkLst>
            <pc:docMk/>
            <pc:sldMk cId="1243846264" sldId="264"/>
            <ac:picMk id="14" creationId="{77C3F36B-BF09-C486-15E1-311E50F5A221}"/>
          </ac:picMkLst>
        </pc:picChg>
      </pc:sldChg>
      <pc:sldChg chg="addSp delSp modSp mod modClrScheme chgLayout modNotesTx">
        <pc:chgData name="Shaw, Daniel Jacob" userId="b9ed32b2-4334-4356-ac35-4f311ceb9e1e" providerId="ADAL" clId="{85B7D6AB-1907-4037-AD0D-AEBFC5FE9EA4}" dt="2024-11-20T07:16:31.007" v="2220" actId="255"/>
        <pc:sldMkLst>
          <pc:docMk/>
          <pc:sldMk cId="3945228773" sldId="265"/>
        </pc:sldMkLst>
        <pc:spChg chg="mod ord">
          <ac:chgData name="Shaw, Daniel Jacob" userId="b9ed32b2-4334-4356-ac35-4f311ceb9e1e" providerId="ADAL" clId="{85B7D6AB-1907-4037-AD0D-AEBFC5FE9EA4}" dt="2024-11-20T03:06:17.363" v="782" actId="700"/>
          <ac:spMkLst>
            <pc:docMk/>
            <pc:sldMk cId="3945228773" sldId="265"/>
            <ac:spMk id="4" creationId="{84A4937C-E86A-9DA9-B9CB-2D3EDA2F06B6}"/>
          </ac:spMkLst>
        </pc:spChg>
        <pc:spChg chg="add mod">
          <ac:chgData name="Shaw, Daniel Jacob" userId="b9ed32b2-4334-4356-ac35-4f311ceb9e1e" providerId="ADAL" clId="{85B7D6AB-1907-4037-AD0D-AEBFC5FE9EA4}" dt="2024-11-20T03:14:57.941" v="1259" actId="1076"/>
          <ac:spMkLst>
            <pc:docMk/>
            <pc:sldMk cId="3945228773" sldId="265"/>
            <ac:spMk id="11" creationId="{66E54A8F-305B-8745-20E2-E3F87A889259}"/>
          </ac:spMkLst>
        </pc:spChg>
        <pc:picChg chg="add mod">
          <ac:chgData name="Shaw, Daniel Jacob" userId="b9ed32b2-4334-4356-ac35-4f311ceb9e1e" providerId="ADAL" clId="{85B7D6AB-1907-4037-AD0D-AEBFC5FE9EA4}" dt="2024-11-20T04:09:11.851" v="1494" actId="1076"/>
          <ac:picMkLst>
            <pc:docMk/>
            <pc:sldMk cId="3945228773" sldId="265"/>
            <ac:picMk id="5" creationId="{8CF08DB6-1009-D317-5168-03C44FFACED5}"/>
          </ac:picMkLst>
        </pc:picChg>
        <pc:picChg chg="add mod modCrop">
          <ac:chgData name="Shaw, Daniel Jacob" userId="b9ed32b2-4334-4356-ac35-4f311ceb9e1e" providerId="ADAL" clId="{85B7D6AB-1907-4037-AD0D-AEBFC5FE9EA4}" dt="2024-11-20T04:09:06.975" v="1492" actId="1076"/>
          <ac:picMkLst>
            <pc:docMk/>
            <pc:sldMk cId="3945228773" sldId="265"/>
            <ac:picMk id="10" creationId="{29BFD375-F9D3-39A2-CA5C-40E6E712740C}"/>
          </ac:picMkLst>
        </pc:picChg>
        <pc:picChg chg="mod ord">
          <ac:chgData name="Shaw, Daniel Jacob" userId="b9ed32b2-4334-4356-ac35-4f311ceb9e1e" providerId="ADAL" clId="{85B7D6AB-1907-4037-AD0D-AEBFC5FE9EA4}" dt="2024-11-20T03:15:15.230" v="1261" actId="1076"/>
          <ac:picMkLst>
            <pc:docMk/>
            <pc:sldMk cId="3945228773" sldId="265"/>
            <ac:picMk id="16" creationId="{04815B14-BC80-6E5A-0DC1-DFAC9FA2822D}"/>
          </ac:picMkLst>
        </pc:picChg>
      </pc:sldChg>
      <pc:sldChg chg="delSp modSp mod modNotesTx">
        <pc:chgData name="Shaw, Daniel Jacob" userId="b9ed32b2-4334-4356-ac35-4f311ceb9e1e" providerId="ADAL" clId="{85B7D6AB-1907-4037-AD0D-AEBFC5FE9EA4}" dt="2024-11-20T07:16:38.532" v="2222" actId="33524"/>
        <pc:sldMkLst>
          <pc:docMk/>
          <pc:sldMk cId="3112673303" sldId="266"/>
        </pc:sldMkLst>
        <pc:spChg chg="mod">
          <ac:chgData name="Shaw, Daniel Jacob" userId="b9ed32b2-4334-4356-ac35-4f311ceb9e1e" providerId="ADAL" clId="{85B7D6AB-1907-4037-AD0D-AEBFC5FE9EA4}" dt="2024-11-20T03:36:36.442" v="1367" actId="20577"/>
          <ac:spMkLst>
            <pc:docMk/>
            <pc:sldMk cId="3112673303" sldId="266"/>
            <ac:spMk id="3" creationId="{3D2B9360-C0FD-656B-5DDB-E5CE3CD54B51}"/>
          </ac:spMkLst>
        </pc:spChg>
        <pc:spChg chg="mod">
          <ac:chgData name="Shaw, Daniel Jacob" userId="b9ed32b2-4334-4356-ac35-4f311ceb9e1e" providerId="ADAL" clId="{85B7D6AB-1907-4037-AD0D-AEBFC5FE9EA4}" dt="2024-11-20T03:22:28.408" v="1304" actId="1076"/>
          <ac:spMkLst>
            <pc:docMk/>
            <pc:sldMk cId="3112673303" sldId="266"/>
            <ac:spMk id="5" creationId="{0A6EB1B8-D21C-9EF5-193E-6E675D2807B5}"/>
          </ac:spMkLst>
        </pc:spChg>
        <pc:spChg chg="mod">
          <ac:chgData name="Shaw, Daniel Jacob" userId="b9ed32b2-4334-4356-ac35-4f311ceb9e1e" providerId="ADAL" clId="{85B7D6AB-1907-4037-AD0D-AEBFC5FE9EA4}" dt="2024-11-20T03:22:28.408" v="1304" actId="1076"/>
          <ac:spMkLst>
            <pc:docMk/>
            <pc:sldMk cId="3112673303" sldId="266"/>
            <ac:spMk id="7" creationId="{F4FAB256-FD78-6999-B016-20DDC0A98F35}"/>
          </ac:spMkLst>
        </pc:spChg>
        <pc:picChg chg="mod">
          <ac:chgData name="Shaw, Daniel Jacob" userId="b9ed32b2-4334-4356-ac35-4f311ceb9e1e" providerId="ADAL" clId="{85B7D6AB-1907-4037-AD0D-AEBFC5FE9EA4}" dt="2024-11-20T03:22:28.408" v="1304" actId="1076"/>
          <ac:picMkLst>
            <pc:docMk/>
            <pc:sldMk cId="3112673303" sldId="266"/>
            <ac:picMk id="4" creationId="{3AFCCA1D-FC6C-6392-44B0-45C277EFFEA4}"/>
          </ac:picMkLst>
        </pc:picChg>
        <pc:picChg chg="mod">
          <ac:chgData name="Shaw, Daniel Jacob" userId="b9ed32b2-4334-4356-ac35-4f311ceb9e1e" providerId="ADAL" clId="{85B7D6AB-1907-4037-AD0D-AEBFC5FE9EA4}" dt="2024-11-20T03:22:28.408" v="1304" actId="1076"/>
          <ac:picMkLst>
            <pc:docMk/>
            <pc:sldMk cId="3112673303" sldId="266"/>
            <ac:picMk id="6" creationId="{99A17175-8F93-6089-6DB6-D6DD1869BB95}"/>
          </ac:picMkLst>
        </pc:picChg>
      </pc:sldChg>
      <pc:sldChg chg="modSp mod modNotesTx">
        <pc:chgData name="Shaw, Daniel Jacob" userId="b9ed32b2-4334-4356-ac35-4f311ceb9e1e" providerId="ADAL" clId="{85B7D6AB-1907-4037-AD0D-AEBFC5FE9EA4}" dt="2024-11-20T07:16:51.707" v="2225" actId="255"/>
        <pc:sldMkLst>
          <pc:docMk/>
          <pc:sldMk cId="986878821" sldId="267"/>
        </pc:sldMkLst>
        <pc:spChg chg="mod">
          <ac:chgData name="Shaw, Daniel Jacob" userId="b9ed32b2-4334-4356-ac35-4f311ceb9e1e" providerId="ADAL" clId="{85B7D6AB-1907-4037-AD0D-AEBFC5FE9EA4}" dt="2024-11-20T05:20:41.963" v="1521" actId="20577"/>
          <ac:spMkLst>
            <pc:docMk/>
            <pc:sldMk cId="986878821" sldId="267"/>
            <ac:spMk id="3" creationId="{500A952A-1CB7-EFE6-B56A-CE80A8826484}"/>
          </ac:spMkLst>
        </pc:spChg>
      </pc:sldChg>
      <pc:sldChg chg="modSp mod">
        <pc:chgData name="Shaw, Daniel Jacob" userId="b9ed32b2-4334-4356-ac35-4f311ceb9e1e" providerId="ADAL" clId="{85B7D6AB-1907-4037-AD0D-AEBFC5FE9EA4}" dt="2024-11-20T04:23:59.537" v="1501" actId="27636"/>
        <pc:sldMkLst>
          <pc:docMk/>
          <pc:sldMk cId="89843833" sldId="268"/>
        </pc:sldMkLst>
        <pc:spChg chg="mod">
          <ac:chgData name="Shaw, Daniel Jacob" userId="b9ed32b2-4334-4356-ac35-4f311ceb9e1e" providerId="ADAL" clId="{85B7D6AB-1907-4037-AD0D-AEBFC5FE9EA4}" dt="2024-11-20T04:23:59.537" v="1501" actId="27636"/>
          <ac:spMkLst>
            <pc:docMk/>
            <pc:sldMk cId="89843833" sldId="268"/>
            <ac:spMk id="3" creationId="{7A847841-D6AA-6280-AFA7-59E00666078D}"/>
          </ac:spMkLst>
        </pc:spChg>
      </pc:sldChg>
      <pc:sldChg chg="addSp delSp modSp mod modNotesTx">
        <pc:chgData name="Shaw, Daniel Jacob" userId="b9ed32b2-4334-4356-ac35-4f311ceb9e1e" providerId="ADAL" clId="{85B7D6AB-1907-4037-AD0D-AEBFC5FE9EA4}" dt="2024-11-20T07:16:57.046" v="2226" actId="255"/>
        <pc:sldMkLst>
          <pc:docMk/>
          <pc:sldMk cId="2750866629" sldId="269"/>
        </pc:sldMkLst>
        <pc:spChg chg="mod">
          <ac:chgData name="Shaw, Daniel Jacob" userId="b9ed32b2-4334-4356-ac35-4f311ceb9e1e" providerId="ADAL" clId="{85B7D6AB-1907-4037-AD0D-AEBFC5FE9EA4}" dt="2024-11-20T07:03:35.067" v="2164" actId="20577"/>
          <ac:spMkLst>
            <pc:docMk/>
            <pc:sldMk cId="2750866629" sldId="269"/>
            <ac:spMk id="2" creationId="{8EAF459A-22C5-A0C0-FF15-8AAAB60CD3C4}"/>
          </ac:spMkLst>
        </pc:spChg>
        <pc:graphicFrameChg chg="add mod modGraphic">
          <ac:chgData name="Shaw, Daniel Jacob" userId="b9ed32b2-4334-4356-ac35-4f311ceb9e1e" providerId="ADAL" clId="{85B7D6AB-1907-4037-AD0D-AEBFC5FE9EA4}" dt="2024-11-20T05:45:20.016" v="2085" actId="122"/>
          <ac:graphicFrameMkLst>
            <pc:docMk/>
            <pc:sldMk cId="2750866629" sldId="269"/>
            <ac:graphicFrameMk id="11" creationId="{C41099BD-EEA2-A4F9-2E01-E515364A7ED8}"/>
          </ac:graphicFrameMkLst>
        </pc:graphicFrameChg>
      </pc:sldChg>
      <pc:sldChg chg="addSp delSp modSp new del mod modClrScheme chgLayout">
        <pc:chgData name="Shaw, Daniel Jacob" userId="b9ed32b2-4334-4356-ac35-4f311ceb9e1e" providerId="ADAL" clId="{85B7D6AB-1907-4037-AD0D-AEBFC5FE9EA4}" dt="2024-11-20T03:15:38.800" v="1263" actId="2696"/>
        <pc:sldMkLst>
          <pc:docMk/>
          <pc:sldMk cId="626900835" sldId="270"/>
        </pc:sldMkLst>
      </pc:sldChg>
      <pc:sldChg chg="addSp delSp modSp new mod modNotesTx">
        <pc:chgData name="Shaw, Daniel Jacob" userId="b9ed32b2-4334-4356-ac35-4f311ceb9e1e" providerId="ADAL" clId="{85B7D6AB-1907-4037-AD0D-AEBFC5FE9EA4}" dt="2024-11-20T07:17:02.807" v="2227" actId="255"/>
        <pc:sldMkLst>
          <pc:docMk/>
          <pc:sldMk cId="3624457412" sldId="270"/>
        </pc:sldMkLst>
        <pc:spChg chg="mod">
          <ac:chgData name="Shaw, Daniel Jacob" userId="b9ed32b2-4334-4356-ac35-4f311ceb9e1e" providerId="ADAL" clId="{85B7D6AB-1907-4037-AD0D-AEBFC5FE9EA4}" dt="2024-11-20T03:39:38.531" v="1398" actId="20577"/>
          <ac:spMkLst>
            <pc:docMk/>
            <pc:sldMk cId="3624457412" sldId="270"/>
            <ac:spMk id="2" creationId="{C72000F6-C282-37DF-8276-407CDCDF2738}"/>
          </ac:spMkLst>
        </pc:spChg>
        <pc:graphicFrameChg chg="add mod modGraphic">
          <ac:chgData name="Shaw, Daniel Jacob" userId="b9ed32b2-4334-4356-ac35-4f311ceb9e1e" providerId="ADAL" clId="{85B7D6AB-1907-4037-AD0D-AEBFC5FE9EA4}" dt="2024-11-20T07:06:34.289" v="2193" actId="20577"/>
          <ac:graphicFrameMkLst>
            <pc:docMk/>
            <pc:sldMk cId="3624457412" sldId="270"/>
            <ac:graphicFrameMk id="4" creationId="{D277BB4A-E2A7-7D95-28F1-CBC52C495FB5}"/>
          </ac:graphicFrameMkLst>
        </pc:graphicFrameChg>
        <pc:graphicFrameChg chg="add mod modGraphic">
          <ac:chgData name="Shaw, Daniel Jacob" userId="b9ed32b2-4334-4356-ac35-4f311ceb9e1e" providerId="ADAL" clId="{85B7D6AB-1907-4037-AD0D-AEBFC5FE9EA4}" dt="2024-11-20T07:06:49.853" v="2200"/>
          <ac:graphicFrameMkLst>
            <pc:docMk/>
            <pc:sldMk cId="3624457412" sldId="270"/>
            <ac:graphicFrameMk id="5" creationId="{FD5BA312-5E2F-E977-2B43-DC1C977966AE}"/>
          </ac:graphicFrameMkLst>
        </pc:graphicFrameChg>
      </pc:sldChg>
      <pc:sldChg chg="new del">
        <pc:chgData name="Shaw, Daniel Jacob" userId="b9ed32b2-4334-4356-ac35-4f311ceb9e1e" providerId="ADAL" clId="{85B7D6AB-1907-4037-AD0D-AEBFC5FE9EA4}" dt="2024-11-20T03:06:13.563" v="781" actId="680"/>
        <pc:sldMkLst>
          <pc:docMk/>
          <pc:sldMk cId="870476155" sldId="271"/>
        </pc:sldMkLst>
      </pc:sldChg>
    </pc:docChg>
  </pc:docChgLst>
  <pc:docChgLst>
    <pc:chgData name="Shaw, Daniel Jacob" userId="b9ed32b2-4334-4356-ac35-4f311ceb9e1e" providerId="ADAL" clId="{4DAF43AA-0FD3-42B2-92D9-A58F3F4B65C8}"/>
    <pc:docChg chg="undo redo custSel addSld delSld modSld sldOrd addSection modSection">
      <pc:chgData name="Shaw, Daniel Jacob" userId="b9ed32b2-4334-4356-ac35-4f311ceb9e1e" providerId="ADAL" clId="{4DAF43AA-0FD3-42B2-92D9-A58F3F4B65C8}" dt="2024-11-19T15:10:58.624" v="6763" actId="113"/>
      <pc:docMkLst>
        <pc:docMk/>
      </pc:docMkLst>
      <pc:sldChg chg="addSp delSp modSp mod setBg addAnim delAnim delDesignElem">
        <pc:chgData name="Shaw, Daniel Jacob" userId="b9ed32b2-4334-4356-ac35-4f311ceb9e1e" providerId="ADAL" clId="{4DAF43AA-0FD3-42B2-92D9-A58F3F4B65C8}" dt="2024-11-19T06:31:02.566" v="6317" actId="26606"/>
        <pc:sldMkLst>
          <pc:docMk/>
          <pc:sldMk cId="3923374755" sldId="256"/>
        </pc:sldMkLst>
        <pc:spChg chg="mod">
          <ac:chgData name="Shaw, Daniel Jacob" userId="b9ed32b2-4334-4356-ac35-4f311ceb9e1e" providerId="ADAL" clId="{4DAF43AA-0FD3-42B2-92D9-A58F3F4B65C8}" dt="2024-11-19T06:31:02.566" v="6317" actId="26606"/>
          <ac:spMkLst>
            <pc:docMk/>
            <pc:sldMk cId="3923374755" sldId="256"/>
            <ac:spMk id="2" creationId="{56B8E920-0FBA-CAF3-9F8E-1DBC783EF264}"/>
          </ac:spMkLst>
        </pc:spChg>
        <pc:spChg chg="mod">
          <ac:chgData name="Shaw, Daniel Jacob" userId="b9ed32b2-4334-4356-ac35-4f311ceb9e1e" providerId="ADAL" clId="{4DAF43AA-0FD3-42B2-92D9-A58F3F4B65C8}" dt="2024-11-19T06:31:02.566" v="6317" actId="26606"/>
          <ac:spMkLst>
            <pc:docMk/>
            <pc:sldMk cId="3923374755" sldId="256"/>
            <ac:spMk id="3" creationId="{331044BD-5AE7-0D2A-604D-D0F289F4F5E4}"/>
          </ac:spMkLst>
        </pc:spChg>
      </pc:sldChg>
      <pc:sldChg chg="addSp delSp modSp mod modClrScheme chgLayout">
        <pc:chgData name="Shaw, Daniel Jacob" userId="b9ed32b2-4334-4356-ac35-4f311ceb9e1e" providerId="ADAL" clId="{4DAF43AA-0FD3-42B2-92D9-A58F3F4B65C8}" dt="2024-11-19T06:31:02.201" v="6316"/>
        <pc:sldMkLst>
          <pc:docMk/>
          <pc:sldMk cId="1650530094" sldId="257"/>
        </pc:sldMkLst>
        <pc:spChg chg="mod ord">
          <ac:chgData name="Shaw, Daniel Jacob" userId="b9ed32b2-4334-4356-ac35-4f311ceb9e1e" providerId="ADAL" clId="{4DAF43AA-0FD3-42B2-92D9-A58F3F4B65C8}" dt="2024-11-19T06:31:02.201" v="6316"/>
          <ac:spMkLst>
            <pc:docMk/>
            <pc:sldMk cId="1650530094" sldId="257"/>
            <ac:spMk id="2" creationId="{5E34A6B8-1D40-A3C5-B58F-8A4F3A2E1414}"/>
          </ac:spMkLst>
        </pc:spChg>
        <pc:spChg chg="add mod">
          <ac:chgData name="Shaw, Daniel Jacob" userId="b9ed32b2-4334-4356-ac35-4f311ceb9e1e" providerId="ADAL" clId="{4DAF43AA-0FD3-42B2-92D9-A58F3F4B65C8}" dt="2024-11-19T06:14:19.627" v="5878" actId="1076"/>
          <ac:spMkLst>
            <pc:docMk/>
            <pc:sldMk cId="1650530094" sldId="257"/>
            <ac:spMk id="3" creationId="{BEB95D3C-43FD-C8A6-83BE-6FB288A810B3}"/>
          </ac:spMkLst>
        </pc:spChg>
        <pc:spChg chg="mod ord">
          <ac:chgData name="Shaw, Daniel Jacob" userId="b9ed32b2-4334-4356-ac35-4f311ceb9e1e" providerId="ADAL" clId="{4DAF43AA-0FD3-42B2-92D9-A58F3F4B65C8}" dt="2024-11-19T05:43:07.753" v="4904" actId="27636"/>
          <ac:spMkLst>
            <pc:docMk/>
            <pc:sldMk cId="1650530094" sldId="257"/>
            <ac:spMk id="14" creationId="{39021886-6126-3BD6-DC27-2D6F5FB4D882}"/>
          </ac:spMkLst>
        </pc:spChg>
        <pc:picChg chg="mod">
          <ac:chgData name="Shaw, Daniel Jacob" userId="b9ed32b2-4334-4356-ac35-4f311ceb9e1e" providerId="ADAL" clId="{4DAF43AA-0FD3-42B2-92D9-A58F3F4B65C8}" dt="2024-11-19T06:13:19.088" v="5836" actId="1076"/>
          <ac:picMkLst>
            <pc:docMk/>
            <pc:sldMk cId="1650530094" sldId="257"/>
            <ac:picMk id="15" creationId="{99B33530-86CD-CDC5-76E7-1E9B0E015151}"/>
          </ac:picMkLst>
        </pc:picChg>
      </pc:sldChg>
      <pc:sldChg chg="modSp del mod">
        <pc:chgData name="Shaw, Daniel Jacob" userId="b9ed32b2-4334-4356-ac35-4f311ceb9e1e" providerId="ADAL" clId="{4DAF43AA-0FD3-42B2-92D9-A58F3F4B65C8}" dt="2024-11-16T22:07:17.414" v="1782" actId="2696"/>
        <pc:sldMkLst>
          <pc:docMk/>
          <pc:sldMk cId="1295810656" sldId="258"/>
        </pc:sldMkLst>
      </pc:sldChg>
      <pc:sldChg chg="del">
        <pc:chgData name="Shaw, Daniel Jacob" userId="b9ed32b2-4334-4356-ac35-4f311ceb9e1e" providerId="ADAL" clId="{4DAF43AA-0FD3-42B2-92D9-A58F3F4B65C8}" dt="2024-11-16T19:28:39.397" v="1024" actId="2696"/>
        <pc:sldMkLst>
          <pc:docMk/>
          <pc:sldMk cId="1549710945" sldId="259"/>
        </pc:sldMkLst>
      </pc:sldChg>
      <pc:sldChg chg="addSp delSp modSp del mod">
        <pc:chgData name="Shaw, Daniel Jacob" userId="b9ed32b2-4334-4356-ac35-4f311ceb9e1e" providerId="ADAL" clId="{4DAF43AA-0FD3-42B2-92D9-A58F3F4B65C8}" dt="2024-11-16T22:26:26.932" v="2954" actId="2696"/>
        <pc:sldMkLst>
          <pc:docMk/>
          <pc:sldMk cId="3594894622" sldId="260"/>
        </pc:sldMkLst>
      </pc:sldChg>
      <pc:sldChg chg="addSp delSp modSp new del mod modClrScheme chgLayout">
        <pc:chgData name="Shaw, Daniel Jacob" userId="b9ed32b2-4334-4356-ac35-4f311ceb9e1e" providerId="ADAL" clId="{4DAF43AA-0FD3-42B2-92D9-A58F3F4B65C8}" dt="2024-11-16T22:23:52.103" v="2909" actId="2696"/>
        <pc:sldMkLst>
          <pc:docMk/>
          <pc:sldMk cId="1279934293" sldId="261"/>
        </pc:sldMkLst>
      </pc:sldChg>
      <pc:sldChg chg="addSp delSp modSp new del mod ord modClrScheme chgLayout">
        <pc:chgData name="Shaw, Daniel Jacob" userId="b9ed32b2-4334-4356-ac35-4f311ceb9e1e" providerId="ADAL" clId="{4DAF43AA-0FD3-42B2-92D9-A58F3F4B65C8}" dt="2024-11-16T22:23:55.214" v="2910" actId="2696"/>
        <pc:sldMkLst>
          <pc:docMk/>
          <pc:sldMk cId="2137706828" sldId="262"/>
        </pc:sldMkLst>
      </pc:sldChg>
      <pc:sldChg chg="addSp delSp modSp new mod ord setBg delDesignElem">
        <pc:chgData name="Shaw, Daniel Jacob" userId="b9ed32b2-4334-4356-ac35-4f311ceb9e1e" providerId="ADAL" clId="{4DAF43AA-0FD3-42B2-92D9-A58F3F4B65C8}" dt="2024-11-19T06:31:10.409" v="6329" actId="26606"/>
        <pc:sldMkLst>
          <pc:docMk/>
          <pc:sldMk cId="1761854992" sldId="263"/>
        </pc:sldMkLst>
        <pc:spChg chg="mod">
          <ac:chgData name="Shaw, Daniel Jacob" userId="b9ed32b2-4334-4356-ac35-4f311ceb9e1e" providerId="ADAL" clId="{4DAF43AA-0FD3-42B2-92D9-A58F3F4B65C8}" dt="2024-11-19T06:31:10.409" v="6329" actId="26606"/>
          <ac:spMkLst>
            <pc:docMk/>
            <pc:sldMk cId="1761854992" sldId="263"/>
            <ac:spMk id="2" creationId="{5C892F97-A07C-3350-FBCF-448D9369BE8E}"/>
          </ac:spMkLst>
        </pc:spChg>
        <pc:spChg chg="add del mod">
          <ac:chgData name="Shaw, Daniel Jacob" userId="b9ed32b2-4334-4356-ac35-4f311ceb9e1e" providerId="ADAL" clId="{4DAF43AA-0FD3-42B2-92D9-A58F3F4B65C8}" dt="2024-11-19T06:31:10.409" v="6329" actId="26606"/>
          <ac:spMkLst>
            <pc:docMk/>
            <pc:sldMk cId="1761854992" sldId="263"/>
            <ac:spMk id="3" creationId="{6776DCB9-AFD0-2DD7-9C60-D95249773BDE}"/>
          </ac:spMkLst>
        </pc:spChg>
      </pc:sldChg>
      <pc:sldChg chg="addSp delSp modSp new mod ord setBg modClrScheme chgLayout">
        <pc:chgData name="Shaw, Daniel Jacob" userId="b9ed32b2-4334-4356-ac35-4f311ceb9e1e" providerId="ADAL" clId="{4DAF43AA-0FD3-42B2-92D9-A58F3F4B65C8}" dt="2024-11-19T06:31:03.588" v="6319" actId="1076"/>
        <pc:sldMkLst>
          <pc:docMk/>
          <pc:sldMk cId="1243846264" sldId="264"/>
        </pc:sldMkLst>
        <pc:spChg chg="mod ord">
          <ac:chgData name="Shaw, Daniel Jacob" userId="b9ed32b2-4334-4356-ac35-4f311ceb9e1e" providerId="ADAL" clId="{4DAF43AA-0FD3-42B2-92D9-A58F3F4B65C8}" dt="2024-11-19T06:31:02.201" v="6316"/>
          <ac:spMkLst>
            <pc:docMk/>
            <pc:sldMk cId="1243846264" sldId="264"/>
            <ac:spMk id="2" creationId="{9BE04BB2-4930-74A1-764D-1E1AA1C33A8C}"/>
          </ac:spMkLst>
        </pc:spChg>
        <pc:spChg chg="mod ord">
          <ac:chgData name="Shaw, Daniel Jacob" userId="b9ed32b2-4334-4356-ac35-4f311ceb9e1e" providerId="ADAL" clId="{4DAF43AA-0FD3-42B2-92D9-A58F3F4B65C8}" dt="2024-11-19T06:29:49.116" v="6299" actId="26606"/>
          <ac:spMkLst>
            <pc:docMk/>
            <pc:sldMk cId="1243846264" sldId="264"/>
            <ac:spMk id="3" creationId="{06AD4DA2-EBBF-6C14-8236-A4E922198EDD}"/>
          </ac:spMkLst>
        </pc:spChg>
        <pc:spChg chg="add del mod ord">
          <ac:chgData name="Shaw, Daniel Jacob" userId="b9ed32b2-4334-4356-ac35-4f311ceb9e1e" providerId="ADAL" clId="{4DAF43AA-0FD3-42B2-92D9-A58F3F4B65C8}" dt="2024-11-19T06:31:03.588" v="6319" actId="1076"/>
          <ac:spMkLst>
            <pc:docMk/>
            <pc:sldMk cId="1243846264" sldId="264"/>
            <ac:spMk id="12" creationId="{FE431D62-E192-FDE2-C789-1D8ED7015829}"/>
          </ac:spMkLst>
        </pc:spChg>
        <pc:picChg chg="add mod ord">
          <ac:chgData name="Shaw, Daniel Jacob" userId="b9ed32b2-4334-4356-ac35-4f311ceb9e1e" providerId="ADAL" clId="{4DAF43AA-0FD3-42B2-92D9-A58F3F4B65C8}" dt="2024-11-19T06:29:49.116" v="6299" actId="26606"/>
          <ac:picMkLst>
            <pc:docMk/>
            <pc:sldMk cId="1243846264" sldId="264"/>
            <ac:picMk id="5" creationId="{F715EB6F-AAE1-24EE-F2D9-CB2D7D52186A}"/>
          </ac:picMkLst>
        </pc:picChg>
        <pc:picChg chg="add mod ord">
          <ac:chgData name="Shaw, Daniel Jacob" userId="b9ed32b2-4334-4356-ac35-4f311ceb9e1e" providerId="ADAL" clId="{4DAF43AA-0FD3-42B2-92D9-A58F3F4B65C8}" dt="2024-11-19T06:31:03.557" v="6318" actId="1076"/>
          <ac:picMkLst>
            <pc:docMk/>
            <pc:sldMk cId="1243846264" sldId="264"/>
            <ac:picMk id="14" creationId="{77C3F36B-BF09-C486-15E1-311E50F5A221}"/>
          </ac:picMkLst>
        </pc:picChg>
      </pc:sldChg>
      <pc:sldChg chg="new del">
        <pc:chgData name="Shaw, Daniel Jacob" userId="b9ed32b2-4334-4356-ac35-4f311ceb9e1e" providerId="ADAL" clId="{4DAF43AA-0FD3-42B2-92D9-A58F3F4B65C8}" dt="2024-11-16T22:29:55.110" v="3082" actId="680"/>
        <pc:sldMkLst>
          <pc:docMk/>
          <pc:sldMk cId="547570995" sldId="265"/>
        </pc:sldMkLst>
      </pc:sldChg>
      <pc:sldChg chg="addSp delSp modSp new mod setBg modClrScheme delDesignElem chgLayout">
        <pc:chgData name="Shaw, Daniel Jacob" userId="b9ed32b2-4334-4356-ac35-4f311ceb9e1e" providerId="ADAL" clId="{4DAF43AA-0FD3-42B2-92D9-A58F3F4B65C8}" dt="2024-11-19T06:31:10.170" v="6328" actId="26606"/>
        <pc:sldMkLst>
          <pc:docMk/>
          <pc:sldMk cId="3945228773" sldId="265"/>
        </pc:sldMkLst>
        <pc:spChg chg="add mod ord">
          <ac:chgData name="Shaw, Daniel Jacob" userId="b9ed32b2-4334-4356-ac35-4f311ceb9e1e" providerId="ADAL" clId="{4DAF43AA-0FD3-42B2-92D9-A58F3F4B65C8}" dt="2024-11-19T06:31:10.170" v="6328" actId="26606"/>
          <ac:spMkLst>
            <pc:docMk/>
            <pc:sldMk cId="3945228773" sldId="265"/>
            <ac:spMk id="4" creationId="{84A4937C-E86A-9DA9-B9CB-2D3EDA2F06B6}"/>
          </ac:spMkLst>
        </pc:spChg>
        <pc:picChg chg="add mod ord">
          <ac:chgData name="Shaw, Daniel Jacob" userId="b9ed32b2-4334-4356-ac35-4f311ceb9e1e" providerId="ADAL" clId="{4DAF43AA-0FD3-42B2-92D9-A58F3F4B65C8}" dt="2024-11-19T06:31:10.170" v="6328" actId="26606"/>
          <ac:picMkLst>
            <pc:docMk/>
            <pc:sldMk cId="3945228773" sldId="265"/>
            <ac:picMk id="16" creationId="{04815B14-BC80-6E5A-0DC1-DFAC9FA2822D}"/>
          </ac:picMkLst>
        </pc:picChg>
      </pc:sldChg>
      <pc:sldChg chg="addSp delSp modSp new mod ord">
        <pc:chgData name="Shaw, Daniel Jacob" userId="b9ed32b2-4334-4356-ac35-4f311ceb9e1e" providerId="ADAL" clId="{4DAF43AA-0FD3-42B2-92D9-A58F3F4B65C8}" dt="2024-11-19T06:31:10.729" v="6330" actId="26606"/>
        <pc:sldMkLst>
          <pc:docMk/>
          <pc:sldMk cId="3112673303" sldId="266"/>
        </pc:sldMkLst>
        <pc:spChg chg="mod">
          <ac:chgData name="Shaw, Daniel Jacob" userId="b9ed32b2-4334-4356-ac35-4f311ceb9e1e" providerId="ADAL" clId="{4DAF43AA-0FD3-42B2-92D9-A58F3F4B65C8}" dt="2024-11-19T06:31:02.201" v="6316"/>
          <ac:spMkLst>
            <pc:docMk/>
            <pc:sldMk cId="3112673303" sldId="266"/>
            <ac:spMk id="2" creationId="{A34871CA-DB22-709E-BEE0-0144E1E2B065}"/>
          </ac:spMkLst>
        </pc:spChg>
        <pc:spChg chg="add del mod">
          <ac:chgData name="Shaw, Daniel Jacob" userId="b9ed32b2-4334-4356-ac35-4f311ceb9e1e" providerId="ADAL" clId="{4DAF43AA-0FD3-42B2-92D9-A58F3F4B65C8}" dt="2024-11-19T06:31:10.729" v="6330" actId="26606"/>
          <ac:spMkLst>
            <pc:docMk/>
            <pc:sldMk cId="3112673303" sldId="266"/>
            <ac:spMk id="3" creationId="{3D2B9360-C0FD-656B-5DDB-E5CE3CD54B51}"/>
          </ac:spMkLst>
        </pc:spChg>
        <pc:spChg chg="add mod">
          <ac:chgData name="Shaw, Daniel Jacob" userId="b9ed32b2-4334-4356-ac35-4f311ceb9e1e" providerId="ADAL" clId="{4DAF43AA-0FD3-42B2-92D9-A58F3F4B65C8}" dt="2024-11-19T06:02:37.329" v="5360"/>
          <ac:spMkLst>
            <pc:docMk/>
            <pc:sldMk cId="3112673303" sldId="266"/>
            <ac:spMk id="5" creationId="{0A6EB1B8-D21C-9EF5-193E-6E675D2807B5}"/>
          </ac:spMkLst>
        </pc:spChg>
        <pc:spChg chg="add mod">
          <ac:chgData name="Shaw, Daniel Jacob" userId="b9ed32b2-4334-4356-ac35-4f311ceb9e1e" providerId="ADAL" clId="{4DAF43AA-0FD3-42B2-92D9-A58F3F4B65C8}" dt="2024-11-19T06:02:37.329" v="5360"/>
          <ac:spMkLst>
            <pc:docMk/>
            <pc:sldMk cId="3112673303" sldId="266"/>
            <ac:spMk id="7" creationId="{F4FAB256-FD78-6999-B016-20DDC0A98F35}"/>
          </ac:spMkLst>
        </pc:spChg>
        <pc:picChg chg="add mod">
          <ac:chgData name="Shaw, Daniel Jacob" userId="b9ed32b2-4334-4356-ac35-4f311ceb9e1e" providerId="ADAL" clId="{4DAF43AA-0FD3-42B2-92D9-A58F3F4B65C8}" dt="2024-11-19T06:31:10.729" v="6330" actId="26606"/>
          <ac:picMkLst>
            <pc:docMk/>
            <pc:sldMk cId="3112673303" sldId="266"/>
            <ac:picMk id="4" creationId="{3AFCCA1D-FC6C-6392-44B0-45C277EFFEA4}"/>
          </ac:picMkLst>
        </pc:picChg>
        <pc:picChg chg="add mod">
          <ac:chgData name="Shaw, Daniel Jacob" userId="b9ed32b2-4334-4356-ac35-4f311ceb9e1e" providerId="ADAL" clId="{4DAF43AA-0FD3-42B2-92D9-A58F3F4B65C8}" dt="2024-11-19T06:31:10.729" v="6330" actId="26606"/>
          <ac:picMkLst>
            <pc:docMk/>
            <pc:sldMk cId="3112673303" sldId="266"/>
            <ac:picMk id="6" creationId="{99A17175-8F93-6089-6DB6-D6DD1869BB95}"/>
          </ac:picMkLst>
        </pc:picChg>
      </pc:sldChg>
      <pc:sldChg chg="addSp delSp modSp new mod setBg">
        <pc:chgData name="Shaw, Daniel Jacob" userId="b9ed32b2-4334-4356-ac35-4f311ceb9e1e" providerId="ADAL" clId="{4DAF43AA-0FD3-42B2-92D9-A58F3F4B65C8}" dt="2024-11-19T06:31:03.810" v="6321" actId="26606"/>
        <pc:sldMkLst>
          <pc:docMk/>
          <pc:sldMk cId="986878821" sldId="267"/>
        </pc:sldMkLst>
        <pc:spChg chg="mod">
          <ac:chgData name="Shaw, Daniel Jacob" userId="b9ed32b2-4334-4356-ac35-4f311ceb9e1e" providerId="ADAL" clId="{4DAF43AA-0FD3-42B2-92D9-A58F3F4B65C8}" dt="2024-11-19T06:31:02.201" v="6316"/>
          <ac:spMkLst>
            <pc:docMk/>
            <pc:sldMk cId="986878821" sldId="267"/>
            <ac:spMk id="2" creationId="{31BB690E-3EBA-6874-F8F0-39F07BCA3FC7}"/>
          </ac:spMkLst>
        </pc:spChg>
        <pc:spChg chg="add del mod">
          <ac:chgData name="Shaw, Daniel Jacob" userId="b9ed32b2-4334-4356-ac35-4f311ceb9e1e" providerId="ADAL" clId="{4DAF43AA-0FD3-42B2-92D9-A58F3F4B65C8}" dt="2024-11-19T06:31:03.810" v="6321" actId="26606"/>
          <ac:spMkLst>
            <pc:docMk/>
            <pc:sldMk cId="986878821" sldId="267"/>
            <ac:spMk id="3" creationId="{500A952A-1CB7-EFE6-B56A-CE80A8826484}"/>
          </ac:spMkLst>
        </pc:spChg>
      </pc:sldChg>
      <pc:sldChg chg="addSp delSp modSp new mod setBg delDesignElem">
        <pc:chgData name="Shaw, Daniel Jacob" userId="b9ed32b2-4334-4356-ac35-4f311ceb9e1e" providerId="ADAL" clId="{4DAF43AA-0FD3-42B2-92D9-A58F3F4B65C8}" dt="2024-11-19T06:31:03.620" v="6320" actId="26606"/>
        <pc:sldMkLst>
          <pc:docMk/>
          <pc:sldMk cId="89843833" sldId="268"/>
        </pc:sldMkLst>
        <pc:spChg chg="mod">
          <ac:chgData name="Shaw, Daniel Jacob" userId="b9ed32b2-4334-4356-ac35-4f311ceb9e1e" providerId="ADAL" clId="{4DAF43AA-0FD3-42B2-92D9-A58F3F4B65C8}" dt="2024-11-19T06:31:03.620" v="6320" actId="26606"/>
          <ac:spMkLst>
            <pc:docMk/>
            <pc:sldMk cId="89843833" sldId="268"/>
            <ac:spMk id="2" creationId="{CA585652-869B-EC5E-7D0D-6A5B3496AC8E}"/>
          </ac:spMkLst>
        </pc:spChg>
        <pc:spChg chg="add del mod">
          <ac:chgData name="Shaw, Daniel Jacob" userId="b9ed32b2-4334-4356-ac35-4f311ceb9e1e" providerId="ADAL" clId="{4DAF43AA-0FD3-42B2-92D9-A58F3F4B65C8}" dt="2024-11-19T06:31:03.620" v="6320" actId="26606"/>
          <ac:spMkLst>
            <pc:docMk/>
            <pc:sldMk cId="89843833" sldId="268"/>
            <ac:spMk id="3" creationId="{7A847841-D6AA-6280-AFA7-59E00666078D}"/>
          </ac:spMkLst>
        </pc:spChg>
      </pc:sldChg>
      <pc:sldChg chg="addSp delSp modSp new mod">
        <pc:chgData name="Shaw, Daniel Jacob" userId="b9ed32b2-4334-4356-ac35-4f311ceb9e1e" providerId="ADAL" clId="{4DAF43AA-0FD3-42B2-92D9-A58F3F4B65C8}" dt="2024-11-19T15:10:58.624" v="6763" actId="113"/>
        <pc:sldMkLst>
          <pc:docMk/>
          <pc:sldMk cId="2750866629" sldId="269"/>
        </pc:sldMkLst>
        <pc:spChg chg="mod">
          <ac:chgData name="Shaw, Daniel Jacob" userId="b9ed32b2-4334-4356-ac35-4f311ceb9e1e" providerId="ADAL" clId="{4DAF43AA-0FD3-42B2-92D9-A58F3F4B65C8}" dt="2024-11-19T06:31:02.201" v="6316"/>
          <ac:spMkLst>
            <pc:docMk/>
            <pc:sldMk cId="2750866629" sldId="269"/>
            <ac:spMk id="2" creationId="{8EAF459A-22C5-A0C0-FF15-8AAAB60CD3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CCEC-AEC2-40D7-B45A-4130D302A3C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00B61-9083-4C87-A5B5-72034478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61-9083-4C87-A5B5-720344788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5384-1A95-F0B7-CDAC-7AF4AE52D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F10E4-7D66-35D0-2424-68089D5BA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57E0-C3F0-D88B-ED9C-6DAD3AED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26D7-322E-B726-6FF0-A10E3951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5C2C4-E1B5-5E69-9E90-4079C2C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F907-CEF5-05F6-E096-ED421B91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7B955-8928-D85E-019E-E690119B2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BDB6-0455-50D2-16FA-AB918BEC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C424-B0A0-8C80-38DA-B32FEC69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77081-AB07-8856-AA03-183720C5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21DA7-FDC0-40CD-8A6F-811FC573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011CF-59B0-2933-990D-0473EDF96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824C-BA1D-AAF1-2C5D-22BA9066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D062-62F1-D120-ED9E-5BB855FC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1D0C-CA59-613C-0144-222B6427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17D9-144D-B3B5-AA8D-D6AA376E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FB7F-1B37-3163-D1B8-A5553A9B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4082-1756-EAB8-3BD8-32DEDE6C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5B54-8BCD-F777-99C7-2A918E91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698C-07C4-40F8-2420-C1AA63C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BFBC-ACD0-66DF-ECD4-70DEC3C9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1B3FF-4418-C71C-A178-C3FFBC93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6A65-14C6-198E-7A6F-4F30F110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EAF-EFFE-BABD-E6C9-04184C3E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C31B-D57B-2ED6-5EC6-E1937A3B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9CC7-D8F4-573D-6B72-C905F5E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AFC6-150F-420E-6BE8-845E6855E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A8D7A-590F-9E84-793B-1C656C7E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20795-4F30-7DB2-D24F-CBF3649B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53D20-3B78-207B-9C65-5F2CA89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D19C1-224F-4784-8698-63F8CBE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AA15-4AA9-C1A2-2F18-58377B2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A908-42F8-FD47-B628-B6D7CC7D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5D2A9-356D-A9F7-FAFD-203AA292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C85C6-3A4B-C086-0161-A5884E367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C9FE8-F92C-8E34-B949-6C67B096E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79EB3-7F1B-9670-1E98-303B3457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0CCFC-8F35-5037-EBB3-382911AF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8AA8-923D-B05F-E5E8-9795A3FA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F2DF-F2AA-AC15-1E4F-6636057A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82354-9286-FBA9-A155-436AF635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DA3C5-BA70-1CC4-AD55-A1E9934C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F7813-A982-8637-090A-10EFF5B2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8619C-D5E1-D241-64B4-31C0CBBB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37F9F-63D9-83AC-9013-9A08B5BB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98CF8-192C-4938-1C1B-8A858486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167E-9CF2-4FB7-E56F-B0C65D01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4E88-9DBC-9293-53FC-EE2C1C47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B7EB-EE73-8EC5-5E51-A3A8B7B3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DBB53-5128-AD14-14D6-196B8EEF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2544-F8DB-2924-7EB2-F2EDE558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F2BE2-71CD-C275-3CB3-13453956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4BD-D39B-9359-1D3B-4747F5D9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EB05F-6513-6A36-C054-1BC6509C6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FC15C-9B5C-6E39-3266-6C00E2D6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D232-A797-866C-8CBA-F38C95FE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8246B-1F34-D94B-0A1C-A8D338F8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197D-E500-870B-955B-BAA71B3B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6FB09-D7EB-9016-DCE4-9D837E07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CC1D5-0E8B-D0AC-D7D0-C92A2E65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14F6-D11B-6094-207A-F4D8590F8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B1B80-CBF8-40D8-AB12-4E8FD39E23F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633A-45B6-C2C8-C32C-3062204B6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52C5-44D4-23F8-DC2B-BA59CEA0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1C50F-6170-45C3-8BE4-49B5A410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E920-0FBA-CAF3-9F8E-1DBC783EF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Low Rank Adaptation of Large Language Models (Hu et al. 2021)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44BD-5AE7-0D2A-604D-D0F289F4F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Shaw</a:t>
            </a:r>
          </a:p>
        </p:txBody>
      </p:sp>
    </p:spTree>
    <p:extLst>
      <p:ext uri="{BB962C8B-B14F-4D97-AF65-F5344CB8AC3E}">
        <p14:creationId xmlns:p14="http://schemas.microsoft.com/office/powerpoint/2010/main" val="392337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5652-869B-EC5E-7D0D-6A5B3496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7841-D6AA-6280-AFA7-59E00666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Hu, Edward J., et al. "Lora: Low-rank adaptation of large language models." </a:t>
            </a:r>
            <a:r>
              <a:rPr lang="en-US" dirty="0" err="1"/>
              <a:t>arXiv</a:t>
            </a:r>
            <a:r>
              <a:rPr lang="en-US" dirty="0"/>
              <a:t> preprint arXiv:2106.09685 (2021).</a:t>
            </a:r>
          </a:p>
          <a:p>
            <a:r>
              <a:rPr lang="en-US" dirty="0" err="1"/>
              <a:t>Aghajanyan</a:t>
            </a:r>
            <a:r>
              <a:rPr lang="en-US" dirty="0"/>
              <a:t>, Armen, Luke </a:t>
            </a:r>
            <a:r>
              <a:rPr lang="en-US" dirty="0" err="1"/>
              <a:t>Zettlemoyer</a:t>
            </a:r>
            <a:r>
              <a:rPr lang="en-US" dirty="0"/>
              <a:t>, and Sonal Gupta. "Intrinsic dimensionality explains the effectiveness of language model fine-tuning." </a:t>
            </a:r>
            <a:r>
              <a:rPr lang="en-US" dirty="0" err="1"/>
              <a:t>arXiv</a:t>
            </a:r>
            <a:r>
              <a:rPr lang="en-US" dirty="0"/>
              <a:t> preprint arXiv:2012.13255 (2020).</a:t>
            </a:r>
          </a:p>
          <a:p>
            <a:r>
              <a:rPr lang="en-US" dirty="0"/>
              <a:t>Turc, Iulia, et al. "Well-read students learn better: On the importance of pre-training compact models." </a:t>
            </a:r>
            <a:r>
              <a:rPr lang="en-US" dirty="0" err="1"/>
              <a:t>arXiv</a:t>
            </a:r>
            <a:r>
              <a:rPr lang="en-US" dirty="0"/>
              <a:t> preprint arXiv:1908.08962 (2019).</a:t>
            </a:r>
          </a:p>
          <a:p>
            <a:r>
              <a:rPr lang="en-US" dirty="0"/>
              <a:t>“Fine-Tuning a Model with the Trainer Api - Hugging Face NLP Course.” Fine-Tuning a Model with the Trainer API - Hugging Face, huggingface.co/learn/</a:t>
            </a:r>
            <a:r>
              <a:rPr lang="en-US" dirty="0" err="1"/>
              <a:t>nlp</a:t>
            </a:r>
            <a:r>
              <a:rPr lang="en-US" dirty="0"/>
              <a:t>-course/chapter3/3?fw=pt. Accessed 19 Nov. 2024. </a:t>
            </a:r>
          </a:p>
          <a:p>
            <a:r>
              <a:rPr lang="en-US" dirty="0" err="1">
                <a:effectLst/>
              </a:rPr>
              <a:t>Raschka</a:t>
            </a:r>
            <a:r>
              <a:rPr lang="en-US" dirty="0">
                <a:effectLst/>
              </a:rPr>
              <a:t>, Sebastian. “Code Lora from Scratch - A Lightning Studio by Sebastian.” </a:t>
            </a:r>
            <a:r>
              <a:rPr lang="en-US" i="1" dirty="0">
                <a:effectLst/>
              </a:rPr>
              <a:t>Lightning AI</a:t>
            </a:r>
            <a:r>
              <a:rPr lang="en-US" dirty="0">
                <a:effectLst/>
              </a:rPr>
              <a:t>, 17 Jan. 2024, lightning.ai/lightning-ai/studios/code-lora-from-scratch.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6B8-1D40-A3C5-B58F-8A4F3A2E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39021886-6126-3BD6-DC27-2D6F5FB4D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376022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Key Concepts</a:t>
                </a:r>
              </a:p>
              <a:p>
                <a:pPr lvl="1"/>
                <a:r>
                  <a:rPr lang="en-US" dirty="0"/>
                  <a:t>Large language models have low intrinsic dimensionality</a:t>
                </a:r>
              </a:p>
              <a:p>
                <a:pPr lvl="1"/>
                <a:r>
                  <a:rPr lang="en-US" dirty="0"/>
                  <a:t>Perform training on low-rank decomposition matrices and keep pretrained weights frozen</a:t>
                </a:r>
              </a:p>
              <a:p>
                <a:pPr lvl="1"/>
                <a:r>
                  <a:rPr lang="en-US" dirty="0"/>
                  <a:t>Modified forward pass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Benefits</a:t>
                </a:r>
              </a:p>
              <a:p>
                <a:pPr lvl="1"/>
                <a:r>
                  <a:rPr lang="en-US" dirty="0"/>
                  <a:t>Use fewer resources</a:t>
                </a:r>
              </a:p>
              <a:p>
                <a:pPr lvl="1"/>
                <a:r>
                  <a:rPr lang="en-US" dirty="0"/>
                  <a:t>No added inference latency</a:t>
                </a:r>
              </a:p>
              <a:p>
                <a:pPr lvl="1"/>
                <a:r>
                  <a:rPr lang="en-US" dirty="0"/>
                  <a:t>Similar performance to full fine-tuning</a:t>
                </a:r>
              </a:p>
              <a:p>
                <a:r>
                  <a:rPr lang="en-US" b="0" dirty="0"/>
                  <a:t>Models &amp; Datasets</a:t>
                </a:r>
              </a:p>
              <a:p>
                <a:pPr lvl="1"/>
                <a:r>
                  <a:rPr lang="en-US" b="0" dirty="0"/>
                  <a:t>RoBERTa (base &amp; large) &amp; </a:t>
                </a:r>
                <a:r>
                  <a:rPr lang="en-US" b="0" dirty="0" err="1"/>
                  <a:t>DeBERTa</a:t>
                </a:r>
                <a:r>
                  <a:rPr lang="en-US" b="0" dirty="0"/>
                  <a:t> XXL</a:t>
                </a:r>
              </a:p>
              <a:p>
                <a:pPr lvl="2"/>
                <a:r>
                  <a:rPr lang="en-US" b="0" dirty="0"/>
                  <a:t>Datasets: GLUE Benchmark</a:t>
                </a:r>
              </a:p>
              <a:p>
                <a:pPr lvl="1"/>
                <a:r>
                  <a:rPr lang="en-US" b="0" dirty="0"/>
                  <a:t>GPT-2 (medium &amp; large)</a:t>
                </a:r>
              </a:p>
              <a:p>
                <a:pPr lvl="2"/>
                <a:r>
                  <a:rPr lang="en-US" b="0" dirty="0"/>
                  <a:t>Datasets: E2E NLG Challenge, </a:t>
                </a:r>
                <a:r>
                  <a:rPr lang="en-US" b="0" dirty="0" err="1"/>
                  <a:t>WebNLG</a:t>
                </a:r>
                <a:r>
                  <a:rPr lang="en-US" b="0" dirty="0"/>
                  <a:t>, DART</a:t>
                </a:r>
              </a:p>
              <a:p>
                <a:pPr lvl="1"/>
                <a:r>
                  <a:rPr lang="en-US" b="0" dirty="0"/>
                  <a:t>GPT-3</a:t>
                </a:r>
              </a:p>
              <a:p>
                <a:pPr lvl="2"/>
                <a:r>
                  <a:rPr lang="en-US" dirty="0"/>
                  <a:t>Datasets: </a:t>
                </a:r>
                <a:r>
                  <a:rPr lang="en-US" dirty="0" err="1"/>
                  <a:t>WikiSQL</a:t>
                </a:r>
                <a:r>
                  <a:rPr lang="en-US" dirty="0"/>
                  <a:t>, MNLI-m, </a:t>
                </a:r>
                <a:r>
                  <a:rPr lang="en-US" dirty="0" err="1"/>
                  <a:t>SAMSum</a:t>
                </a:r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39021886-6126-3BD6-DC27-2D6F5FB4D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376022" cy="4351338"/>
              </a:xfrm>
              <a:blipFill>
                <a:blip r:embed="rId3"/>
                <a:stretch>
                  <a:fillRect l="-86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99B33530-86CD-CDC5-76E7-1E9B0E015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62" y="2338387"/>
            <a:ext cx="2514600" cy="2181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B95D3C-43FD-C8A6-83BE-6FB288A810B3}"/>
              </a:ext>
            </a:extLst>
          </p:cNvPr>
          <p:cNvSpPr txBox="1"/>
          <p:nvPr/>
        </p:nvSpPr>
        <p:spPr>
          <a:xfrm>
            <a:off x="7355348" y="4592798"/>
            <a:ext cx="396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Figure 1 from Low-Rank Adaptation of Large Language Models - Reparameterization (Hu et al. 2021)</a:t>
            </a:r>
          </a:p>
        </p:txBody>
      </p:sp>
    </p:spTree>
    <p:extLst>
      <p:ext uri="{BB962C8B-B14F-4D97-AF65-F5344CB8AC3E}">
        <p14:creationId xmlns:p14="http://schemas.microsoft.com/office/powerpoint/2010/main" val="16505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2F97-A07C-3350-FBCF-448D9369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DCB9-AFD0-2DD7-9C60-D9524977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388" y="1690688"/>
            <a:ext cx="5556973" cy="4017184"/>
          </a:xfrm>
        </p:spPr>
        <p:txBody>
          <a:bodyPr>
            <a:normAutofit/>
          </a:bodyPr>
          <a:lstStyle/>
          <a:p>
            <a:r>
              <a:rPr lang="en-US" dirty="0"/>
              <a:t>Re-implement LoRA</a:t>
            </a:r>
          </a:p>
          <a:p>
            <a:r>
              <a:rPr lang="en-US" dirty="0"/>
              <a:t>Apply it to a model</a:t>
            </a:r>
          </a:p>
          <a:p>
            <a:r>
              <a:rPr lang="en-US" dirty="0"/>
              <a:t>Evaluate its performance using the General Language Understanding Evaluation (GLUE) benchmark</a:t>
            </a:r>
          </a:p>
        </p:txBody>
      </p:sp>
    </p:spTree>
    <p:extLst>
      <p:ext uri="{BB962C8B-B14F-4D97-AF65-F5344CB8AC3E}">
        <p14:creationId xmlns:p14="http://schemas.microsoft.com/office/powerpoint/2010/main" val="176185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4937C-E86A-9DA9-B9CB-2D3EDA2F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 Implementation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4815B14-BC80-6E5A-0DC1-DFAC9FA2822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018755" y="709709"/>
            <a:ext cx="4694237" cy="2441575"/>
          </a:xfr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CF08DB6-1009-D317-5168-03C44FFAC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07" y="3151284"/>
            <a:ext cx="5562600" cy="3311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FD375-F9D3-39A2-CA5C-40E6E71274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585"/>
          <a:stretch/>
        </p:blipFill>
        <p:spPr>
          <a:xfrm>
            <a:off x="7018754" y="3429000"/>
            <a:ext cx="4694237" cy="3053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E54A8F-305B-8745-20E2-E3F87A889259}"/>
              </a:ext>
            </a:extLst>
          </p:cNvPr>
          <p:cNvSpPr txBox="1"/>
          <p:nvPr/>
        </p:nvSpPr>
        <p:spPr>
          <a:xfrm>
            <a:off x="838200" y="1606413"/>
            <a:ext cx="4949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 decomposition matrices (A &amp; B) are added to linear query and value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 pre-trained parameters intact and frozen</a:t>
            </a:r>
          </a:p>
        </p:txBody>
      </p:sp>
    </p:spTree>
    <p:extLst>
      <p:ext uri="{BB962C8B-B14F-4D97-AF65-F5344CB8AC3E}">
        <p14:creationId xmlns:p14="http://schemas.microsoft.com/office/powerpoint/2010/main" val="394522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71CA-DB22-709E-BEE0-0144E1E2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9360-C0FD-656B-5DDB-E5CE3CD5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725" cy="3890777"/>
          </a:xfrm>
        </p:spPr>
        <p:txBody>
          <a:bodyPr/>
          <a:lstStyle/>
          <a:p>
            <a:r>
              <a:rPr lang="en-US" dirty="0"/>
              <a:t>Results from training RoBERTa base with MRPC weren’t matching the paper</a:t>
            </a:r>
          </a:p>
          <a:p>
            <a:r>
              <a:rPr lang="en-US" dirty="0"/>
              <a:t>The MRPC result for RoBERTa base was retrieved from a version fine-tuned on MNLI</a:t>
            </a:r>
          </a:p>
          <a:p>
            <a:r>
              <a:rPr lang="en-US" dirty="0"/>
              <a:t>MNLI is a very large dataset (approx. 100x the size of the MRPC training dataset) and would be costly to train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FCCA1D-FC6C-6392-44B0-45C277EF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42" y="868136"/>
            <a:ext cx="4699548" cy="201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EB1B8-D21C-9EF5-193E-6E675D2807B5}"/>
              </a:ext>
            </a:extLst>
          </p:cNvPr>
          <p:cNvSpPr txBox="1"/>
          <p:nvPr/>
        </p:nvSpPr>
        <p:spPr>
          <a:xfrm>
            <a:off x="6942842" y="2850432"/>
            <a:ext cx="457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Table 1 from Glue: A Multi-task Benchmark and Analysis Platform for Natural Language Understanding (Wang et al. 2019)</a:t>
            </a:r>
          </a:p>
        </p:txBody>
      </p:sp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99A17175-8F93-6089-6DB6-D6DD1869B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929" y="3502763"/>
            <a:ext cx="3968069" cy="1995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AB256-FD78-6999-B016-20DDC0A98F35}"/>
              </a:ext>
            </a:extLst>
          </p:cNvPr>
          <p:cNvSpPr txBox="1"/>
          <p:nvPr/>
        </p:nvSpPr>
        <p:spPr>
          <a:xfrm>
            <a:off x="7550971" y="5528117"/>
            <a:ext cx="396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Table 2 from Low-Rank Adaptation of Large Language Models (Hu et al. 2021)</a:t>
            </a:r>
          </a:p>
        </p:txBody>
      </p:sp>
    </p:spTree>
    <p:extLst>
      <p:ext uri="{BB962C8B-B14F-4D97-AF65-F5344CB8AC3E}">
        <p14:creationId xmlns:p14="http://schemas.microsoft.com/office/powerpoint/2010/main" val="311267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4BB2-4930-74A1-764D-1E1AA1C3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Well-Read Students Learn Better: On the Importance of Pre-training Compact Models (Turc et al.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4DA2-EBBF-6C14-8236-A4E92219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047"/>
            <a:ext cx="4866983" cy="41849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Explores pre-training of compact models and distillation</a:t>
            </a:r>
          </a:p>
          <a:p>
            <a:pPr lvl="1"/>
            <a:r>
              <a:rPr lang="en-US" dirty="0"/>
              <a:t>Distillation – transferring knowledge from a larger “teacher” model to a smaller “student” model</a:t>
            </a:r>
          </a:p>
          <a:p>
            <a:r>
              <a:rPr lang="en-US" dirty="0"/>
              <a:t>Released 24 models to the public ranging from 4.4M parameters to 110.1M parameters</a:t>
            </a:r>
          </a:p>
          <a:p>
            <a:r>
              <a:rPr lang="en-US" dirty="0"/>
              <a:t>Training on compact models is much more cost effective</a:t>
            </a:r>
          </a:p>
          <a:p>
            <a:pPr lvl="1"/>
            <a:r>
              <a:rPr lang="en-US" dirty="0"/>
              <a:t>Therefore, I decided to use models from this paper instead for the project</a:t>
            </a:r>
          </a:p>
          <a:p>
            <a:pPr lvl="1"/>
            <a:r>
              <a:rPr lang="en-US" dirty="0"/>
              <a:t>BERT Tiny – 4.4M parameters</a:t>
            </a:r>
          </a:p>
          <a:p>
            <a:pPr lvl="1"/>
            <a:r>
              <a:rPr lang="en-US" dirty="0"/>
              <a:t>BERT Mini – 11.3M parameters</a:t>
            </a:r>
          </a:p>
          <a:p>
            <a:pPr lvl="1"/>
            <a:r>
              <a:rPr lang="en-US" dirty="0"/>
              <a:t>BERT Small – 29.1M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31D62-E192-FDE2-C789-1D8ED7015829}"/>
              </a:ext>
            </a:extLst>
          </p:cNvPr>
          <p:cNvSpPr txBox="1"/>
          <p:nvPr/>
        </p:nvSpPr>
        <p:spPr>
          <a:xfrm>
            <a:off x="6096000" y="5737639"/>
            <a:ext cx="559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L=number of transformer layers, H=hidden embedding sizes</a:t>
            </a:r>
          </a:p>
          <a:p>
            <a:pPr algn="ctr"/>
            <a:r>
              <a:rPr lang="en-US" sz="1200" i="1" dirty="0"/>
              <a:t>Table 1 from Well-read Students Learn Better: On The Importance Of Pre-training Compact Models (Turc et al. 2019)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C3F36B-BF09-C486-15E1-311E50F5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0528"/>
            <a:ext cx="5598701" cy="1461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5EB6F-AAE1-24EE-F2D9-CB2D7D521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765" y="1690688"/>
            <a:ext cx="2458853" cy="23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4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690E-3EBA-6874-F8F0-39F07BCA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952A-1CB7-EFE6-B56A-CE80A882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Grid search hyperparameter tuning</a:t>
            </a:r>
          </a:p>
          <a:p>
            <a:pPr lvl="1"/>
            <a:r>
              <a:rPr lang="en-US" sz="2000" dirty="0"/>
              <a:t>epochs: 4</a:t>
            </a:r>
          </a:p>
          <a:p>
            <a:pPr lvl="1"/>
            <a:r>
              <a:rPr lang="en-US" sz="2000" dirty="0"/>
              <a:t>batch sizes: 8, 16, 32, 64, 128</a:t>
            </a:r>
          </a:p>
          <a:p>
            <a:pPr lvl="1"/>
            <a:r>
              <a:rPr lang="en-US" sz="2000" dirty="0"/>
              <a:t>learning rates: 3e-4, 1e-4, 5e-5, 3e-5</a:t>
            </a:r>
          </a:p>
          <a:p>
            <a:pPr lvl="1"/>
            <a:r>
              <a:rPr lang="en-US" sz="2000" dirty="0"/>
              <a:t>ranks: 1, 2, 4, 8, 16</a:t>
            </a:r>
          </a:p>
          <a:p>
            <a:pPr lvl="1"/>
            <a:r>
              <a:rPr lang="en-US" sz="2000" dirty="0"/>
              <a:t>alphas: 1, 2, 4, 8, 16</a:t>
            </a:r>
          </a:p>
          <a:p>
            <a:r>
              <a:rPr lang="en-US" sz="2400" dirty="0"/>
              <a:t>Used the Hugging Face Trainer and Transformer API</a:t>
            </a:r>
          </a:p>
          <a:p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– T4 GPU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87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459A-22C5-A0C0-FF15-8AAAB60C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4400" u="none" strike="noStrike" dirty="0">
                <a:effectLst/>
              </a:rPr>
              <a:t>(Metric: F1/Accuracy)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41099BD-EEA2-A4F9-2E01-E515364A7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38686"/>
              </p:ext>
            </p:extLst>
          </p:nvPr>
        </p:nvGraphicFramePr>
        <p:xfrm>
          <a:off x="1588008" y="1725929"/>
          <a:ext cx="9412224" cy="4034790"/>
        </p:xfrm>
        <a:graphic>
          <a:graphicData uri="http://schemas.openxmlformats.org/drawingml/2006/table">
            <a:tbl>
              <a:tblPr firstRow="1" firstCol="1">
                <a:tableStyleId>{D113A9D2-9D6B-4929-AA2D-F23B5EE8CBE7}</a:tableStyleId>
              </a:tblPr>
              <a:tblGrid>
                <a:gridCol w="2353056">
                  <a:extLst>
                    <a:ext uri="{9D8B030D-6E8A-4147-A177-3AD203B41FA5}">
                      <a16:colId xmlns:a16="http://schemas.microsoft.com/office/drawing/2014/main" val="708444587"/>
                    </a:ext>
                  </a:extLst>
                </a:gridCol>
                <a:gridCol w="2353056">
                  <a:extLst>
                    <a:ext uri="{9D8B030D-6E8A-4147-A177-3AD203B41FA5}">
                      <a16:colId xmlns:a16="http://schemas.microsoft.com/office/drawing/2014/main" val="4242543055"/>
                    </a:ext>
                  </a:extLst>
                </a:gridCol>
                <a:gridCol w="2353056">
                  <a:extLst>
                    <a:ext uri="{9D8B030D-6E8A-4147-A177-3AD203B41FA5}">
                      <a16:colId xmlns:a16="http://schemas.microsoft.com/office/drawing/2014/main" val="1395089916"/>
                    </a:ext>
                  </a:extLst>
                </a:gridCol>
                <a:gridCol w="2353056">
                  <a:extLst>
                    <a:ext uri="{9D8B030D-6E8A-4147-A177-3AD203B41FA5}">
                      <a16:colId xmlns:a16="http://schemas.microsoft.com/office/drawing/2014/main" val="1431485857"/>
                    </a:ext>
                  </a:extLst>
                </a:gridCol>
              </a:tblGrid>
              <a:tr h="156768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Fine-Tuning Results Reported Results from </a:t>
                      </a:r>
                      <a:r>
                        <a:rPr lang="en-US" sz="1400" u="none" strike="noStrike" dirty="0">
                          <a:solidFill>
                            <a:srgbClr val="FFFF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github.com/google-research/bert</a:t>
                      </a:r>
                      <a:endParaRPr lang="en-US" sz="1400" u="none" strike="noStrike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 Fine-Tuning Results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 Fine-Tuning Results with LoRA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101826"/>
                  </a:ext>
                </a:extLst>
              </a:tr>
              <a:tr h="82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BERT Tiny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81.1/71.1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83.9/75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82.4/71.3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876611"/>
                  </a:ext>
                </a:extLst>
              </a:tr>
              <a:tr h="82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BERT Mini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81.1/71.8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86.2/80.6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86.0/78.9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340006"/>
                  </a:ext>
                </a:extLst>
              </a:tr>
              <a:tr h="82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BERT Small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83.4/76.2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88.5/83.3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85.7/78.4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018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6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00F6-C282-37DF-8276-407CDCDF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77BB4A-E2A7-7D95-28F1-CBC52C495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763606"/>
              </p:ext>
            </p:extLst>
          </p:nvPr>
        </p:nvGraphicFramePr>
        <p:xfrm>
          <a:off x="2160588" y="4489630"/>
          <a:ext cx="7870824" cy="1933576"/>
        </p:xfrm>
        <a:graphic>
          <a:graphicData uri="http://schemas.openxmlformats.org/drawingml/2006/table">
            <a:tbl>
              <a:tblPr firstRow="1" firstCol="1">
                <a:tableStyleId>{D113A9D2-9D6B-4929-AA2D-F23B5EE8CBE7}</a:tableStyleId>
              </a:tblPr>
              <a:tblGrid>
                <a:gridCol w="960898">
                  <a:extLst>
                    <a:ext uri="{9D8B030D-6E8A-4147-A177-3AD203B41FA5}">
                      <a16:colId xmlns:a16="http://schemas.microsoft.com/office/drawing/2014/main" val="591417566"/>
                    </a:ext>
                  </a:extLst>
                </a:gridCol>
                <a:gridCol w="1571602">
                  <a:extLst>
                    <a:ext uri="{9D8B030D-6E8A-4147-A177-3AD203B41FA5}">
                      <a16:colId xmlns:a16="http://schemas.microsoft.com/office/drawing/2014/main" val="1402560247"/>
                    </a:ext>
                  </a:extLst>
                </a:gridCol>
                <a:gridCol w="1627121">
                  <a:extLst>
                    <a:ext uri="{9D8B030D-6E8A-4147-A177-3AD203B41FA5}">
                      <a16:colId xmlns:a16="http://schemas.microsoft.com/office/drawing/2014/main" val="119690667"/>
                    </a:ext>
                  </a:extLst>
                </a:gridCol>
                <a:gridCol w="1652216">
                  <a:extLst>
                    <a:ext uri="{9D8B030D-6E8A-4147-A177-3AD203B41FA5}">
                      <a16:colId xmlns:a16="http://schemas.microsoft.com/office/drawing/2014/main" val="2462525177"/>
                    </a:ext>
                  </a:extLst>
                </a:gridCol>
                <a:gridCol w="2058987">
                  <a:extLst>
                    <a:ext uri="{9D8B030D-6E8A-4147-A177-3AD203B41FA5}">
                      <a16:colId xmlns:a16="http://schemas.microsoft.com/office/drawing/2014/main" val="1845077699"/>
                    </a:ext>
                  </a:extLst>
                </a:gridCol>
              </a:tblGrid>
              <a:tr h="48339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Runtime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(LoRA – Full Fine-Tuning)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(LoRA – Full Fine-Tuning)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(LoRA – Full Fine-Tuning)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Trainable Parameters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(LoRA / Full Fine-Tuning)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5775298"/>
                  </a:ext>
                </a:extLst>
              </a:tr>
              <a:tr h="4833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BERT Tiny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12.7436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-3.68%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-1.51%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869930"/>
                  </a:ext>
                </a:extLst>
              </a:tr>
              <a:tr h="4833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BERT Mini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726881"/>
                  </a:ext>
                </a:extLst>
              </a:tr>
              <a:tr h="4833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BERT Small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-24.9726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-4.90%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-2.88%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9519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5BA312-5E2F-E977-2B43-DC1C97796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44835"/>
              </p:ext>
            </p:extLst>
          </p:nvPr>
        </p:nvGraphicFramePr>
        <p:xfrm>
          <a:off x="838200" y="1533934"/>
          <a:ext cx="10515600" cy="2576511"/>
        </p:xfrm>
        <a:graphic>
          <a:graphicData uri="http://schemas.openxmlformats.org/drawingml/2006/table">
            <a:tbl>
              <a:tblPr firstRow="1" firstCol="1">
                <a:tableStyleId>{D113A9D2-9D6B-4929-AA2D-F23B5EE8CBE7}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2460499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43306419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55709051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1960673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7531002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4797248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51010935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50297282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38229363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478548597"/>
                    </a:ext>
                  </a:extLst>
                </a:gridCol>
              </a:tblGrid>
              <a:tr h="3680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Alpha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Batch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Learning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Runtime (seconds)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Epochs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Trainable 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733266"/>
                  </a:ext>
                </a:extLst>
              </a:tr>
              <a:tr h="368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BERT Tiny (Full Fine-Tuning)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7.3854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4,386,178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109520"/>
                  </a:ext>
                </a:extLst>
              </a:tr>
              <a:tr h="368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BERT Tiny (Fine-Tuning w/ LoRA)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20.129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4,096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379920"/>
                  </a:ext>
                </a:extLst>
              </a:tr>
              <a:tr h="368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BERT Mini (Full Fine-Tuning)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21.2484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11,171,074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827042"/>
                  </a:ext>
                </a:extLst>
              </a:tr>
              <a:tr h="368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BERT Mini (Fine-Tuning w/ LoRA)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29.2137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78.9%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86.0%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65,536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770762"/>
                  </a:ext>
                </a:extLst>
              </a:tr>
              <a:tr h="368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BERT Small (Full Fine-Tuning)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58.1944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28,764,674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245009"/>
                  </a:ext>
                </a:extLst>
              </a:tr>
              <a:tr h="368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BERT Small (Fine-Tuning w/ LoRA)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33.2218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131,072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33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45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850</Words>
  <Application>Microsoft Office PowerPoint</Application>
  <PresentationFormat>Widescreen</PresentationFormat>
  <Paragraphs>179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Cambria Math</vt:lpstr>
      <vt:lpstr>Office Theme</vt:lpstr>
      <vt:lpstr>Low Rank Adaptation of Large Language Models (Hu et al. 2021)</vt:lpstr>
      <vt:lpstr>Introduction</vt:lpstr>
      <vt:lpstr>Project Scope</vt:lpstr>
      <vt:lpstr>LoRA Implementation</vt:lpstr>
      <vt:lpstr>Challenges</vt:lpstr>
      <vt:lpstr>Well-Read Students Learn Better: On the Importance of Pre-training Compact Models (Turc et al. 2019)</vt:lpstr>
      <vt:lpstr>Methodology</vt:lpstr>
      <vt:lpstr>Results (Metric: F1/Accuracy)</vt:lpstr>
      <vt:lpstr>Metrics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Shaw, Daniel Jacob</dc:creator>
  <cp:lastModifiedBy>Daniel Shaw</cp:lastModifiedBy>
  <cp:revision>1</cp:revision>
  <dcterms:created xsi:type="dcterms:W3CDTF">2024-11-13T05:20:58Z</dcterms:created>
  <dcterms:modified xsi:type="dcterms:W3CDTF">2024-12-19T01:58:36Z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2024-11-13T05:34:54Z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ae74f40c-2271-4f29-8000-359a21eb74d4</vt:lpwstr>
  </property>
  <property fmtid="{D5CDD505-2E9C-101B-9397-08002B2CF9AE}" pid="8" name="MSIP_Label_4044bd30-2ed7-4c9d-9d12-46200872a97b_ContentBits">
    <vt:lpwstr>0</vt:lpwstr>
  </property>
</Properties>
</file>