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8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8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8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8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17900" y="1536065"/>
            <a:ext cx="7171690" cy="328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870" y="1536065"/>
            <a:ext cx="2018030" cy="328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8590" y="2105660"/>
            <a:ext cx="2018030" cy="932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语义理解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99475" y="1763395"/>
            <a:ext cx="2018030" cy="2694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知识库</a:t>
            </a:r>
            <a:r>
              <a:rPr lang="zh-CN" altLang="en-US"/>
              <a:t>检索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8590" y="3315335"/>
            <a:ext cx="2018030" cy="932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答案</a:t>
            </a:r>
            <a:r>
              <a:rPr lang="zh-CN" altLang="en-US"/>
              <a:t>列表</a:t>
            </a:r>
            <a:endParaRPr lang="zh-CN" altLang="en-US"/>
          </a:p>
          <a:p>
            <a:pPr algn="ctr"/>
            <a:r>
              <a:rPr lang="zh-CN" altLang="en-US"/>
              <a:t>答案返回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72200" y="1763395"/>
            <a:ext cx="2018030" cy="26943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r>
              <a:rPr lang="zh-CN" altLang="en-US"/>
              <a:t>管理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33820" y="2290445"/>
            <a:ext cx="1495425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DTS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433820" y="3368040"/>
            <a:ext cx="1495425" cy="82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POLICY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642360" y="1640205"/>
            <a:ext cx="1045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MYGI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35965" y="27368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大致流程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735965" y="27368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知识库</a:t>
            </a:r>
            <a:r>
              <a:rPr lang="zh-CN" altLang="en-US"/>
              <a:t>建立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0870" y="1536065"/>
            <a:ext cx="2018030" cy="328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很多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29585" y="1536065"/>
            <a:ext cx="2018030" cy="102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新词</a:t>
            </a:r>
            <a:r>
              <a:rPr lang="zh-CN" altLang="en-US"/>
              <a:t>发现</a:t>
            </a:r>
            <a:endParaRPr lang="zh-CN" altLang="en-US"/>
          </a:p>
          <a:p>
            <a:pPr algn="ctr"/>
            <a:r>
              <a:rPr lang="zh-CN" altLang="en-US"/>
              <a:t>实体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62575" y="1536065"/>
            <a:ext cx="2018030" cy="102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关系</a:t>
            </a:r>
            <a:r>
              <a:rPr lang="zh-CN" altLang="en-US"/>
              <a:t>抽取</a:t>
            </a:r>
            <a:endParaRPr lang="zh-CN" altLang="en-US"/>
          </a:p>
          <a:p>
            <a:pPr algn="ctr"/>
            <a:r>
              <a:rPr lang="zh-CN" altLang="en-US"/>
              <a:t>半开放关系</a:t>
            </a:r>
            <a:r>
              <a:rPr lang="zh-CN" altLang="en-US"/>
              <a:t>抽取</a:t>
            </a:r>
            <a:endParaRPr lang="zh-CN" altLang="en-US"/>
          </a:p>
          <a:p>
            <a:pPr algn="ctr"/>
            <a:r>
              <a:rPr lang="zh-CN" altLang="en-US"/>
              <a:t>关系</a:t>
            </a:r>
            <a:r>
              <a:rPr lang="zh-CN" altLang="en-US"/>
              <a:t>发现？？？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95565" y="1536065"/>
            <a:ext cx="2018030" cy="102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入库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265" y="215565"/>
            <a:ext cx="7768800" cy="766800"/>
          </a:xfrm>
        </p:spPr>
        <p:txBody>
          <a:bodyPr>
            <a:normAutofit fontScale="90000"/>
          </a:bodyPr>
          <a:p>
            <a:r>
              <a:rPr lang="zh-CN" altLang="en-US"/>
              <a:t>语义理解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5065" y="982365"/>
            <a:ext cx="7768800" cy="867600"/>
          </a:xfrm>
        </p:spPr>
        <p:txBody>
          <a:bodyPr/>
          <a:p>
            <a:r>
              <a:rPr lang="zh-CN" altLang="en-US"/>
              <a:t>啦啦啦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FFFFFF"/>
      </a:dk1>
      <a:lt1>
        <a:srgbClr val="0F1423"/>
      </a:lt1>
      <a:dk2>
        <a:srgbClr val="FFFFFF"/>
      </a:dk2>
      <a:lt2>
        <a:srgbClr val="0F142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49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YOLO</cp:lastModifiedBy>
  <cp:revision>220</cp:revision>
  <dcterms:created xsi:type="dcterms:W3CDTF">2019-06-19T02:08:00Z</dcterms:created>
  <dcterms:modified xsi:type="dcterms:W3CDTF">2022-02-21T13:29:04Z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A3975DEF03584A01B66FD0F48BC85FAC</vt:lpwstr>
  </property>
</Properties>
</file>