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34559" autoAdjust="0"/>
    <p:restoredTop sz="86462" autoAdjust="0"/>
  </p:normalViewPr>
  <p:slideViewPr>
    <p:cSldViewPr>
      <p:cViewPr>
        <p:scale>
          <a:sx n="66" d="100"/>
          <a:sy n="66" d="100"/>
        </p:scale>
        <p:origin x="-2142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4C437EC-189F-49B9-A895-25248F1096F3}" type="datetimeFigureOut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82A5CBC-A9A1-4B77-A62A-0594A319AAD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96270" y="3124200"/>
            <a:ext cx="7585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lgerian" pitchFamily="82" charset="0"/>
              </a:rPr>
              <a:t>Football as a sport</a:t>
            </a:r>
          </a:p>
        </p:txBody>
      </p:sp>
    </p:spTree>
    <p:extLst>
      <p:ext uri="{BB962C8B-B14F-4D97-AF65-F5344CB8AC3E}">
        <p14:creationId xmlns:p14="http://schemas.microsoft.com/office/powerpoint/2010/main" val="3659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5000">
        <p14:shred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1600200"/>
            <a:ext cx="742466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As a sport introduced in the</a:t>
            </a:r>
          </a:p>
          <a:p>
            <a:pPr algn="ctr"/>
            <a:r>
              <a:rPr lang="en-US" sz="4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19th century.</a:t>
            </a:r>
            <a:endParaRPr lang="en-US" sz="4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769" y="3282739"/>
            <a:ext cx="79964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 sport started from  the USA </a:t>
            </a:r>
            <a:endParaRPr lang="en-US" sz="4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230414"/>
            <a:ext cx="8333371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 sport started as a mini game that</a:t>
            </a:r>
          </a:p>
          <a:p>
            <a:pPr algn="ctr"/>
            <a:r>
              <a:rPr lang="en-US" sz="4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people had been playing for fun</a:t>
            </a:r>
            <a:endParaRPr 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06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 advTm="14000">
        <p14:reveal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3882" y="1143000"/>
            <a:ext cx="765626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then later in the years it expanded </a:t>
            </a:r>
          </a:p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its influence globally then people</a:t>
            </a:r>
          </a:p>
          <a:p>
            <a:pPr algn="ctr"/>
            <a:r>
              <a:rPr lang="en-US" sz="40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found interest in the sport.</a:t>
            </a:r>
            <a:endParaRPr lang="en-US" sz="4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0326" y="3733800"/>
            <a:ext cx="7148687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</a:t>
            </a:r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he sport become a means of</a:t>
            </a:r>
          </a:p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entertainment and income through</a:t>
            </a:r>
          </a:p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events like the world cup, </a:t>
            </a:r>
          </a:p>
          <a:p>
            <a:pPr algn="ctr"/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Champions league ETC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141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250" advClick="0" advTm="13000">
        <p:wheel spokes="1"/>
      </p:transition>
    </mc:Choice>
    <mc:Fallback xmlns="">
      <p:transition spd="slow" advClick="0" advTm="13000">
        <p:wheel spokes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2235" y="2514600"/>
            <a:ext cx="6556731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</a:t>
            </a:r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 is an organization which is formed</a:t>
            </a:r>
          </a:p>
          <a:p>
            <a:pPr algn="ctr"/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 f</a:t>
            </a:r>
            <a:r>
              <a:rPr lang="en-US" sz="2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or the smooth running of the sport </a:t>
            </a:r>
          </a:p>
          <a:p>
            <a:pPr algn="ctr"/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 It is run by an individual called the </a:t>
            </a:r>
          </a:p>
          <a:p>
            <a:pPr algn="ctr"/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FIFA president ,who oversees the</a:t>
            </a:r>
          </a:p>
          <a:p>
            <a:pPr algn="ctr"/>
            <a:r>
              <a: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   sport and ensure the  smooth running</a:t>
            </a:r>
          </a:p>
          <a:p>
            <a:pPr algn="ctr"/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    of the sport and ensures that no rules</a:t>
            </a:r>
          </a:p>
          <a:p>
            <a:pPr algn="ctr"/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and</a:t>
            </a:r>
            <a:r>
              <a:rPr lang="en-US" sz="2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regulation are violated. </a:t>
            </a:r>
            <a:endParaRPr lang="en-US" sz="2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9027" y="1066800"/>
            <a:ext cx="620561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Federation of international </a:t>
            </a:r>
          </a:p>
          <a:p>
            <a:pPr algn="ctr"/>
            <a:r>
              <a:rPr lang="en-US" sz="4000" b="1" cap="none" spc="0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football association</a:t>
            </a:r>
            <a:r>
              <a:rPr lang="en-US" sz="40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(FIFA)</a:t>
            </a:r>
            <a:endParaRPr lang="en-US" sz="4000" b="1" cap="none" spc="0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676400" y="2390239"/>
            <a:ext cx="59682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14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 advClick="0" advTm="20000">
        <p14:doors dir="vert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066800" y="1865531"/>
            <a:ext cx="7086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044867" y="1066800"/>
            <a:ext cx="6955044" cy="830997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Characteristics of football</a:t>
            </a:r>
            <a:endParaRPr lang="en-US" sz="4800" b="1" cap="none" spc="0" dirty="0">
              <a:ln w="31550" cmpd="sng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1" name="4-Point Star 10"/>
          <p:cNvSpPr/>
          <p:nvPr/>
        </p:nvSpPr>
        <p:spPr>
          <a:xfrm flipV="1">
            <a:off x="762000" y="2209800"/>
            <a:ext cx="304800" cy="228600"/>
          </a:xfrm>
          <a:prstGeom prst="star4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4-Point Star 11"/>
          <p:cNvSpPr/>
          <p:nvPr/>
        </p:nvSpPr>
        <p:spPr>
          <a:xfrm flipV="1">
            <a:off x="838200" y="4495800"/>
            <a:ext cx="304800" cy="228600"/>
          </a:xfrm>
          <a:prstGeom prst="star4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4-Point Star 12"/>
          <p:cNvSpPr/>
          <p:nvPr/>
        </p:nvSpPr>
        <p:spPr>
          <a:xfrm flipV="1">
            <a:off x="838200" y="3962400"/>
            <a:ext cx="304800" cy="228600"/>
          </a:xfrm>
          <a:prstGeom prst="star4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4-Point Star 13"/>
          <p:cNvSpPr/>
          <p:nvPr/>
        </p:nvSpPr>
        <p:spPr>
          <a:xfrm flipV="1">
            <a:off x="838200" y="3505200"/>
            <a:ext cx="304800" cy="228600"/>
          </a:xfrm>
          <a:prstGeom prst="star4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75594" y="2047103"/>
            <a:ext cx="7651454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There are 11 players which consists of the striker,</a:t>
            </a:r>
          </a:p>
          <a:p>
            <a:pPr algn="ctr"/>
            <a:r>
              <a:rPr lang="en-US" sz="2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Defender , attackers</a:t>
            </a:r>
            <a:r>
              <a:rPr lang="en-US" sz="28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and a goalkeeper</a:t>
            </a:r>
            <a:endParaRPr lang="en-US" sz="2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43000" y="3296334"/>
            <a:ext cx="369396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There is a referee 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54153" y="3810000"/>
            <a:ext cx="3646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There are lines men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3000" y="4343400"/>
            <a:ext cx="41000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There are camera men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1" name="4-Point Star 20"/>
          <p:cNvSpPr/>
          <p:nvPr/>
        </p:nvSpPr>
        <p:spPr>
          <a:xfrm flipV="1">
            <a:off x="838200" y="4953000"/>
            <a:ext cx="304800" cy="228600"/>
          </a:xfrm>
          <a:prstGeom prst="star4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143000" y="4825425"/>
            <a:ext cx="71762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There are coaches who train the players </a:t>
            </a:r>
            <a:endParaRPr lang="en-US" sz="32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23" name="4-Point Star 22"/>
          <p:cNvSpPr/>
          <p:nvPr/>
        </p:nvSpPr>
        <p:spPr>
          <a:xfrm flipV="1">
            <a:off x="838200" y="5410200"/>
            <a:ext cx="304800" cy="228600"/>
          </a:xfrm>
          <a:prstGeom prst="star4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05383" y="5344180"/>
            <a:ext cx="6871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There are managers who oversees their club</a:t>
            </a:r>
            <a:endParaRPr lang="en-US" sz="28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78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 advClick="0" advTm="20000">
        <p:checker/>
      </p:transition>
    </mc:Choice>
    <mc:Fallback xmlns="">
      <p:transition spd="slow" advClick="0" advTm="20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  <p:bldP spid="18" grpId="0"/>
      <p:bldP spid="19" grpId="0"/>
      <p:bldP spid="20" grpId="0"/>
      <p:bldP spid="22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5084" y="1219200"/>
            <a:ext cx="76102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ln w="31550" cmpd="sng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Benefit of football as a sport</a:t>
            </a:r>
          </a:p>
        </p:txBody>
      </p:sp>
      <p:sp>
        <p:nvSpPr>
          <p:cNvPr id="5" name="4-Point Star 4"/>
          <p:cNvSpPr/>
          <p:nvPr/>
        </p:nvSpPr>
        <p:spPr>
          <a:xfrm>
            <a:off x="914400" y="2057400"/>
            <a:ext cx="22860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4-Point Star 5"/>
          <p:cNvSpPr/>
          <p:nvPr/>
        </p:nvSpPr>
        <p:spPr>
          <a:xfrm>
            <a:off x="914400" y="3657600"/>
            <a:ext cx="22860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4-Point Star 6"/>
          <p:cNvSpPr/>
          <p:nvPr/>
        </p:nvSpPr>
        <p:spPr>
          <a:xfrm>
            <a:off x="838200" y="5029200"/>
            <a:ext cx="228600" cy="304800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9149" y="1981200"/>
            <a:ext cx="59746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It serves as a source of </a:t>
            </a:r>
            <a:r>
              <a:rPr lang="en-US" sz="2400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income</a:t>
            </a:r>
            <a:r>
              <a:rPr lang="en-US" sz="2400" b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:</a:t>
            </a:r>
          </a:p>
          <a:p>
            <a:pPr algn="ctr"/>
            <a:r>
              <a:rPr lang="en-US" sz="2400" b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          When an individual is professionally</a:t>
            </a:r>
          </a:p>
          <a:p>
            <a:pPr algn="ctr"/>
            <a:r>
              <a:rPr lang="en-US" sz="2400" b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trained </a:t>
            </a:r>
            <a:r>
              <a:rPr lang="en-US" sz="2400" b="1" i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he </a:t>
            </a:r>
            <a:r>
              <a:rPr lang="en-US" sz="2400" b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can earn money</a:t>
            </a:r>
          </a:p>
          <a:p>
            <a:pPr algn="ctr"/>
            <a:r>
              <a:rPr lang="en-US" sz="2400" b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  playing for a club or a team.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3568005"/>
            <a:ext cx="6925870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It severs as means of entertainment: People </a:t>
            </a:r>
          </a:p>
          <a:p>
            <a:pPr algn="ctr"/>
            <a:r>
              <a:rPr lang="en-US" sz="2800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Love watching the sport, because it makes them </a:t>
            </a:r>
          </a:p>
          <a:p>
            <a:pPr algn="ctr"/>
            <a:r>
              <a:rPr lang="en-US" sz="2800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excited and thrilled, while watching a game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3000" y="4953000"/>
            <a:ext cx="69521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It can be use as a means of youth empowerment</a:t>
            </a:r>
          </a:p>
        </p:txBody>
      </p:sp>
    </p:spTree>
    <p:extLst>
      <p:ext uri="{BB962C8B-B14F-4D97-AF65-F5344CB8AC3E}">
        <p14:creationId xmlns:p14="http://schemas.microsoft.com/office/powerpoint/2010/main" val="15720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 advClick="0" advTm="20000">
        <p14:ferris dir="l"/>
      </p:transition>
    </mc:Choice>
    <mc:Fallback xmlns="">
      <p:transition spd="slow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2062" y="2286000"/>
            <a:ext cx="6139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31550" cmpd="sng">
                  <a:gradFill>
                    <a:gsLst>
                      <a:gs pos="70000">
                        <a:srgbClr val="6B6149">
                          <a:shade val="50000"/>
                          <a:satMod val="190000"/>
                        </a:srgbClr>
                      </a:gs>
                      <a:gs pos="0">
                        <a:srgbClr val="6B6149">
                          <a:tint val="77000"/>
                          <a:satMod val="180000"/>
                        </a:srgbClr>
                      </a:gs>
                    </a:gsLst>
                    <a:lin ang="5400000"/>
                  </a:gradFill>
                  <a:prstDash val="solid"/>
                </a:ln>
                <a:solidFill>
                  <a:srgbClr val="6B6149">
                    <a:tint val="15000"/>
                    <a:satMod val="200000"/>
                  </a:srgb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Presented to you by:</a:t>
            </a:r>
          </a:p>
        </p:txBody>
      </p:sp>
      <p:sp>
        <p:nvSpPr>
          <p:cNvPr id="2" name="Rectangle 1"/>
          <p:cNvSpPr/>
          <p:nvPr/>
        </p:nvSpPr>
        <p:spPr>
          <a:xfrm>
            <a:off x="3289437" y="2743200"/>
            <a:ext cx="2565126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GIFT,</a:t>
            </a:r>
          </a:p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PRECIOUS</a:t>
            </a:r>
          </a:p>
          <a:p>
            <a:pPr algn="ctr"/>
            <a:r>
              <a:rPr lang="en-US" sz="36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&amp;</a:t>
            </a:r>
          </a:p>
          <a:p>
            <a:pPr algn="ctr"/>
            <a:r>
              <a:rPr lang="en-US" sz="3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JOHN.</a:t>
            </a:r>
            <a:endParaRPr lang="en-US" sz="3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561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5000">
        <p14:glitter pattern="hexagon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82494" y="2967335"/>
            <a:ext cx="5779018" cy="17543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Inverted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</a:t>
            </a:r>
          </a:p>
          <a:p>
            <a:pPr algn="ctr"/>
            <a:r>
              <a:rPr lang="en-US" sz="54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FOR WATCHING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11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213</TotalTime>
  <Words>261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Couture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NIMTA</dc:creator>
  <cp:lastModifiedBy>NIMTA</cp:lastModifiedBy>
  <cp:revision>23</cp:revision>
  <dcterms:created xsi:type="dcterms:W3CDTF">2025-09-25T14:33:27Z</dcterms:created>
  <dcterms:modified xsi:type="dcterms:W3CDTF">2025-10-14T17:37:17Z</dcterms:modified>
</cp:coreProperties>
</file>