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8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5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Playfair Display Medium" panose="020B060402020202020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D13644-6653-4728-9493-BC1C0C91A9FE}">
  <a:tblStyle styleId="{CBD13644-6653-4728-9493-BC1C0C91A9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2592423-ED43-4EAF-B688-C9BA41D2823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69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141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14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47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44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0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47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259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551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ctrTitle"/>
          </p:nvPr>
        </p:nvSpPr>
        <p:spPr>
          <a:xfrm>
            <a:off x="713274" y="2833140"/>
            <a:ext cx="5020513" cy="12453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di </a:t>
            </a:r>
            <a:r>
              <a:rPr lang="en-US" dirty="0" err="1"/>
              <a:t>Toko</a:t>
            </a:r>
            <a:r>
              <a:rPr lang="en-US" dirty="0"/>
              <a:t> Online</a:t>
            </a:r>
            <a:endParaRPr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713274" y="1007349"/>
            <a:ext cx="2861879" cy="1083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Gabriel Othmar Danken Saskara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221011401000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TPLM 009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Defuzzifikasi (Metode Centroid)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01AC2-A244-83B0-3F62-72B229F9AA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701"/>
          <a:stretch/>
        </p:blipFill>
        <p:spPr>
          <a:xfrm>
            <a:off x="374214" y="1272558"/>
            <a:ext cx="3690475" cy="30071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2D95FB-E6C0-EBE6-25C4-B5DB8F064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299"/>
          <a:stretch/>
        </p:blipFill>
        <p:spPr>
          <a:xfrm>
            <a:off x="4572000" y="1416921"/>
            <a:ext cx="3852000" cy="28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Akhir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389DC-DF7B-F158-8B82-EB9B5485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63067"/>
            <a:ext cx="5180758" cy="2795763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AC8F0804-C7A6-615C-C93F-4B53064E6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628" y="4332363"/>
            <a:ext cx="3829044" cy="447600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+mn-lt"/>
              </a:rPr>
              <a:t>Tingkat </a:t>
            </a:r>
            <a:r>
              <a:rPr lang="en-US" sz="1400" dirty="0" err="1">
                <a:latin typeface="+mn-lt"/>
              </a:rPr>
              <a:t>diskon</a:t>
            </a:r>
            <a:r>
              <a:rPr lang="en-US" sz="1400" dirty="0">
                <a:latin typeface="+mn-lt"/>
              </a:rPr>
              <a:t> yang </a:t>
            </a:r>
            <a:r>
              <a:rPr lang="en-US" sz="1400" dirty="0" err="1">
                <a:latin typeface="+mn-lt"/>
              </a:rPr>
              <a:t>diberikan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adalah</a:t>
            </a:r>
            <a:r>
              <a:rPr lang="en-US" sz="1400" dirty="0">
                <a:latin typeface="+mn-lt"/>
              </a:rPr>
              <a:t> 15%.</a:t>
            </a:r>
            <a:endParaRPr lang="id-ID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38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Variabel Fuzzy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C8E6B45-427D-2364-BCAC-CA222BD81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91"/>
          <a:stretch/>
        </p:blipFill>
        <p:spPr>
          <a:xfrm>
            <a:off x="719999" y="1514007"/>
            <a:ext cx="5894717" cy="2518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Variabel Fuzzy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C6D37-72E9-8798-9183-1BBFE8E7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41423"/>
            <a:ext cx="6287488" cy="262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88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Definisi Variabel Fuzzy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CE622-611B-B66A-A45C-0C4BF0CD0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05710"/>
            <a:ext cx="4556538" cy="267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09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Fuzzy Rules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CFBBA8-CC23-D89D-E823-3CE9796823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4852" y="1577693"/>
            <a:ext cx="77798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 Pembelian Sedikit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Frekuensi Jarang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maka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Diskon Rendah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 Pembelian Sedikit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Frekuensi Sering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maka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Diskon Rendah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 Pembelian Banyak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Frekuensi Jarang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maka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Diskon Rendah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 Pembelian Banyak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Frekuensi Sering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maka </a:t>
            </a:r>
            <a:r>
              <a:rPr kumimoji="0" lang="id-ID" altLang="id-ID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Diskon Tinggi</a:t>
            </a:r>
            <a:r>
              <a:rPr kumimoji="0" lang="id-ID" altLang="id-ID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964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Perhitungan Manual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97AB8-6946-26D3-DEFF-BAA57B88A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90" y="1231451"/>
            <a:ext cx="3222875" cy="37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Contoh Perhitungan Manual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02800-B7C9-094A-01AE-C08D36471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628" y="4332363"/>
            <a:ext cx="8985662" cy="447600"/>
          </a:xfrm>
        </p:spPr>
        <p:txBody>
          <a:bodyPr>
            <a:normAutofit/>
          </a:bodyPr>
          <a:lstStyle/>
          <a:p>
            <a:r>
              <a:rPr lang="id-ID" sz="1400" dirty="0">
                <a:latin typeface="+mn-lt"/>
              </a:rPr>
              <a:t>Substitusi hasil keanggotaan fungsi keanggotaan diskon rendah dan tinggi menentukan nilai diskon.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125F7-53E6-8098-9384-48840D2D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36121"/>
            <a:ext cx="6455353" cy="31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9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Defuzzifikasi (Metode Centroid)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64968-CB82-7C2B-B38E-90A3C1F48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38896"/>
            <a:ext cx="5500918" cy="31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1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Defuzzifikasi (Metode Centroid)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041CF3-52CE-CCC7-2150-202BDD1C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4" y="1353935"/>
            <a:ext cx="7929472" cy="27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7213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On-screen Show (16:9)</PresentationFormat>
  <Paragraphs>20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DM Sans</vt:lpstr>
      <vt:lpstr>Playfair Display Medium</vt:lpstr>
      <vt:lpstr>Raleway</vt:lpstr>
      <vt:lpstr>Playfair Display</vt:lpstr>
      <vt:lpstr>Anaheim</vt:lpstr>
      <vt:lpstr>Formal and Professional Portfolio by Slidesgo</vt:lpstr>
      <vt:lpstr>Sistem Penentuan Diskon di Toko Online</vt:lpstr>
      <vt:lpstr>Definisi Variabel Fuzzy</vt:lpstr>
      <vt:lpstr>Definisi Variabel Fuzzy</vt:lpstr>
      <vt:lpstr>Definisi Variabel Fuzzy</vt:lpstr>
      <vt:lpstr>Fuzzy Rules</vt:lpstr>
      <vt:lpstr>Contoh Perhitungan Manual</vt:lpstr>
      <vt:lpstr>Contoh Perhitungan Manual</vt:lpstr>
      <vt:lpstr>Defuzzifikasi (Metode Centroid)</vt:lpstr>
      <vt:lpstr>Defuzzifikasi (Metode Centroid)</vt:lpstr>
      <vt:lpstr>Defuzzifikasi (Metode Centroid)</vt:lpstr>
      <vt:lpstr>Hasil Akhir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Penentuan Diskon di Toko Online</dc:title>
  <cp:lastModifiedBy>Danken Saskara</cp:lastModifiedBy>
  <cp:revision>1</cp:revision>
  <dcterms:modified xsi:type="dcterms:W3CDTF">2025-01-06T01:07:34Z</dcterms:modified>
</cp:coreProperties>
</file>