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9" r:id="rId3"/>
    <p:sldId id="260" r:id="rId5"/>
    <p:sldId id="261" r:id="rId6"/>
    <p:sldId id="267" r:id="rId7"/>
    <p:sldId id="264" r:id="rId8"/>
    <p:sldId id="271" r:id="rId9"/>
    <p:sldId id="265" r:id="rId10"/>
    <p:sldId id="279" r:id="rId11"/>
    <p:sldId id="262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C77"/>
    <a:srgbClr val="444A4D"/>
    <a:srgbClr val="000000"/>
    <a:srgbClr val="52606A"/>
    <a:srgbClr val="FFFFFF"/>
    <a:srgbClr val="35393C"/>
    <a:srgbClr val="C9D7DF"/>
    <a:srgbClr val="6B9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12" y="9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80604020202020204" pitchFamily="34" charset="0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80604020202020204" pitchFamily="34" charset="0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CDD9A7-829F-4B19-8F22-FCFA49ACF42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A4ADAD-894D-4231-95F2-7B4FCFC16CF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" altLang="en-US" sz="1200" dirty="0">
                <a:latin typeface="Calibri" pitchFamily="34" charset="0"/>
              </a:rPr>
            </a:fld>
            <a:endParaRPr lang="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" altLang="en-US" sz="1200" dirty="0">
                <a:latin typeface="Calibri" pitchFamily="34" charset="0"/>
              </a:rPr>
            </a:fld>
            <a:endParaRPr lang="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" altLang="en-US" sz="1200" dirty="0">
                <a:latin typeface="Calibri" pitchFamily="34" charset="0"/>
              </a:rPr>
            </a:fld>
            <a:endParaRPr lang="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4361FC-0395-4590-A560-E0241799FFB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6"/>
          <p:cNvPicPr>
            <a:picLocks noChangeAspect="1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8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Freeform 7"/>
          <p:cNvSpPr/>
          <p:nvPr userDrawn="1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3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5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1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1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1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1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3.jpe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5" Type="http://schemas.openxmlformats.org/officeDocument/2006/relationships/slideLayout" Target="../slideLayouts/slideLayout8.xml"/><Relationship Id="rId24" Type="http://schemas.openxmlformats.org/officeDocument/2006/relationships/tags" Target="../tags/tag69.xml"/><Relationship Id="rId23" Type="http://schemas.openxmlformats.org/officeDocument/2006/relationships/tags" Target="../tags/tag68.xml"/><Relationship Id="rId22" Type="http://schemas.openxmlformats.org/officeDocument/2006/relationships/tags" Target="../tags/tag67.xml"/><Relationship Id="rId21" Type="http://schemas.openxmlformats.org/officeDocument/2006/relationships/tags" Target="../tags/tag66.xml"/><Relationship Id="rId20" Type="http://schemas.openxmlformats.org/officeDocument/2006/relationships/tags" Target="../tags/tag65.xml"/><Relationship Id="rId2" Type="http://schemas.openxmlformats.org/officeDocument/2006/relationships/tags" Target="../tags/tag47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3" Type="http://schemas.openxmlformats.org/officeDocument/2006/relationships/notesSlide" Target="../notesSlides/notesSlide6.xml"/><Relationship Id="rId22" Type="http://schemas.openxmlformats.org/officeDocument/2006/relationships/slideLayout" Target="../slideLayouts/slideLayout8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903538"/>
            <a:ext cx="9144000" cy="979487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latin typeface="+mj-ea"/>
                <a:ea typeface="+mj-ea"/>
                <a:cs typeface="+mj-cs"/>
              </a:rPr>
              <a:t>Learning Log</a:t>
            </a:r>
            <a:br>
              <a:rPr lang="en-US" altLang="zh-CN" kern="1200" dirty="0">
                <a:latin typeface="+mj-ea"/>
                <a:ea typeface="+mj-ea"/>
                <a:cs typeface="+mj-cs"/>
              </a:rPr>
            </a:br>
            <a:r>
              <a:rPr lang="zh-CN" altLang="en-US" kern="1200" dirty="0">
                <a:latin typeface="+mj-ea"/>
                <a:ea typeface="+mj-ea"/>
                <a:cs typeface="+mj-cs"/>
              </a:rPr>
              <a:t>网站开发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4303713" y="566738"/>
            <a:ext cx="3629025" cy="71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+mn-ea"/>
                <a:cs typeface="黑体" pitchFamily="49" charset="-122"/>
                <a:sym typeface="+mn-ea"/>
              </a:rPr>
              <a:t>目       录</a:t>
            </a: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+mn-ea"/>
              <a:cs typeface="黑体" pitchFamily="49" charset="-122"/>
              <a:sym typeface="+mn-ea"/>
            </a:endParaRPr>
          </a:p>
        </p:txBody>
      </p:sp>
      <p:grpSp>
        <p:nvGrpSpPr>
          <p:cNvPr id="15365" name="组合 2"/>
          <p:cNvGrpSpPr/>
          <p:nvPr/>
        </p:nvGrpSpPr>
        <p:grpSpPr>
          <a:xfrm>
            <a:off x="4303888" y="4016693"/>
            <a:ext cx="4157655" cy="709295"/>
            <a:chOff x="6778" y="6326"/>
            <a:chExt cx="6548" cy="1117"/>
          </a:xfrm>
        </p:grpSpPr>
        <p:sp>
          <p:nvSpPr>
            <p:cNvPr id="14" name="立方体 13"/>
            <p:cNvSpPr/>
            <p:nvPr>
              <p:custDataLst>
                <p:tags r:id="rId2"/>
              </p:custDataLst>
            </p:nvPr>
          </p:nvSpPr>
          <p:spPr>
            <a:xfrm>
              <a:off x="6778" y="6523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2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5367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8221" y="6326"/>
              <a:ext cx="510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80604020202020204" pitchFamily="34" charset="0"/>
                  <a:ea typeface="黑体" pitchFamily="49" charset="-122"/>
                </a:rPr>
                <a:t>数据库学习</a:t>
              </a:r>
              <a:endParaRPr lang="zh-CN" altLang="en-US" sz="2000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15371" name="组合 1"/>
          <p:cNvGrpSpPr/>
          <p:nvPr/>
        </p:nvGrpSpPr>
        <p:grpSpPr>
          <a:xfrm>
            <a:off x="4303713" y="2676525"/>
            <a:ext cx="4025900" cy="647700"/>
            <a:chOff x="2687" y="4189"/>
            <a:chExt cx="6341" cy="1020"/>
          </a:xfrm>
        </p:grpSpPr>
        <p:sp>
          <p:nvSpPr>
            <p:cNvPr id="4" name="立方体 3"/>
            <p:cNvSpPr/>
            <p:nvPr>
              <p:custDataLst>
                <p:tags r:id="rId4"/>
              </p:custDataLst>
            </p:nvPr>
          </p:nvSpPr>
          <p:spPr>
            <a:xfrm>
              <a:off x="2687" y="4262"/>
              <a:ext cx="950" cy="922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1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537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3990" y="4189"/>
              <a:ext cx="5039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404040"/>
                  </a:solidFill>
                  <a:latin typeface="Arial" panose="02080604020202020204" pitchFamily="34" charset="0"/>
                  <a:ea typeface="黑体" pitchFamily="49" charset="-122"/>
                </a:rPr>
                <a:t>Django</a:t>
              </a:r>
              <a:r>
                <a:rPr lang="zh-CN" altLang="en-US" sz="2000" dirty="0">
                  <a:solidFill>
                    <a:srgbClr val="404040"/>
                  </a:solidFill>
                  <a:latin typeface="Arial" panose="02080604020202020204" pitchFamily="34" charset="0"/>
                  <a:ea typeface="黑体" pitchFamily="49" charset="-122"/>
                </a:rPr>
                <a:t>学习</a:t>
              </a:r>
              <a:endParaRPr lang="zh-CN" altLang="en-US" sz="2000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3932238" cy="642938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sym typeface="+mn-ea"/>
              </a:rPr>
              <a:t>Django</a:t>
            </a:r>
            <a:r>
              <a:rPr lang="zh-CN" altLang="en-US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sym typeface="+mn-ea"/>
              </a:rPr>
              <a:t>学习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7411" name="文本框 3"/>
          <p:cNvSpPr txBox="1"/>
          <p:nvPr>
            <p:custDataLst>
              <p:tags r:id="rId2"/>
            </p:custDataLst>
          </p:nvPr>
        </p:nvSpPr>
        <p:spPr>
          <a:xfrm>
            <a:off x="3789363" y="3014663"/>
            <a:ext cx="860425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rPr>
              <a:t>01</a:t>
            </a:r>
            <a:endParaRPr lang="en-US" altLang="zh-CN" sz="4800" dirty="0">
              <a:solidFill>
                <a:schemeClr val="bg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90000"/>
              </a:lnSpc>
              <a:buNone/>
            </a:pPr>
            <a:r>
              <a:rPr lang="zh-CN" altLang="en-US" sz="1400" dirty="0"/>
              <a:t>Django 是一个用于构建 Web 应用程序的高效且强大的 Python 框架。它遵循 "Don't Repeat Yourself" (DRY) 原则，旨在简化开发过程，使得开发者可以专注于应用程序的业务逻辑，而不需要重复编写常见的功能代码。Django 提供了一整套开箱即用的工具和库，帮助开发者快速开发和部署 Web 应用。</a:t>
            </a:r>
            <a:endParaRPr lang="zh-CN" altLang="en-US" sz="1400" dirty="0"/>
          </a:p>
          <a:p>
            <a:pPr marL="0" indent="0" algn="just" eaLnBrk="1" hangingPunct="1">
              <a:lnSpc>
                <a:spcPct val="190000"/>
              </a:lnSpc>
              <a:buNone/>
            </a:pPr>
            <a:r>
              <a:rPr lang="zh-CN" altLang="en-US" sz="1400" dirty="0"/>
              <a:t>主要特点：</a:t>
            </a:r>
            <a:endParaRPr lang="zh-CN" altLang="en-US" sz="1400" dirty="0"/>
          </a:p>
          <a:p>
            <a:pPr marL="342900" indent="-342900" algn="just" eaLnBrk="1" hangingPunct="1">
              <a:lnSpc>
                <a:spcPct val="190000"/>
              </a:lnSpc>
              <a:buAutoNum type="arabicPeriod"/>
            </a:pPr>
            <a:r>
              <a:rPr lang="zh-CN" altLang="en-US" sz="1400" dirty="0"/>
              <a:t>快速开发： Django 的设计目的是让开发者能在尽可能短的时间内构建出高质量的 Web 应用。它提供了丰富的功能，避免了开发者从头开始构建常见功能。</a:t>
            </a:r>
            <a:endParaRPr lang="zh-CN" altLang="en-US" sz="1400" dirty="0"/>
          </a:p>
          <a:p>
            <a:pPr marL="342900" indent="-342900" algn="just" eaLnBrk="1" hangingPunct="1">
              <a:lnSpc>
                <a:spcPct val="190000"/>
              </a:lnSpc>
              <a:buAutoNum type="arabicPeriod"/>
            </a:pPr>
            <a:r>
              <a:rPr lang="zh-CN" altLang="en-US" sz="1400" dirty="0"/>
              <a:t>自动化管理后台： Django 内置了一个非常强大的管理后台，允许开发者通过图形化界面进行数据的增、删、改、查操作，而无需写额外的代码。</a:t>
            </a:r>
            <a:endParaRPr lang="zh-CN" altLang="en-US" sz="1400" dirty="0"/>
          </a:p>
          <a:p>
            <a:pPr marL="342900" indent="-342900" algn="just" eaLnBrk="1" hangingPunct="1">
              <a:lnSpc>
                <a:spcPct val="190000"/>
              </a:lnSpc>
              <a:buAutoNum type="arabicPeriod"/>
            </a:pPr>
            <a:endParaRPr lang="zh-CN" altLang="en-US" sz="1400" dirty="0"/>
          </a:p>
        </p:txBody>
      </p:sp>
      <p:sp>
        <p:nvSpPr>
          <p:cNvPr id="1945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单击此处添加标题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03313" y="1536700"/>
            <a:ext cx="3932237" cy="4032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60000"/>
              </a:lnSpc>
              <a:spcBef>
                <a:spcPts val="1000"/>
              </a:spcBef>
              <a:buFont typeface="Arial" panose="02080604020202020204" pitchFamily="34" charset="0"/>
            </a:pPr>
            <a:r>
              <a:rPr lang="en-US" altLang="zh-CN" sz="1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3.强大的 ORM（对象关系映射）： Django 的 ORM 使得开发者可以通过 Python 类来与数据库交互，而无需手动编写 SQL 查询。Django 会将这些 Python 类映射到数据库中的表，并自动生成 SQL 查询。</a:t>
            </a:r>
            <a:endParaRPr lang="en-US" altLang="zh-CN" sz="1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80604020202020204" pitchFamily="34" charset="0"/>
            </a:pPr>
            <a:r>
              <a:rPr lang="en-US" altLang="zh-CN" sz="1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4.安全性： Django 强调安全性，内置了一些防护措施，如防止 SQL 注入、跨站脚本攻击（XSS）、跨站请求伪造（CSRF）等。</a:t>
            </a:r>
            <a:endParaRPr lang="en-US" altLang="zh-CN" sz="1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占位符 6" descr="C:\Users\D73NCP2\Desktop\后续工作\islide图库\2图示图\image1 (2).jpegimage1 (2)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295900" y="1717675"/>
            <a:ext cx="6073775" cy="4149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7000"/>
              </a:prstClr>
            </a:outerShdw>
          </a:effectLst>
        </p:spPr>
      </p:pic>
      <p:sp>
        <p:nvSpPr>
          <p:cNvPr id="2150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063625" y="552450"/>
            <a:ext cx="4130675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90000"/>
              </a:lnSpc>
            </a:pPr>
            <a:r>
              <a:rPr lang="zh-CN" altLang="en-US" sz="3600" dirty="0">
                <a:latin typeface="Arial" panose="02080604020202020204" pitchFamily="34" charset="0"/>
                <a:ea typeface="黑体" pitchFamily="49" charset="-122"/>
              </a:rPr>
              <a:t>单击此处添加标题</a:t>
            </a:r>
            <a:endParaRPr lang="zh-CN" altLang="en-US" sz="3600" dirty="0"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5"/>
          <p:cNvGrpSpPr/>
          <p:nvPr/>
        </p:nvGrpSpPr>
        <p:grpSpPr>
          <a:xfrm>
            <a:off x="3381375" y="2200275"/>
            <a:ext cx="6383338" cy="801688"/>
            <a:chOff x="5326" y="3464"/>
            <a:chExt cx="10051" cy="1264"/>
          </a:xfrm>
        </p:grpSpPr>
        <p:sp>
          <p:nvSpPr>
            <p:cNvPr id="22530" name="标题 1"/>
            <p:cNvSpPr txBox="1"/>
            <p:nvPr>
              <p:custDataLst>
                <p:tags r:id="rId1"/>
              </p:custDataLst>
            </p:nvPr>
          </p:nvSpPr>
          <p:spPr>
            <a:xfrm>
              <a:off x="6999" y="3747"/>
              <a:ext cx="8379" cy="6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定义模型（</a:t>
              </a:r>
              <a:r>
                <a:rPr lang="en-US" altLang="zh-CN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models.py</a:t>
              </a: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）</a:t>
              </a:r>
              <a:endParaRPr lang="zh-CN" altLang="en-US" sz="1400" dirty="0">
                <a:latin typeface="Arial" panose="02080604020202020204" pitchFamily="34" charset="0"/>
                <a:ea typeface="黑体" pitchFamily="49" charset="-122"/>
                <a:sym typeface="Arial" panose="02080604020202020204" pitchFamily="34" charset="0"/>
              </a:endParaRPr>
            </a:p>
          </p:txBody>
        </p:sp>
        <p:grpSp>
          <p:nvGrpSpPr>
            <p:cNvPr id="22531" name="组合 7"/>
            <p:cNvGrpSpPr/>
            <p:nvPr/>
          </p:nvGrpSpPr>
          <p:grpSpPr>
            <a:xfrm>
              <a:off x="5326" y="3464"/>
              <a:ext cx="1265" cy="1265"/>
              <a:chOff x="2188031" y="2474524"/>
              <a:chExt cx="912221" cy="912221"/>
            </a:xfrm>
          </p:grpSpPr>
          <p:sp>
            <p:nvSpPr>
              <p:cNvPr id="3" name="椭圆 2"/>
              <p:cNvSpPr/>
              <p:nvPr>
                <p:custDataLst>
                  <p:tags r:id="rId2"/>
                </p:custDataLst>
              </p:nvPr>
            </p:nvSpPr>
            <p:spPr>
              <a:xfrm>
                <a:off x="2243910" y="2530478"/>
                <a:ext cx="800327" cy="7995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  <a:sym typeface="Arial" panose="02080604020202020204" pitchFamily="34" charset="0"/>
                  </a:rPr>
                  <a:t>01</a:t>
                </a:r>
                <a:endPara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Arial" panose="02080604020202020204" pitchFamily="34" charset="0"/>
                </a:endParaRPr>
              </a:p>
            </p:txBody>
          </p:sp>
          <p:sp>
            <p:nvSpPr>
              <p:cNvPr id="9" name="椭圆 8"/>
              <p:cNvSpPr/>
              <p:nvPr>
                <p:custDataLst>
                  <p:tags r:id="rId3"/>
                </p:custDataLst>
              </p:nvPr>
            </p:nvSpPr>
            <p:spPr>
              <a:xfrm>
                <a:off x="2188031" y="2474524"/>
                <a:ext cx="912085" cy="911500"/>
              </a:xfrm>
              <a:prstGeom prst="ellipse">
                <a:avLst/>
              </a:pr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Arial" panose="02080604020202020204" pitchFamily="34" charset="0"/>
                </a:endParaRPr>
              </a:p>
            </p:txBody>
          </p:sp>
        </p:grpSp>
      </p:grpSp>
      <p:grpSp>
        <p:nvGrpSpPr>
          <p:cNvPr id="22534" name="组合 6"/>
          <p:cNvGrpSpPr/>
          <p:nvPr/>
        </p:nvGrpSpPr>
        <p:grpSpPr>
          <a:xfrm>
            <a:off x="3381375" y="3214688"/>
            <a:ext cx="6383338" cy="801687"/>
            <a:chOff x="5326" y="5062"/>
            <a:chExt cx="10051" cy="1264"/>
          </a:xfrm>
        </p:grpSpPr>
        <p:grpSp>
          <p:nvGrpSpPr>
            <p:cNvPr id="22535" name="组合 28"/>
            <p:cNvGrpSpPr/>
            <p:nvPr/>
          </p:nvGrpSpPr>
          <p:grpSpPr>
            <a:xfrm>
              <a:off x="5326" y="5062"/>
              <a:ext cx="1265" cy="1265"/>
              <a:chOff x="2188031" y="2474524"/>
              <a:chExt cx="912221" cy="912221"/>
            </a:xfrm>
          </p:grpSpPr>
          <p:sp>
            <p:nvSpPr>
              <p:cNvPr id="30" name="椭圆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2243910" y="2530477"/>
                <a:ext cx="800327" cy="799594"/>
              </a:xfrm>
              <a:prstGeom prst="ellipse">
                <a:avLst/>
              </a:prstGeom>
              <a:noFill/>
              <a:ln w="28575">
                <a:solidFill>
                  <a:srgbClr val="444A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1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  <a:sym typeface="Arial" panose="02080604020202020204" pitchFamily="34" charset="0"/>
                  </a:rPr>
                  <a:t>02</a:t>
                </a:r>
                <a:endPara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Arial" panose="0208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>
                <p:custDataLst>
                  <p:tags r:id="rId5"/>
                </p:custDataLst>
              </p:nvPr>
            </p:nvSpPr>
            <p:spPr>
              <a:xfrm>
                <a:off x="2188031" y="2474524"/>
                <a:ext cx="912085" cy="9115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Arial" panose="02080604020202020204" pitchFamily="34" charset="0"/>
                </a:endParaRPr>
              </a:p>
            </p:txBody>
          </p:sp>
        </p:grpSp>
        <p:sp>
          <p:nvSpPr>
            <p:cNvPr id="22538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6999" y="5353"/>
              <a:ext cx="8379" cy="6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定义视图（</a:t>
              </a:r>
              <a:r>
                <a:rPr lang="en-US" altLang="zh-CN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views.py</a:t>
              </a: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）</a:t>
              </a:r>
              <a:endParaRPr lang="zh-CN" altLang="en-US" sz="1400" dirty="0">
                <a:latin typeface="Arial" panose="02080604020202020204" pitchFamily="34" charset="0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22539" name="组合 10"/>
          <p:cNvGrpSpPr/>
          <p:nvPr/>
        </p:nvGrpSpPr>
        <p:grpSpPr>
          <a:xfrm>
            <a:off x="3381375" y="4238625"/>
            <a:ext cx="6383338" cy="803275"/>
            <a:chOff x="5326" y="6660"/>
            <a:chExt cx="10051" cy="1264"/>
          </a:xfrm>
        </p:grpSpPr>
        <p:grpSp>
          <p:nvGrpSpPr>
            <p:cNvPr id="22540" name="组合 33"/>
            <p:cNvGrpSpPr/>
            <p:nvPr/>
          </p:nvGrpSpPr>
          <p:grpSpPr>
            <a:xfrm>
              <a:off x="5326" y="6660"/>
              <a:ext cx="1265" cy="1265"/>
              <a:chOff x="2188031" y="2474524"/>
              <a:chExt cx="912221" cy="912221"/>
            </a:xfrm>
          </p:grpSpPr>
          <p:sp>
            <p:nvSpPr>
              <p:cNvPr id="35" name="椭圆 34"/>
              <p:cNvSpPr/>
              <p:nvPr>
                <p:custDataLst>
                  <p:tags r:id="rId7"/>
                </p:custDataLst>
              </p:nvPr>
            </p:nvSpPr>
            <p:spPr>
              <a:xfrm>
                <a:off x="2243910" y="2530367"/>
                <a:ext cx="800327" cy="799814"/>
              </a:xfrm>
              <a:prstGeom prst="ellipse">
                <a:avLst/>
              </a:prstGeom>
              <a:noFill/>
              <a:ln w="28575">
                <a:solidFill>
                  <a:srgbClr val="5D6C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  <a:sym typeface="Arial" panose="02080604020202020204" pitchFamily="34" charset="0"/>
                  </a:rPr>
                  <a:t>03</a:t>
                </a:r>
                <a:endPara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Arial" panose="0208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>
                <p:custDataLst>
                  <p:tags r:id="rId8"/>
                </p:custDataLst>
              </p:nvPr>
            </p:nvSpPr>
            <p:spPr>
              <a:xfrm>
                <a:off x="2188031" y="2474524"/>
                <a:ext cx="912085" cy="911499"/>
              </a:xfrm>
              <a:prstGeom prst="ellipse">
                <a:avLst/>
              </a:pr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Arial" panose="02080604020202020204" pitchFamily="34" charset="0"/>
                </a:endParaRPr>
              </a:p>
            </p:txBody>
          </p:sp>
        </p:grpSp>
        <p:sp>
          <p:nvSpPr>
            <p:cNvPr id="22543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6999" y="6959"/>
              <a:ext cx="8379" cy="6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定义模板（</a:t>
              </a:r>
              <a:r>
                <a:rPr lang="en-US" altLang="zh-CN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post_list.html</a:t>
              </a: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）</a:t>
              </a:r>
              <a:endParaRPr lang="zh-CN" altLang="en-US" sz="1400" dirty="0">
                <a:latin typeface="Arial" panose="02080604020202020204" pitchFamily="34" charset="0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22544" name="组合 11"/>
          <p:cNvGrpSpPr/>
          <p:nvPr/>
        </p:nvGrpSpPr>
        <p:grpSpPr>
          <a:xfrm>
            <a:off x="3381375" y="5256213"/>
            <a:ext cx="6383338" cy="801687"/>
            <a:chOff x="5326" y="8213"/>
            <a:chExt cx="10051" cy="1264"/>
          </a:xfrm>
        </p:grpSpPr>
        <p:grpSp>
          <p:nvGrpSpPr>
            <p:cNvPr id="22545" name="组合 38"/>
            <p:cNvGrpSpPr/>
            <p:nvPr/>
          </p:nvGrpSpPr>
          <p:grpSpPr>
            <a:xfrm>
              <a:off x="5326" y="8213"/>
              <a:ext cx="1265" cy="1265"/>
              <a:chOff x="2188031" y="2474524"/>
              <a:chExt cx="912221" cy="912221"/>
            </a:xfrm>
          </p:grpSpPr>
          <p:sp>
            <p:nvSpPr>
              <p:cNvPr id="40" name="椭圆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2243910" y="2530477"/>
                <a:ext cx="800327" cy="799594"/>
              </a:xfrm>
              <a:prstGeom prst="ellipse">
                <a:avLst/>
              </a:prstGeom>
              <a:noFill/>
              <a:ln w="28575">
                <a:solidFill>
                  <a:srgbClr val="6B94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  <a:sym typeface="Arial" panose="02080604020202020204" pitchFamily="34" charset="0"/>
                  </a:rPr>
                  <a:t>04</a:t>
                </a:r>
                <a:endPara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Arial" panose="0208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2188031" y="2474524"/>
                <a:ext cx="912085" cy="911500"/>
              </a:xfrm>
              <a:prstGeom prst="ellipse">
                <a:avLst/>
              </a:pr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Arial" panose="02080604020202020204" pitchFamily="34" charset="0"/>
                </a:endParaRPr>
              </a:p>
            </p:txBody>
          </p:sp>
        </p:grpSp>
        <p:sp>
          <p:nvSpPr>
            <p:cNvPr id="22548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6999" y="8520"/>
              <a:ext cx="8379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配置路由（</a:t>
              </a:r>
              <a:r>
                <a:rPr lang="en-US" altLang="zh-CN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urls.py</a:t>
              </a:r>
              <a:r>
                <a:rPr lang="zh-CN" altLang="en-US" sz="1400" dirty="0">
                  <a:latin typeface="Arial" panose="02080604020202020204" pitchFamily="34" charset="0"/>
                  <a:ea typeface="黑体" pitchFamily="49" charset="-122"/>
                  <a:sym typeface="Arial" panose="02080604020202020204" pitchFamily="34" charset="0"/>
                </a:rPr>
                <a:t>）</a:t>
              </a:r>
              <a:endParaRPr lang="en-US" altLang="zh-CN" sz="1400" dirty="0">
                <a:latin typeface="Arial" panose="02080604020202020204" pitchFamily="34" charset="0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sp>
        <p:nvSpPr>
          <p:cNvPr id="22549" name="标题 1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1063625" y="552450"/>
            <a:ext cx="4130675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90000"/>
              </a:lnSpc>
            </a:pPr>
            <a:r>
              <a:rPr lang="en-US" altLang="zh-CN" sz="3600" dirty="0">
                <a:latin typeface="Arial" panose="02080604020202020204" pitchFamily="34" charset="0"/>
                <a:ea typeface="黑体" pitchFamily="49" charset="-122"/>
              </a:rPr>
              <a:t>Django</a:t>
            </a:r>
            <a:r>
              <a:rPr lang="zh-CN" altLang="en-US" sz="3600" dirty="0">
                <a:latin typeface="Arial" panose="02080604020202020204" pitchFamily="34" charset="0"/>
                <a:ea typeface="黑体" pitchFamily="49" charset="-122"/>
              </a:rPr>
              <a:t>开发过程</a:t>
            </a:r>
            <a:endParaRPr lang="zh-CN" altLang="en-US" sz="3600" dirty="0"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22550" name="文本框 2"/>
          <p:cNvSpPr txBox="1"/>
          <p:nvPr>
            <p:custDataLst>
              <p:tags r:id="rId14"/>
            </p:custDataLst>
          </p:nvPr>
        </p:nvSpPr>
        <p:spPr>
          <a:xfrm>
            <a:off x="1365250" y="1343025"/>
            <a:ext cx="9461500" cy="495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lnSpc>
                <a:spcPct val="140000"/>
              </a:lnSpc>
            </a:pPr>
            <a:r>
              <a:rPr lang="zh-CN" altLang="en-US" sz="14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rPr>
              <a:t>单击此处添加文本具体内容，简明扼要的阐述您的观点。根据需要可酌情增减文字，以便观者准确的理解您传达的思想</a:t>
            </a:r>
            <a:endParaRPr lang="zh-CN" altLang="en-US" sz="1400" dirty="0">
              <a:solidFill>
                <a:srgbClr val="1E1C1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63625" y="552450"/>
            <a:ext cx="4130675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90000"/>
              </a:lnSpc>
            </a:pPr>
            <a:r>
              <a:rPr lang="zh-CN" altLang="en-US" sz="3600" dirty="0">
                <a:latin typeface="Arial" panose="02080604020202020204" pitchFamily="34" charset="0"/>
                <a:ea typeface="黑体" pitchFamily="49" charset="-122"/>
              </a:rPr>
              <a:t>数据库</a:t>
            </a:r>
            <a:endParaRPr lang="zh-CN" altLang="en-US" sz="3600" dirty="0"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5" name="六边形 4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579" name="组合 2"/>
          <p:cNvGrpSpPr/>
          <p:nvPr/>
        </p:nvGrpSpPr>
        <p:grpSpPr>
          <a:xfrm>
            <a:off x="1184275" y="3749675"/>
            <a:ext cx="2179638" cy="1778000"/>
            <a:chOff x="1951" y="6195"/>
            <a:chExt cx="3432" cy="2800"/>
          </a:xfrm>
        </p:grpSpPr>
        <p:cxnSp>
          <p:nvCxnSpPr>
            <p:cNvPr id="2" name="直接连接符 1"/>
            <p:cNvCxnSpPr/>
            <p:nvPr>
              <p:custDataLst>
                <p:tags r:id="rId3"/>
              </p:custDataLst>
            </p:nvPr>
          </p:nvCxnSpPr>
          <p:spPr bwMode="auto">
            <a:xfrm>
              <a:off x="2331" y="6735"/>
              <a:ext cx="0" cy="214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 bwMode="auto">
            <a:xfrm>
              <a:off x="1951" y="6195"/>
              <a:ext cx="760" cy="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1</a:t>
              </a: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4582" name="文本框 33"/>
            <p:cNvSpPr txBox="1"/>
            <p:nvPr>
              <p:custDataLst>
                <p:tags r:id="rId5"/>
              </p:custDataLst>
            </p:nvPr>
          </p:nvSpPr>
          <p:spPr>
            <a:xfrm>
              <a:off x="2711" y="6260"/>
              <a:ext cx="2672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r>
                <a:rPr lang="zh-CN" altLang="en-US" sz="20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查询</a:t>
              </a:r>
              <a:endParaRPr lang="zh-CN" altLang="en-US" sz="20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583" name="文本框 34"/>
            <p:cNvSpPr txBox="1"/>
            <p:nvPr>
              <p:custDataLst>
                <p:tags r:id="rId6"/>
              </p:custDataLst>
            </p:nvPr>
          </p:nvSpPr>
          <p:spPr>
            <a:xfrm>
              <a:off x="2714" y="7105"/>
              <a:ext cx="2669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是与数据库交互的方式，最常见的是使用 SQL（结构化查询语言）来执行增、删、改、查操作。</a:t>
              </a:r>
              <a:endParaRPr lang="zh-CN" altLang="en-US" sz="14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584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2087" y="6285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Arial" panose="02080604020202020204" pitchFamily="34" charset="0"/>
                  <a:ea typeface="黑体" pitchFamily="49" charset="-122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24585" name="组合 17"/>
          <p:cNvGrpSpPr/>
          <p:nvPr/>
        </p:nvGrpSpPr>
        <p:grpSpPr>
          <a:xfrm>
            <a:off x="3678238" y="3203575"/>
            <a:ext cx="2200275" cy="2324100"/>
            <a:chOff x="5964" y="5215"/>
            <a:chExt cx="3464" cy="3660"/>
          </a:xfrm>
        </p:grpSpPr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 bwMode="auto">
            <a:xfrm>
              <a:off x="6344" y="5975"/>
              <a:ext cx="0" cy="29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>
              <p:custDataLst>
                <p:tags r:id="rId9"/>
              </p:custDataLst>
            </p:nvPr>
          </p:nvSpPr>
          <p:spPr bwMode="auto">
            <a:xfrm>
              <a:off x="5964" y="5215"/>
              <a:ext cx="760" cy="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2</a:t>
              </a: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4588" name="文本框 31"/>
            <p:cNvSpPr txBox="1"/>
            <p:nvPr>
              <p:custDataLst>
                <p:tags r:id="rId10"/>
              </p:custDataLst>
            </p:nvPr>
          </p:nvSpPr>
          <p:spPr>
            <a:xfrm>
              <a:off x="6845" y="5280"/>
              <a:ext cx="2583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r>
                <a:rPr lang="zh-CN" altLang="en-US" sz="20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字段</a:t>
              </a:r>
              <a:endParaRPr lang="zh-CN" altLang="en-US" sz="20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589" name="文本框 32"/>
            <p:cNvSpPr txBox="1"/>
            <p:nvPr>
              <p:custDataLst>
                <p:tags r:id="rId11"/>
              </p:custDataLst>
            </p:nvPr>
          </p:nvSpPr>
          <p:spPr>
            <a:xfrm>
              <a:off x="6845" y="6040"/>
              <a:ext cx="2583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数据表中的列，用来存储特定类型的数据，例如姓名、年龄、日期等。</a:t>
              </a:r>
              <a:endParaRPr lang="zh-CN" altLang="en-US" sz="14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590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6100" y="531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Arial" panose="02080604020202020204" pitchFamily="34" charset="0"/>
                  <a:ea typeface="黑体" pitchFamily="49" charset="-122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24591" name="组合 18"/>
          <p:cNvGrpSpPr/>
          <p:nvPr/>
        </p:nvGrpSpPr>
        <p:grpSpPr>
          <a:xfrm>
            <a:off x="6205538" y="2603500"/>
            <a:ext cx="2293937" cy="2924175"/>
            <a:chOff x="9977" y="4270"/>
            <a:chExt cx="3613" cy="4605"/>
          </a:xfrm>
        </p:grpSpPr>
        <p:cxnSp>
          <p:nvCxnSpPr>
            <p:cNvPr id="8" name="直接连接符 7"/>
            <p:cNvCxnSpPr/>
            <p:nvPr>
              <p:custDataLst>
                <p:tags r:id="rId13"/>
              </p:custDataLst>
            </p:nvPr>
          </p:nvCxnSpPr>
          <p:spPr bwMode="auto">
            <a:xfrm>
              <a:off x="10357" y="5015"/>
              <a:ext cx="0" cy="38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>
              <p:custDataLst>
                <p:tags r:id="rId14"/>
              </p:custDataLst>
            </p:nvPr>
          </p:nvSpPr>
          <p:spPr bwMode="auto">
            <a:xfrm>
              <a:off x="9977" y="4270"/>
              <a:ext cx="760" cy="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3</a:t>
              </a: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4594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0890" y="4335"/>
              <a:ext cx="2700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r>
                <a:rPr lang="zh-CN" altLang="en-US" sz="20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记录</a:t>
              </a:r>
              <a:endParaRPr lang="zh-CN" altLang="en-US" sz="20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595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0890" y="5215"/>
              <a:ext cx="2700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数据表中的一行，代表一条数据记录，例如某个用户的完整信息。</a:t>
              </a:r>
              <a:endParaRPr lang="zh-CN" altLang="en-US" sz="14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596" name="文本框 14"/>
            <p:cNvSpPr txBox="1"/>
            <p:nvPr>
              <p:custDataLst>
                <p:tags r:id="rId17"/>
              </p:custDataLst>
            </p:nvPr>
          </p:nvSpPr>
          <p:spPr>
            <a:xfrm>
              <a:off x="10113" y="4365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Arial" panose="02080604020202020204" pitchFamily="34" charset="0"/>
                  <a:ea typeface="黑体" pitchFamily="49" charset="-122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24597" name="组合 19"/>
          <p:cNvGrpSpPr/>
          <p:nvPr/>
        </p:nvGrpSpPr>
        <p:grpSpPr>
          <a:xfrm>
            <a:off x="8816975" y="3686175"/>
            <a:ext cx="2247900" cy="1841500"/>
            <a:chOff x="13987" y="5975"/>
            <a:chExt cx="3542" cy="2900"/>
          </a:xfrm>
        </p:grpSpPr>
        <p:cxnSp>
          <p:nvCxnSpPr>
            <p:cNvPr id="10" name="直接连接符 9"/>
            <p:cNvCxnSpPr/>
            <p:nvPr>
              <p:custDataLst>
                <p:tags r:id="rId18"/>
              </p:custDataLst>
            </p:nvPr>
          </p:nvCxnSpPr>
          <p:spPr bwMode="auto">
            <a:xfrm>
              <a:off x="14367" y="6735"/>
              <a:ext cx="0" cy="214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>
              <p:custDataLst>
                <p:tags r:id="rId19"/>
              </p:custDataLst>
            </p:nvPr>
          </p:nvSpPr>
          <p:spPr bwMode="auto">
            <a:xfrm>
              <a:off x="13987" y="5975"/>
              <a:ext cx="760" cy="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4</a:t>
              </a: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4600" name="文本框 27"/>
            <p:cNvSpPr txBox="1"/>
            <p:nvPr>
              <p:custDataLst>
                <p:tags r:id="rId20"/>
              </p:custDataLst>
            </p:nvPr>
          </p:nvSpPr>
          <p:spPr>
            <a:xfrm>
              <a:off x="14921" y="6040"/>
              <a:ext cx="260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r>
                <a:rPr lang="zh-CN" altLang="en-US" sz="20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索引</a:t>
              </a:r>
              <a:endParaRPr lang="zh-CN" altLang="en-US" sz="20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601" name="文本框 28"/>
            <p:cNvSpPr txBox="1"/>
            <p:nvPr>
              <p:custDataLst>
                <p:tags r:id="rId21"/>
              </p:custDataLst>
            </p:nvPr>
          </p:nvSpPr>
          <p:spPr>
            <a:xfrm>
              <a:off x="14926" y="6860"/>
              <a:ext cx="2603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E1C11"/>
                  </a:solidFill>
                  <a:latin typeface="Arial" panose="02080604020202020204" pitchFamily="34" charset="0"/>
                  <a:ea typeface="黑体" pitchFamily="49" charset="-122"/>
                </a:rPr>
                <a:t>为了提高查询效率，数据库可以创建索引，使得在表中查找数据时更加快速。</a:t>
              </a:r>
              <a:endParaRPr lang="zh-CN" altLang="en-US" sz="14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  <p:sp>
          <p:nvSpPr>
            <p:cNvPr id="24602" name="文本框 15"/>
            <p:cNvSpPr txBox="1"/>
            <p:nvPr>
              <p:custDataLst>
                <p:tags r:id="rId22"/>
              </p:custDataLst>
            </p:nvPr>
          </p:nvSpPr>
          <p:spPr>
            <a:xfrm>
              <a:off x="14123" y="608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Arial" panose="02080604020202020204" pitchFamily="34" charset="0"/>
                  <a:ea typeface="黑体" pitchFamily="49" charset="-122"/>
                </a:rPr>
                <a:t>4</a:t>
              </a:r>
              <a:endParaRPr lang="en-US" altLang="zh-CN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4603" name="文本框 2"/>
          <p:cNvSpPr txBox="1"/>
          <p:nvPr>
            <p:custDataLst>
              <p:tags r:id="rId23"/>
            </p:custDataLst>
          </p:nvPr>
        </p:nvSpPr>
        <p:spPr>
          <a:xfrm>
            <a:off x="1365250" y="1343025"/>
            <a:ext cx="9461500" cy="495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lnSpc>
                <a:spcPct val="140000"/>
              </a:lnSpc>
            </a:pPr>
            <a:r>
              <a:rPr lang="zh-CN" altLang="en-US" sz="14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rPr>
              <a:t>数据库 是一个用来存储、管理和操作数据的系统，广泛应用于各种软件和应用程序中。它可以看作是一个有组织的数据集合，支持数据的存储、检索、更新和删除操作。数据库通过不同的模型（如关系型、文档型、图数据库等）来组织和存储数据，以满足不同的需求。</a:t>
            </a:r>
            <a:endParaRPr lang="zh-CN" altLang="en-US" sz="1400" dirty="0">
              <a:solidFill>
                <a:srgbClr val="1E1C1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" name="直接连接符 10"/>
          <p:cNvCxnSpPr>
            <a:endCxn id="16" idx="2"/>
          </p:cNvCxnSpPr>
          <p:nvPr>
            <p:custDataLst>
              <p:tags r:id="rId1"/>
            </p:custDataLst>
          </p:nvPr>
        </p:nvCxnSpPr>
        <p:spPr>
          <a:xfrm flipV="1">
            <a:off x="5197475" y="4786948"/>
            <a:ext cx="1939925" cy="101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9" idx="7"/>
          </p:cNvCxnSpPr>
          <p:nvPr>
            <p:custDataLst>
              <p:tags r:id="rId2"/>
            </p:custDataLst>
          </p:nvPr>
        </p:nvCxnSpPr>
        <p:spPr>
          <a:xfrm flipV="1">
            <a:off x="5892483" y="2671763"/>
            <a:ext cx="2012315" cy="8680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9" idx="1"/>
          </p:cNvCxnSpPr>
          <p:nvPr>
            <p:custDataLst>
              <p:tags r:id="rId3"/>
            </p:custDataLst>
          </p:nvPr>
        </p:nvCxnSpPr>
        <p:spPr>
          <a:xfrm flipH="1" flipV="1">
            <a:off x="4089083" y="2671763"/>
            <a:ext cx="440690" cy="8680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53" name="组合 6"/>
          <p:cNvGrpSpPr/>
          <p:nvPr/>
        </p:nvGrpSpPr>
        <p:grpSpPr>
          <a:xfrm>
            <a:off x="4248150" y="3258185"/>
            <a:ext cx="1925638" cy="1925638"/>
            <a:chOff x="8185" y="4226"/>
            <a:chExt cx="3032" cy="3032"/>
          </a:xfrm>
        </p:grpSpPr>
        <p:sp>
          <p:nvSpPr>
            <p:cNvPr id="39" name="椭圆 38"/>
            <p:cNvSpPr/>
            <p:nvPr>
              <p:custDataLst>
                <p:tags r:id="rId4"/>
              </p:custDataLst>
            </p:nvPr>
          </p:nvSpPr>
          <p:spPr>
            <a:xfrm>
              <a:off x="8185" y="4226"/>
              <a:ext cx="3032" cy="3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55" name="KSO_Shape"/>
            <p:cNvSpPr/>
            <p:nvPr>
              <p:custDataLst>
                <p:tags r:id="rId5"/>
              </p:custDataLst>
            </p:nvPr>
          </p:nvSpPr>
          <p:spPr>
            <a:xfrm>
              <a:off x="8844" y="5153"/>
              <a:ext cx="1716" cy="1179"/>
            </a:xfrm>
            <a:custGeom>
              <a:avLst/>
              <a:gdLst/>
              <a:ahLst/>
              <a:cxnLst>
                <a:cxn ang="0">
                  <a:pos x="13146" y="4685"/>
                </a:cxn>
                <a:cxn ang="0">
                  <a:pos x="3524" y="11484"/>
                </a:cxn>
                <a:cxn ang="0">
                  <a:pos x="2344" y="12188"/>
                </a:cxn>
                <a:cxn ang="0">
                  <a:pos x="935" y="15480"/>
                </a:cxn>
                <a:cxn ang="0">
                  <a:pos x="935" y="8682"/>
                </a:cxn>
                <a:cxn ang="0">
                  <a:pos x="0" y="10779"/>
                </a:cxn>
                <a:cxn ang="0">
                  <a:pos x="3049" y="6798"/>
                </a:cxn>
                <a:cxn ang="0">
                  <a:pos x="3524" y="11484"/>
                </a:cxn>
                <a:cxn ang="0">
                  <a:pos x="3524" y="5864"/>
                </a:cxn>
                <a:cxn ang="0">
                  <a:pos x="705" y="5160"/>
                </a:cxn>
                <a:cxn ang="0">
                  <a:pos x="22538" y="15480"/>
                </a:cxn>
                <a:cxn ang="0">
                  <a:pos x="23947" y="12188"/>
                </a:cxn>
                <a:cxn ang="0">
                  <a:pos x="25112" y="11484"/>
                </a:cxn>
                <a:cxn ang="0">
                  <a:pos x="25112" y="8682"/>
                </a:cxn>
                <a:cxn ang="0">
                  <a:pos x="26292" y="7732"/>
                </a:cxn>
                <a:cxn ang="0">
                  <a:pos x="23013" y="7273"/>
                </a:cxn>
                <a:cxn ang="0">
                  <a:pos x="23702" y="3522"/>
                </a:cxn>
                <a:cxn ang="0">
                  <a:pos x="22768" y="6094"/>
                </a:cxn>
                <a:cxn ang="0">
                  <a:pos x="23702" y="3522"/>
                </a:cxn>
                <a:cxn ang="0">
                  <a:pos x="18784" y="16873"/>
                </a:cxn>
                <a:cxn ang="0">
                  <a:pos x="19244" y="16873"/>
                </a:cxn>
                <a:cxn ang="0">
                  <a:pos x="20423" y="11024"/>
                </a:cxn>
                <a:cxn ang="0">
                  <a:pos x="20653" y="11024"/>
                </a:cxn>
                <a:cxn ang="0">
                  <a:pos x="20653" y="6094"/>
                </a:cxn>
                <a:cxn ang="0">
                  <a:pos x="18079" y="11958"/>
                </a:cxn>
                <a:cxn ang="0">
                  <a:pos x="15260" y="7503"/>
                </a:cxn>
                <a:cxn ang="0">
                  <a:pos x="15030" y="11729"/>
                </a:cxn>
                <a:cxn ang="0">
                  <a:pos x="13376" y="12892"/>
                </a:cxn>
                <a:cxn ang="0">
                  <a:pos x="11261" y="18052"/>
                </a:cxn>
                <a:cxn ang="0">
                  <a:pos x="11261" y="7503"/>
                </a:cxn>
                <a:cxn ang="0">
                  <a:pos x="9622" y="11024"/>
                </a:cxn>
                <a:cxn ang="0">
                  <a:pos x="15260" y="4930"/>
                </a:cxn>
                <a:cxn ang="0">
                  <a:pos x="15260" y="11024"/>
                </a:cxn>
                <a:cxn ang="0">
                  <a:pos x="7278" y="16873"/>
                </a:cxn>
                <a:cxn ang="0">
                  <a:pos x="7048" y="16873"/>
                </a:cxn>
                <a:cxn ang="0">
                  <a:pos x="5638" y="11024"/>
                </a:cxn>
                <a:cxn ang="0">
                  <a:pos x="5393" y="11024"/>
                </a:cxn>
                <a:cxn ang="0">
                  <a:pos x="5393" y="6094"/>
                </a:cxn>
                <a:cxn ang="0">
                  <a:pos x="8212" y="11958"/>
                </a:cxn>
                <a:cxn ang="0">
                  <a:pos x="9162" y="3981"/>
                </a:cxn>
                <a:cxn ang="0">
                  <a:pos x="7278" y="5864"/>
                </a:cxn>
                <a:cxn ang="0">
                  <a:pos x="19014" y="2113"/>
                </a:cxn>
                <a:cxn ang="0">
                  <a:pos x="17604" y="5390"/>
                </a:cxn>
                <a:cxn ang="0">
                  <a:pos x="19014" y="2113"/>
                </a:cxn>
              </a:cxnLst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656" name="组合 5"/>
          <p:cNvGrpSpPr/>
          <p:nvPr/>
        </p:nvGrpSpPr>
        <p:grpSpPr>
          <a:xfrm>
            <a:off x="1200150" y="2098675"/>
            <a:ext cx="2976563" cy="1914525"/>
            <a:chOff x="1975" y="3377"/>
            <a:chExt cx="4752" cy="3057"/>
          </a:xfrm>
        </p:grpSpPr>
        <p:sp>
          <p:nvSpPr>
            <p:cNvPr id="27657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1975" y="3377"/>
              <a:ext cx="3573" cy="6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 algn="r">
                <a:buFont typeface="Arial" panose="02080604020202020204" pitchFamily="34" charset="0"/>
              </a:pP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关系型数据库（RDBMS）</a:t>
              </a: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658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1977" y="4034"/>
              <a:ext cx="3571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r">
                <a:lnSpc>
                  <a:spcPct val="130000"/>
                </a:lnSpc>
                <a:buFont typeface="Arial" panose="02080604020202020204" pitchFamily="34" charset="0"/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数据通过表格（行和列）来组织，表与表之间通过外键关系连接。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  <a:p>
              <a:pPr algn="r">
                <a:lnSpc>
                  <a:spcPct val="130000"/>
                </a:lnSpc>
                <a:buFont typeface="Arial" panose="02080604020202020204" pitchFamily="34" charset="0"/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使用 SQL 语言进行查询。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  <a:p>
              <a:pPr algn="r">
                <a:lnSpc>
                  <a:spcPct val="130000"/>
                </a:lnSpc>
                <a:buFont typeface="Arial" panose="02080604020202020204" pitchFamily="34" charset="0"/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常见的关系型数据库管理系统包括 MySQL、PostgreSQL、SQLite、Oracle 和 SQL Server。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8"/>
              </p:custDataLst>
            </p:nvPr>
          </p:nvSpPr>
          <p:spPr>
            <a:xfrm>
              <a:off x="5665" y="3595"/>
              <a:ext cx="1062" cy="1062"/>
            </a:xfrm>
            <a:prstGeom prst="ellipse">
              <a:avLst/>
            </a:prstGeom>
            <a:solidFill>
              <a:srgbClr val="526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60" name="KSO_Shape"/>
            <p:cNvSpPr/>
            <p:nvPr>
              <p:custDataLst>
                <p:tags r:id="rId9"/>
              </p:custDataLst>
            </p:nvPr>
          </p:nvSpPr>
          <p:spPr>
            <a:xfrm>
              <a:off x="5937" y="3806"/>
              <a:ext cx="490" cy="628"/>
            </a:xfrm>
            <a:custGeom>
              <a:avLst/>
              <a:gdLst/>
              <a:ahLst/>
              <a:cxnLst>
                <a:cxn ang="0">
                  <a:pos x="829" y="1133"/>
                </a:cxn>
                <a:cxn ang="0">
                  <a:pos x="829" y="348"/>
                </a:cxn>
                <a:cxn ang="0">
                  <a:pos x="2287" y="348"/>
                </a:cxn>
                <a:cxn ang="0">
                  <a:pos x="2249" y="1133"/>
                </a:cxn>
                <a:cxn ang="0">
                  <a:pos x="2092" y="1480"/>
                </a:cxn>
                <a:cxn ang="0">
                  <a:pos x="1539" y="1665"/>
                </a:cxn>
                <a:cxn ang="0">
                  <a:pos x="1539" y="1665"/>
                </a:cxn>
                <a:cxn ang="0">
                  <a:pos x="1024" y="1480"/>
                </a:cxn>
                <a:cxn ang="0">
                  <a:pos x="829" y="1133"/>
                </a:cxn>
                <a:cxn ang="0">
                  <a:pos x="515" y="3364"/>
                </a:cxn>
                <a:cxn ang="0">
                  <a:pos x="2645" y="3364"/>
                </a:cxn>
                <a:cxn ang="0">
                  <a:pos x="2525" y="3521"/>
                </a:cxn>
                <a:cxn ang="0">
                  <a:pos x="634" y="3521"/>
                </a:cxn>
                <a:cxn ang="0">
                  <a:pos x="515" y="3364"/>
                </a:cxn>
                <a:cxn ang="0">
                  <a:pos x="2764" y="2108"/>
                </a:cxn>
                <a:cxn ang="0">
                  <a:pos x="2997" y="2832"/>
                </a:cxn>
                <a:cxn ang="0">
                  <a:pos x="2682" y="3241"/>
                </a:cxn>
                <a:cxn ang="0">
                  <a:pos x="2607" y="3241"/>
                </a:cxn>
                <a:cxn ang="0">
                  <a:pos x="2607" y="2265"/>
                </a:cxn>
                <a:cxn ang="0">
                  <a:pos x="1658" y="2265"/>
                </a:cxn>
                <a:cxn ang="0">
                  <a:pos x="1935" y="1761"/>
                </a:cxn>
                <a:cxn ang="0">
                  <a:pos x="2010" y="1699"/>
                </a:cxn>
                <a:cxn ang="0">
                  <a:pos x="2563" y="1794"/>
                </a:cxn>
                <a:cxn ang="0">
                  <a:pos x="2607" y="1794"/>
                </a:cxn>
                <a:cxn ang="0">
                  <a:pos x="2607" y="1822"/>
                </a:cxn>
                <a:cxn ang="0">
                  <a:pos x="2764" y="2108"/>
                </a:cxn>
                <a:cxn ang="0">
                  <a:pos x="2764" y="2108"/>
                </a:cxn>
                <a:cxn ang="0">
                  <a:pos x="553" y="3241"/>
                </a:cxn>
                <a:cxn ang="0">
                  <a:pos x="433" y="3241"/>
                </a:cxn>
                <a:cxn ang="0">
                  <a:pos x="119" y="2832"/>
                </a:cxn>
                <a:cxn ang="0">
                  <a:pos x="358" y="2108"/>
                </a:cxn>
                <a:cxn ang="0">
                  <a:pos x="553" y="1822"/>
                </a:cxn>
                <a:cxn ang="0">
                  <a:pos x="553" y="1794"/>
                </a:cxn>
                <a:cxn ang="0">
                  <a:pos x="553" y="1794"/>
                </a:cxn>
                <a:cxn ang="0">
                  <a:pos x="1106" y="1699"/>
                </a:cxn>
                <a:cxn ang="0">
                  <a:pos x="1181" y="1761"/>
                </a:cxn>
                <a:cxn ang="0">
                  <a:pos x="1501" y="2265"/>
                </a:cxn>
                <a:cxn ang="0">
                  <a:pos x="553" y="2265"/>
                </a:cxn>
                <a:cxn ang="0">
                  <a:pos x="553" y="3241"/>
                </a:cxn>
              </a:cxnLst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661" name="组合 4"/>
          <p:cNvGrpSpPr/>
          <p:nvPr/>
        </p:nvGrpSpPr>
        <p:grpSpPr>
          <a:xfrm>
            <a:off x="7832725" y="1951470"/>
            <a:ext cx="3631350" cy="1998230"/>
            <a:chOff x="12567" y="3142"/>
            <a:chExt cx="5797" cy="3190"/>
          </a:xfrm>
        </p:grpSpPr>
        <p:sp>
          <p:nvSpPr>
            <p:cNvPr id="14" name="椭圆 13"/>
            <p:cNvSpPr/>
            <p:nvPr>
              <p:custDataLst>
                <p:tags r:id="rId10"/>
              </p:custDataLst>
            </p:nvPr>
          </p:nvSpPr>
          <p:spPr>
            <a:xfrm>
              <a:off x="12567" y="3595"/>
              <a:ext cx="1062" cy="1062"/>
            </a:xfrm>
            <a:prstGeom prst="ellipse">
              <a:avLst/>
            </a:prstGeom>
            <a:solidFill>
              <a:srgbClr val="526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63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14107" y="3142"/>
              <a:ext cx="3640" cy="8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>
                <a:buFont typeface="Arial" panose="02080604020202020204" pitchFamily="34" charset="0"/>
              </a:pP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非关系型数据库（NoSQL）</a:t>
              </a: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664" name="文本框 22"/>
            <p:cNvSpPr txBox="1"/>
            <p:nvPr>
              <p:custDataLst>
                <p:tags r:id="rId12"/>
              </p:custDataLst>
            </p:nvPr>
          </p:nvSpPr>
          <p:spPr>
            <a:xfrm>
              <a:off x="15230" y="3742"/>
              <a:ext cx="3134" cy="25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  <a:buFont typeface="Arial" panose="02080604020202020204" pitchFamily="34" charset="0"/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数据通常不是以表格形式存储的，而是以文档、键值对、列族或图的方式存储。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120000"/>
                </a:lnSpc>
                <a:buFont typeface="Arial" panose="02080604020202020204" pitchFamily="34" charset="0"/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适合存储结构化或半结构化数据。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665" name="KSO_Shape"/>
            <p:cNvSpPr/>
            <p:nvPr>
              <p:custDataLst>
                <p:tags r:id="rId13"/>
              </p:custDataLst>
            </p:nvPr>
          </p:nvSpPr>
          <p:spPr>
            <a:xfrm>
              <a:off x="12769" y="3796"/>
              <a:ext cx="654" cy="631"/>
            </a:xfrm>
            <a:custGeom>
              <a:avLst/>
              <a:gdLst/>
              <a:ahLst/>
              <a:cxnLst>
                <a:cxn ang="0">
                  <a:pos x="591" y="1193"/>
                </a:cxn>
                <a:cxn ang="0">
                  <a:pos x="1541" y="1193"/>
                </a:cxn>
                <a:cxn ang="0">
                  <a:pos x="1861" y="1754"/>
                </a:cxn>
                <a:cxn ang="0">
                  <a:pos x="2138" y="2108"/>
                </a:cxn>
                <a:cxn ang="0">
                  <a:pos x="2729" y="1193"/>
                </a:cxn>
                <a:cxn ang="0">
                  <a:pos x="3798" y="1193"/>
                </a:cxn>
                <a:cxn ang="0">
                  <a:pos x="4113" y="2108"/>
                </a:cxn>
                <a:cxn ang="0">
                  <a:pos x="3955" y="2625"/>
                </a:cxn>
                <a:cxn ang="0">
                  <a:pos x="3798" y="2587"/>
                </a:cxn>
                <a:cxn ang="0">
                  <a:pos x="3836" y="2190"/>
                </a:cxn>
                <a:cxn ang="0">
                  <a:pos x="3716" y="1874"/>
                </a:cxn>
                <a:cxn ang="0">
                  <a:pos x="3679" y="2587"/>
                </a:cxn>
                <a:cxn ang="0">
                  <a:pos x="3559" y="3982"/>
                </a:cxn>
                <a:cxn ang="0">
                  <a:pos x="3283" y="3982"/>
                </a:cxn>
                <a:cxn ang="0">
                  <a:pos x="3283" y="2707"/>
                </a:cxn>
                <a:cxn ang="0">
                  <a:pos x="3125" y="2707"/>
                </a:cxn>
                <a:cxn ang="0">
                  <a:pos x="2924" y="3982"/>
                </a:cxn>
                <a:cxn ang="0">
                  <a:pos x="2647" y="3982"/>
                </a:cxn>
                <a:cxn ang="0">
                  <a:pos x="2729" y="2587"/>
                </a:cxn>
                <a:cxn ang="0">
                  <a:pos x="2729" y="1912"/>
                </a:cxn>
                <a:cxn ang="0">
                  <a:pos x="2094" y="2429"/>
                </a:cxn>
                <a:cxn ang="0">
                  <a:pos x="1622" y="2108"/>
                </a:cxn>
                <a:cxn ang="0">
                  <a:pos x="1622" y="2587"/>
                </a:cxn>
                <a:cxn ang="0">
                  <a:pos x="1465" y="3982"/>
                </a:cxn>
                <a:cxn ang="0">
                  <a:pos x="1189" y="3982"/>
                </a:cxn>
                <a:cxn ang="0">
                  <a:pos x="1189" y="2707"/>
                </a:cxn>
                <a:cxn ang="0">
                  <a:pos x="1069" y="2707"/>
                </a:cxn>
                <a:cxn ang="0">
                  <a:pos x="792" y="3982"/>
                </a:cxn>
                <a:cxn ang="0">
                  <a:pos x="553" y="3982"/>
                </a:cxn>
                <a:cxn ang="0">
                  <a:pos x="635" y="2587"/>
                </a:cxn>
                <a:cxn ang="0">
                  <a:pos x="635" y="1950"/>
                </a:cxn>
                <a:cxn ang="0">
                  <a:pos x="277" y="2391"/>
                </a:cxn>
                <a:cxn ang="0">
                  <a:pos x="277" y="2587"/>
                </a:cxn>
                <a:cxn ang="0">
                  <a:pos x="396" y="2587"/>
                </a:cxn>
                <a:cxn ang="0">
                  <a:pos x="396" y="3546"/>
                </a:cxn>
                <a:cxn ang="0">
                  <a:pos x="0" y="3546"/>
                </a:cxn>
                <a:cxn ang="0">
                  <a:pos x="0" y="2587"/>
                </a:cxn>
                <a:cxn ang="0">
                  <a:pos x="119" y="2587"/>
                </a:cxn>
                <a:cxn ang="0">
                  <a:pos x="119" y="2391"/>
                </a:cxn>
                <a:cxn ang="0">
                  <a:pos x="38" y="2347"/>
                </a:cxn>
                <a:cxn ang="0">
                  <a:pos x="591" y="1193"/>
                </a:cxn>
                <a:cxn ang="0">
                  <a:pos x="3402" y="158"/>
                </a:cxn>
                <a:cxn ang="0">
                  <a:pos x="2767" y="316"/>
                </a:cxn>
                <a:cxn ang="0">
                  <a:pos x="2924" y="953"/>
                </a:cxn>
                <a:cxn ang="0">
                  <a:pos x="3559" y="795"/>
                </a:cxn>
                <a:cxn ang="0">
                  <a:pos x="3402" y="158"/>
                </a:cxn>
                <a:cxn ang="0">
                  <a:pos x="868" y="158"/>
                </a:cxn>
                <a:cxn ang="0">
                  <a:pos x="1503" y="316"/>
                </a:cxn>
                <a:cxn ang="0">
                  <a:pos x="1346" y="953"/>
                </a:cxn>
                <a:cxn ang="0">
                  <a:pos x="711" y="795"/>
                </a:cxn>
                <a:cxn ang="0">
                  <a:pos x="868" y="158"/>
                </a:cxn>
              </a:cxnLst>
              <a:pathLst>
                <a:path w="104" h="100">
                  <a:moveTo>
                    <a:pt x="15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5" y="30"/>
                    <a:pt x="15" y="30"/>
                    <a:pt x="15" y="30"/>
                  </a:cubicBezTo>
                  <a:close/>
                  <a:moveTo>
                    <a:pt x="86" y="4"/>
                  </a:moveTo>
                  <a:cubicBezTo>
                    <a:pt x="80" y="0"/>
                    <a:pt x="73" y="2"/>
                    <a:pt x="70" y="8"/>
                  </a:cubicBezTo>
                  <a:cubicBezTo>
                    <a:pt x="67" y="13"/>
                    <a:pt x="68" y="20"/>
                    <a:pt x="74" y="24"/>
                  </a:cubicBezTo>
                  <a:cubicBezTo>
                    <a:pt x="79" y="27"/>
                    <a:pt x="87" y="25"/>
                    <a:pt x="90" y="20"/>
                  </a:cubicBezTo>
                  <a:cubicBezTo>
                    <a:pt x="93" y="14"/>
                    <a:pt x="91" y="7"/>
                    <a:pt x="86" y="4"/>
                  </a:cubicBezTo>
                  <a:close/>
                  <a:moveTo>
                    <a:pt x="22" y="4"/>
                  </a:moveTo>
                  <a:cubicBezTo>
                    <a:pt x="28" y="0"/>
                    <a:pt x="35" y="2"/>
                    <a:pt x="38" y="8"/>
                  </a:cubicBezTo>
                  <a:cubicBezTo>
                    <a:pt x="41" y="13"/>
                    <a:pt x="40" y="20"/>
                    <a:pt x="34" y="24"/>
                  </a:cubicBezTo>
                  <a:cubicBezTo>
                    <a:pt x="29" y="27"/>
                    <a:pt x="21" y="25"/>
                    <a:pt x="18" y="20"/>
                  </a:cubicBezTo>
                  <a:cubicBezTo>
                    <a:pt x="15" y="14"/>
                    <a:pt x="17" y="7"/>
                    <a:pt x="22" y="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671" name="组合 3"/>
          <p:cNvGrpSpPr/>
          <p:nvPr/>
        </p:nvGrpSpPr>
        <p:grpSpPr>
          <a:xfrm>
            <a:off x="7137400" y="4128965"/>
            <a:ext cx="3244850" cy="1830025"/>
            <a:chOff x="12567" y="6619"/>
            <a:chExt cx="5180" cy="2923"/>
          </a:xfrm>
        </p:grpSpPr>
        <p:sp>
          <p:nvSpPr>
            <p:cNvPr id="16" name="椭圆 15"/>
            <p:cNvSpPr/>
            <p:nvPr>
              <p:custDataLst>
                <p:tags r:id="rId14"/>
              </p:custDataLst>
            </p:nvPr>
          </p:nvSpPr>
          <p:spPr>
            <a:xfrm>
              <a:off x="12567" y="7139"/>
              <a:ext cx="1062" cy="1062"/>
            </a:xfrm>
            <a:prstGeom prst="ellipse">
              <a:avLst/>
            </a:prstGeom>
            <a:solidFill>
              <a:srgbClr val="526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3" name="文本框 23"/>
            <p:cNvSpPr txBox="1"/>
            <p:nvPr>
              <p:custDataLst>
                <p:tags r:id="rId15"/>
              </p:custDataLst>
            </p:nvPr>
          </p:nvSpPr>
          <p:spPr>
            <a:xfrm>
              <a:off x="12884" y="6619"/>
              <a:ext cx="4863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>
                <a:buFont typeface="Arial" panose="02080604020202020204" pitchFamily="34" charset="0"/>
              </a:pP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文本数据库（Text Database）</a:t>
              </a: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674" name="文本框 24"/>
            <p:cNvSpPr txBox="1"/>
            <p:nvPr>
              <p:custDataLst>
                <p:tags r:id="rId16"/>
              </p:custDataLst>
            </p:nvPr>
          </p:nvSpPr>
          <p:spPr>
            <a:xfrm>
              <a:off x="13628" y="7139"/>
              <a:ext cx="4119" cy="24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  <a:buFont typeface="Arial" panose="02080604020202020204" pitchFamily="34" charset="0"/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文本数据库是一种专门用于存储和管理文本数据的数据库类型。它可以保存和查询大量的文本信息，通常与传统的关系型数据库相比，文本数据库的结构比较简单，数据通常是以文档或纯文本的形式存储。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675" name="KSO_Shape"/>
            <p:cNvSpPr/>
            <p:nvPr>
              <p:custDataLst>
                <p:tags r:id="rId17"/>
              </p:custDataLst>
            </p:nvPr>
          </p:nvSpPr>
          <p:spPr>
            <a:xfrm>
              <a:off x="12792" y="7364"/>
              <a:ext cx="672" cy="5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968375" h="1170887">
                  <a:moveTo>
                    <a:pt x="86328" y="968447"/>
                  </a:moveTo>
                  <a:cubicBezTo>
                    <a:pt x="120108" y="1054672"/>
                    <a:pt x="258984" y="1114654"/>
                    <a:pt x="416627" y="1114654"/>
                  </a:cubicBezTo>
                  <a:cubicBezTo>
                    <a:pt x="566762" y="1114654"/>
                    <a:pt x="701884" y="1058421"/>
                    <a:pt x="743172" y="975945"/>
                  </a:cubicBezTo>
                  <a:cubicBezTo>
                    <a:pt x="791966" y="998438"/>
                    <a:pt x="791966" y="998438"/>
                    <a:pt x="791966" y="998438"/>
                  </a:cubicBezTo>
                  <a:cubicBezTo>
                    <a:pt x="743172" y="1103407"/>
                    <a:pt x="589283" y="1170887"/>
                    <a:pt x="416627" y="1170887"/>
                  </a:cubicBezTo>
                  <a:cubicBezTo>
                    <a:pt x="236464" y="1170887"/>
                    <a:pt x="78821" y="1095909"/>
                    <a:pt x="33780" y="990941"/>
                  </a:cubicBezTo>
                  <a:cubicBezTo>
                    <a:pt x="86328" y="968447"/>
                    <a:pt x="86328" y="968447"/>
                    <a:pt x="86328" y="968447"/>
                  </a:cubicBezTo>
                  <a:close/>
                  <a:moveTo>
                    <a:pt x="870787" y="619801"/>
                  </a:moveTo>
                  <a:cubicBezTo>
                    <a:pt x="927088" y="634796"/>
                    <a:pt x="968375" y="683532"/>
                    <a:pt x="968375" y="739765"/>
                  </a:cubicBezTo>
                  <a:cubicBezTo>
                    <a:pt x="968375" y="810994"/>
                    <a:pt x="912074" y="863478"/>
                    <a:pt x="844513" y="863478"/>
                  </a:cubicBezTo>
                  <a:cubicBezTo>
                    <a:pt x="829500" y="863478"/>
                    <a:pt x="814486" y="863478"/>
                    <a:pt x="799473" y="855981"/>
                  </a:cubicBezTo>
                  <a:cubicBezTo>
                    <a:pt x="810733" y="840985"/>
                    <a:pt x="821993" y="822241"/>
                    <a:pt x="829500" y="807245"/>
                  </a:cubicBezTo>
                  <a:cubicBezTo>
                    <a:pt x="833253" y="807245"/>
                    <a:pt x="840760" y="810994"/>
                    <a:pt x="844513" y="810994"/>
                  </a:cubicBezTo>
                  <a:cubicBezTo>
                    <a:pt x="882047" y="810994"/>
                    <a:pt x="912074" y="777254"/>
                    <a:pt x="912074" y="739765"/>
                  </a:cubicBezTo>
                  <a:cubicBezTo>
                    <a:pt x="912074" y="713523"/>
                    <a:pt x="893307" y="687281"/>
                    <a:pt x="867034" y="676034"/>
                  </a:cubicBezTo>
                  <a:cubicBezTo>
                    <a:pt x="870787" y="661038"/>
                    <a:pt x="870787" y="642294"/>
                    <a:pt x="870787" y="619801"/>
                  </a:cubicBezTo>
                  <a:close/>
                  <a:moveTo>
                    <a:pt x="821993" y="537325"/>
                  </a:moveTo>
                  <a:cubicBezTo>
                    <a:pt x="825746" y="556070"/>
                    <a:pt x="829500" y="582312"/>
                    <a:pt x="829500" y="612303"/>
                  </a:cubicBezTo>
                  <a:cubicBezTo>
                    <a:pt x="829500" y="840985"/>
                    <a:pt x="645584" y="1024681"/>
                    <a:pt x="416627" y="1024681"/>
                  </a:cubicBezTo>
                  <a:cubicBezTo>
                    <a:pt x="187669" y="1024681"/>
                    <a:pt x="0" y="840985"/>
                    <a:pt x="0" y="612303"/>
                  </a:cubicBezTo>
                  <a:cubicBezTo>
                    <a:pt x="0" y="586061"/>
                    <a:pt x="3753" y="563567"/>
                    <a:pt x="7507" y="544823"/>
                  </a:cubicBezTo>
                  <a:cubicBezTo>
                    <a:pt x="7507" y="664787"/>
                    <a:pt x="187669" y="758510"/>
                    <a:pt x="416627" y="758510"/>
                  </a:cubicBezTo>
                  <a:cubicBezTo>
                    <a:pt x="641830" y="758510"/>
                    <a:pt x="821993" y="664787"/>
                    <a:pt x="821993" y="544823"/>
                  </a:cubicBezTo>
                  <a:cubicBezTo>
                    <a:pt x="821993" y="541074"/>
                    <a:pt x="821993" y="541074"/>
                    <a:pt x="821993" y="537325"/>
                  </a:cubicBezTo>
                  <a:close/>
                  <a:moveTo>
                    <a:pt x="416627" y="372374"/>
                  </a:moveTo>
                  <a:cubicBezTo>
                    <a:pt x="611803" y="372374"/>
                    <a:pt x="776952" y="451101"/>
                    <a:pt x="776952" y="544823"/>
                  </a:cubicBezTo>
                  <a:cubicBezTo>
                    <a:pt x="776952" y="556070"/>
                    <a:pt x="776952" y="563567"/>
                    <a:pt x="773199" y="571065"/>
                  </a:cubicBezTo>
                  <a:cubicBezTo>
                    <a:pt x="716898" y="499836"/>
                    <a:pt x="578023" y="451101"/>
                    <a:pt x="416627" y="451101"/>
                  </a:cubicBezTo>
                  <a:cubicBezTo>
                    <a:pt x="251477" y="451101"/>
                    <a:pt x="112601" y="499836"/>
                    <a:pt x="56301" y="571065"/>
                  </a:cubicBezTo>
                  <a:cubicBezTo>
                    <a:pt x="52547" y="563567"/>
                    <a:pt x="52547" y="556070"/>
                    <a:pt x="52547" y="544823"/>
                  </a:cubicBezTo>
                  <a:cubicBezTo>
                    <a:pt x="52547" y="451101"/>
                    <a:pt x="217696" y="372374"/>
                    <a:pt x="416627" y="372374"/>
                  </a:cubicBezTo>
                  <a:close/>
                  <a:moveTo>
                    <a:pt x="543902" y="62096"/>
                  </a:moveTo>
                  <a:cubicBezTo>
                    <a:pt x="636930" y="186288"/>
                    <a:pt x="492220" y="196637"/>
                    <a:pt x="554238" y="372576"/>
                  </a:cubicBezTo>
                  <a:cubicBezTo>
                    <a:pt x="409528" y="155240"/>
                    <a:pt x="585248" y="196637"/>
                    <a:pt x="543902" y="62096"/>
                  </a:cubicBezTo>
                  <a:close/>
                  <a:moveTo>
                    <a:pt x="275155" y="41398"/>
                  </a:moveTo>
                  <a:cubicBezTo>
                    <a:pt x="368183" y="175939"/>
                    <a:pt x="223472" y="175939"/>
                    <a:pt x="285491" y="351878"/>
                  </a:cubicBezTo>
                  <a:cubicBezTo>
                    <a:pt x="140780" y="144891"/>
                    <a:pt x="316500" y="186288"/>
                    <a:pt x="275155" y="41398"/>
                  </a:cubicBezTo>
                  <a:close/>
                  <a:moveTo>
                    <a:pt x="409528" y="0"/>
                  </a:moveTo>
                  <a:cubicBezTo>
                    <a:pt x="502556" y="124192"/>
                    <a:pt x="357846" y="134542"/>
                    <a:pt x="419865" y="310480"/>
                  </a:cubicBezTo>
                  <a:cubicBezTo>
                    <a:pt x="275155" y="103493"/>
                    <a:pt x="450874" y="144891"/>
                    <a:pt x="40952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676" name="标题 1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1063625" y="552450"/>
            <a:ext cx="4130675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90000"/>
              </a:lnSpc>
            </a:pPr>
            <a:r>
              <a:rPr lang="zh-CN" altLang="en-US" sz="3600" dirty="0">
                <a:latin typeface="Arial" panose="02080604020202020204" pitchFamily="34" charset="0"/>
                <a:ea typeface="黑体" pitchFamily="49" charset="-122"/>
              </a:rPr>
              <a:t>数据库类型</a:t>
            </a:r>
            <a:endParaRPr lang="zh-CN" altLang="en-US" sz="3600" dirty="0">
              <a:latin typeface="Arial" panose="02080604020202020204" pitchFamily="34" charset="0"/>
              <a:ea typeface="黑体" pitchFamily="49" charset="-122"/>
            </a:endParaRPr>
          </a:p>
        </p:txBody>
      </p:sp>
      <p:sp>
        <p:nvSpPr>
          <p:cNvPr id="61" name="六边形 60"/>
          <p:cNvSpPr/>
          <p:nvPr>
            <p:custDataLst>
              <p:tags r:id="rId19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78" name="文本框 2"/>
          <p:cNvSpPr txBox="1"/>
          <p:nvPr>
            <p:custDataLst>
              <p:tags r:id="rId20"/>
            </p:custDataLst>
          </p:nvPr>
        </p:nvSpPr>
        <p:spPr>
          <a:xfrm>
            <a:off x="1365250" y="1343025"/>
            <a:ext cx="9461500" cy="495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lnSpc>
                <a:spcPct val="140000"/>
              </a:lnSpc>
            </a:pPr>
            <a:r>
              <a:rPr lang="zh-CN" altLang="en-US" sz="1400" dirty="0">
                <a:solidFill>
                  <a:srgbClr val="1E1C11"/>
                </a:solidFill>
                <a:latin typeface="Arial" panose="02080604020202020204" pitchFamily="34" charset="0"/>
                <a:ea typeface="黑体" pitchFamily="49" charset="-122"/>
              </a:rPr>
              <a:t>单击此处添加文本具体内容，简明扼要的阐述您的观点。根据需要可酌情增减文字，以便观者准确的理解您传达的思想</a:t>
            </a:r>
            <a:endParaRPr lang="zh-CN" altLang="en-US" sz="1400" dirty="0">
              <a:solidFill>
                <a:srgbClr val="1E1C1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73325"/>
            <a:ext cx="10515600" cy="19113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THANK YOU</a:t>
            </a:r>
            <a:endParaRPr lang="en-US" altLang="zh-CN" kern="1200" dirty="0">
              <a:latin typeface="+mj-ea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3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_1*a*1"/>
  <p:tag name="KSO_WM_UNIT_PRESET_TEXT" val="单击此处添加标题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1944_1"/>
  <p:tag name="KSO_WM_TEMPLATE_CATEGORY" val="custom"/>
  <p:tag name="KSO_WM_TEMPLATE_INDEX" val="2"/>
  <p:tag name="KSO_WM_SLIDE_ID" val="custom2_1"/>
  <p:tag name="KSO_WM_SLIDE_INDEX" val="1"/>
  <p:tag name="KSO_WM_TEMPLATE_SUBCATEGORY" val="combine"/>
  <p:tag name="KSO_WM_TEMPLATE_THUMBS_INDEX" val="1、4、5、6、12、13、17、22、28、29、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ISCONTENTSTITLE" val="0"/>
  <p:tag name="KSO_WM_UNIT_VALUE" val="8"/>
  <p:tag name="KSO_WM_UNIT_HIGHLIGHT" val="0"/>
  <p:tag name="KSO_WM_UNIT_COMPATIBLE" val="0"/>
  <p:tag name="KSO_WM_UNIT_ID" val="custom2_2*a*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GROUP_CODE" val="m1-1"/>
  <p:tag name="KSO_WM_UNIT_TYPE" val="a"/>
  <p:tag name="KSO_WM_UNIT_INDEX" val="1"/>
  <p:tag name="KSO_WM_UNIT_PRESET_TEXT" val="目       录"/>
</p:tagLst>
</file>

<file path=ppt/tags/tag1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2_1"/>
</p:tagLst>
</file>

<file path=ppt/tags/tag1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4"/>
  <p:tag name="KSO_WM_UNIT_HIGHLIGHT" val="0"/>
  <p:tag name="KSO_WM_UNIT_COMPATIBLE" val="0"/>
  <p:tag name="KSO_WM_UNIT_ID" val="custom2_2*m_h_f*1_2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2_1"/>
  <p:tag name="KSO_WM_UNIT_PRESET_TEXT" val="单击此处添加文本具体内容"/>
</p:tagLst>
</file>

<file path=ppt/tags/tag1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1_1"/>
</p:tagLst>
</file>

<file path=ppt/tags/tag1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2"/>
  <p:tag name="KSO_WM_UNIT_HIGHLIGHT" val="0"/>
  <p:tag name="KSO_WM_UNIT_COMPATIBLE" val="0"/>
  <p:tag name="KSO_WM_UNIT_ID" val="custom2_2*m_h_f*1_1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1_1"/>
  <p:tag name="KSO_WM_UNIT_PRESET_TEXT" val="单击此处添加文本具体内容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contents"/>
  <p:tag name="KSO_WM_BEAUTIFY_FLAG" val="#wm#"/>
  <p:tag name="KSO_WM_COMBINE_RELATE_SLIDE_ID" val="custom20182772_6"/>
  <p:tag name="KSO_WM_TEMPLATE_CATEGORY" val="custom"/>
  <p:tag name="KSO_WM_TEMPLATE_INDEX" val="2"/>
  <p:tag name="KSO_WM_SLIDE_ID" val="custom2_2"/>
  <p:tag name="KSO_WM_SLIDE_INDEX" val="2"/>
  <p:tag name="KSO_WM_TEMPLATE_SUBCATEGORY" val="combine"/>
  <p:tag name="KSO_WM_SLIDE_SUBTYPE" val="diag"/>
  <p:tag name="KSO_WM_DIAGRAM_GROUP_CODE" val="m1-1"/>
  <p:tag name="KSO_WM_SLIDE_DIAGTYPE" val="m"/>
</p:tagLst>
</file>

<file path=ppt/tags/tag2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23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2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2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26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2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VALUE" val="195"/>
  <p:tag name="KSO_WM_UNIT_HIGHLIGHT" val="0"/>
  <p:tag name="KSO_WM_UNIT_COMPATIBLE" val="0"/>
  <p:tag name="KSO_WM_UNIT_ID" val="custom2_5*f*1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根据需要可酌情增减文字，以便观者准确的理解您传达的思单击此处添加文本具体内容，简明扼要的阐述您的观点。根据需要可酌情增减文字，以便观者准确的理解您传达的思想&#10;"/>
</p:tagLst>
</file>

<file path=ppt/tags/tag28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52*1686"/>
  <p:tag name="KSO_WM_UNIT_HIGHLIGHT" val="0"/>
  <p:tag name="KSO_WM_UNIT_COMPATIBLE" val="0"/>
  <p:tag name="KSO_WM_BEAUTIFY_FLAG" val="#wm#"/>
  <p:tag name="KSO_WM_TAG_VERSION" val="1.0"/>
  <p:tag name="KSO_WM_UNIT_ID" val="custom2_5*d*1"/>
  <p:tag name="KSO_WM_UNIT_TYPE" val="d"/>
  <p:tag name="KSO_WM_UNIT_INDEX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D" val="custom2_5*a*1"/>
  <p:tag name="KSO_WM_UNIT_TYPE" val="a"/>
  <p:tag name="KSO_WM_UNIT_INDEX" val="1"/>
  <p:tag name="KSO_WM_UNIT_PRESET_TEXT" val="单击此处添加标题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"/>
  <p:tag name="KSO_WM_SLIDE_ID" val="custom2_5"/>
  <p:tag name="KSO_WM_SLIDE_ITEM_CNT" val="0"/>
  <p:tag name="KSO_WM_SLIDE_INDEX" val="5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74*422"/>
  <p:tag name="KSO_WM_SLIDE_POSITION" val="20*3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f*1_1_1"/>
  <p:tag name="KSO_WM_UNIT_LAYERLEVEL" val="1_1_1"/>
  <p:tag name="KSO_WM_UNIT_VALUE" val="23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2"/>
  <p:tag name="KSO_WM_UNIT_TYPE" val="m_h_f"/>
  <p:tag name="KSO_WM_UNIT_INDEX" val="1_1_1"/>
  <p:tag name="KSO_WM_UNIT_PRESET_TEXT" val="单击此处添加文本具体内容，简明扼要的阐述您的观点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1_2"/>
  <p:tag name="KSO_WM_UNIT_LAYERLEVEL" val="1_1_1"/>
  <p:tag name="KSO_WM_UNIT_HIGHLIGHT" val="0"/>
  <p:tag name="KSO_WM_UNIT_COMPATIBLE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  <p:tag name="KSO_WM_DIAGRAM_GROUP_CODE" val="m1-2"/>
  <p:tag name="KSO_WM_UNIT_TYPE" val="m_h_i"/>
  <p:tag name="KSO_WM_UNIT_INDEX" val="1_1_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1_1"/>
  <p:tag name="KSO_WM_UNIT_LAYERLEVEL" val="1_1_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2"/>
  <p:tag name="KSO_WM_UNIT_TYPE" val="m_h_i"/>
  <p:tag name="KSO_WM_UNIT_INDEX" val="1_1_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2_2"/>
  <p:tag name="KSO_WM_UNIT_LAYERLEVEL" val="1_1_1"/>
  <p:tag name="KSO_WM_UNIT_HIGHLIGHT" val="0"/>
  <p:tag name="KSO_WM_UNIT_COMPATIBLE" val="0"/>
  <p:tag name="KSO_WM_UNIT_LINE_FORE_SCHEMECOLOR_INDEX" val="6"/>
  <p:tag name="KSO_WM_UNIT_LINE_FILL_TYPE" val="2"/>
  <p:tag name="KSO_WM_UNIT_TEXT_FILL_FORE_SCHEMECOLOR_INDEX" val="6"/>
  <p:tag name="KSO_WM_UNIT_TEXT_FILL_TYPE" val="1"/>
  <p:tag name="KSO_WM_UNIT_USESOURCEFORMAT_APPLY" val="0"/>
  <p:tag name="KSO_WM_DIAGRAM_GROUP_CODE" val="m1-2"/>
  <p:tag name="KSO_WM_UNIT_TYPE" val="m_h_i"/>
  <p:tag name="KSO_WM_UNIT_INDEX" val="1_2_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2_1"/>
  <p:tag name="KSO_WM_UNIT_LAYERLEVEL" val="1_1_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2"/>
  <p:tag name="KSO_WM_UNIT_TYPE" val="m_h_i"/>
  <p:tag name="KSO_WM_UNIT_INDEX" val="1_2_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f*1_2_1"/>
  <p:tag name="KSO_WM_UNIT_LAYERLEVEL" val="1_1_1"/>
  <p:tag name="KSO_WM_UNIT_VALUE" val="23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2"/>
  <p:tag name="KSO_WM_UNIT_TYPE" val="m_h_f"/>
  <p:tag name="KSO_WM_UNIT_INDEX" val="1_2_1"/>
  <p:tag name="KSO_WM_UNIT_PRESET_TEXT" val="单击此处添加文本具体内容，简明扼要的阐述您的观点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3_2"/>
  <p:tag name="KSO_WM_UNIT_LAYERLEVEL" val="1_1_1"/>
  <p:tag name="KSO_WM_UNIT_HIGHLIGHT" val="0"/>
  <p:tag name="KSO_WM_UNIT_COMPATIBLE" val="0"/>
  <p:tag name="KSO_WM_UNIT_LINE_FORE_SCHEMECOLOR_INDEX" val="7"/>
  <p:tag name="KSO_WM_UNIT_LINE_FILL_TYPE" val="2"/>
  <p:tag name="KSO_WM_UNIT_TEXT_FILL_FORE_SCHEMECOLOR_INDEX" val="7"/>
  <p:tag name="KSO_WM_UNIT_TEXT_FILL_TYPE" val="1"/>
  <p:tag name="KSO_WM_UNIT_USESOURCEFORMAT_APPLY" val="0"/>
  <p:tag name="KSO_WM_DIAGRAM_GROUP_CODE" val="m1-2"/>
  <p:tag name="KSO_WM_UNIT_TYPE" val="m_h_i"/>
  <p:tag name="KSO_WM_UNIT_INDEX" val="1_3_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3_1"/>
  <p:tag name="KSO_WM_UNIT_LAYERLEVEL" val="1_1_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2"/>
  <p:tag name="KSO_WM_UNIT_TYPE" val="m_h_i"/>
  <p:tag name="KSO_WM_UNIT_INDEX" val="1_3_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f*1_3_1"/>
  <p:tag name="KSO_WM_UNIT_LAYERLEVEL" val="1_1_1"/>
  <p:tag name="KSO_WM_UNIT_VALUE" val="23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2"/>
  <p:tag name="KSO_WM_UNIT_TYPE" val="m_h_f"/>
  <p:tag name="KSO_WM_UNIT_INDEX" val="1_3_1"/>
  <p:tag name="KSO_WM_UNIT_PRESET_TEXT" val="单击此处添加文本具体内容，简明扼要的阐述您的观点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4_2"/>
  <p:tag name="KSO_WM_UNIT_LAYERLEVEL" val="1_1_1"/>
  <p:tag name="KSO_WM_UNIT_HIGHLIGHT" val="0"/>
  <p:tag name="KSO_WM_UNIT_COMPATIBLE" val="0"/>
  <p:tag name="KSO_WM_UNIT_LINE_FORE_SCHEMECOLOR_INDEX" val="8"/>
  <p:tag name="KSO_WM_UNIT_LINE_FILL_TYPE" val="2"/>
  <p:tag name="KSO_WM_UNIT_TEXT_FILL_FORE_SCHEMECOLOR_INDEX" val="8"/>
  <p:tag name="KSO_WM_UNIT_TEXT_FILL_TYPE" val="1"/>
  <p:tag name="KSO_WM_UNIT_USESOURCEFORMAT_APPLY" val="0"/>
  <p:tag name="KSO_WM_DIAGRAM_GROUP_CODE" val="m1-2"/>
  <p:tag name="KSO_WM_UNIT_TYPE" val="m_h_i"/>
  <p:tag name="KSO_WM_UNIT_INDEX" val="1_4_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i*1_4_1"/>
  <p:tag name="KSO_WM_UNIT_LAYERLEVEL" val="1_1_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2"/>
  <p:tag name="KSO_WM_UNIT_TYPE" val="m_h_i"/>
  <p:tag name="KSO_WM_UNIT_INDEX" val="1_4_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6*m_h_f*1_4_1"/>
  <p:tag name="KSO_WM_UNIT_LAYERLEVEL" val="1_1_1"/>
  <p:tag name="KSO_WM_UNIT_VALUE" val="23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2"/>
  <p:tag name="KSO_WM_UNIT_TYPE" val="m_h_f"/>
  <p:tag name="KSO_WM_UNIT_INDEX" val="1_4_1"/>
  <p:tag name="KSO_WM_UNIT_PRESET_TEXT" val="单击此处添加文本具体内容，简明扼要的阐述您的观点"/>
</p:tagLst>
</file>

<file path=ppt/tags/tag4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D" val="custom2_6*a*1"/>
  <p:tag name="KSO_WM_DIAGRAM_GROUP_CODE" val="m1-2"/>
  <p:tag name="KSO_WM_UNIT_TYPE" val="a"/>
  <p:tag name="KSO_WM_UNIT_INDEX" val="1"/>
  <p:tag name="KSO_WM_UNIT_PRESET_TEXT" val="单击此处添加标题"/>
</p:tagLst>
</file>

<file path=ppt/tags/tag4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VALUE" val="88"/>
  <p:tag name="KSO_WM_UNIT_HIGHLIGHT" val="0"/>
  <p:tag name="KSO_WM_UNIT_COMPATIBLE" val="0"/>
  <p:tag name="KSO_WM_UNIT_ID" val="custom2_6*f*1"/>
  <p:tag name="KSO_WM_UNIT_TEXT_FILL_FORE_SCHEMECOLOR_INDEX" val="16"/>
  <p:tag name="KSO_WM_UNIT_TEXT_FILL_TYPE" val="1"/>
  <p:tag name="KSO_WM_UNIT_USESOURCEFORMAT_APPLY" val="1"/>
  <p:tag name="KSO_WM_DIAGRAM_GROUP_CODE" val="m1-2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想"/>
</p:tagLst>
</file>

<file path=ppt/tags/tag45.xml><?xml version="1.0" encoding="utf-8"?>
<p:tagLst xmlns:p="http://schemas.openxmlformats.org/presentationml/2006/main">
  <p:tag name="KSO_WM_SLIDE_ID" val="custom2_6"/>
  <p:tag name="KSO_WM_SLIDE_INDEX" val="6"/>
  <p:tag name="KSO_WM_SLIDE_ITEM_CNT" val="4"/>
  <p:tag name="KSO_WM_SLIDE_LAYOUT" val="a_f_m"/>
  <p:tag name="KSO_WM_SLIDE_LAYOUT_CNT" val="1_1_1"/>
  <p:tag name="KSO_WM_SLIDE_TYPE" val="text"/>
  <p:tag name="KSO_WM_BEAUTIFY_FLAG" val="#wm#"/>
  <p:tag name="KSO_WM_SLIDE_POSITION" val="20*39"/>
  <p:tag name="KSO_WM_SLIDE_SIZE" val="832*437"/>
  <p:tag name="KSO_WM_TEMPLATE_CATEGORY" val="custom"/>
  <p:tag name="KSO_WM_TEMPLATE_INDEX" val="2"/>
  <p:tag name="KSO_WM_TAG_VERSION" val="1.0"/>
  <p:tag name="KSO_WM_DIAGRAM_GROUP_CODE" val="m1-2"/>
  <p:tag name="KSO_WM_SLIDE_DIAGTYPE" val="m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7*a*1"/>
  <p:tag name="KSO_WM_DIAGRAM_GROUP_CODE" val="m1-3"/>
  <p:tag name="KSO_WM_UNIT_PRESET_TEXT" val="单击此处添加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i"/>
  <p:tag name="KSO_WM_UNIT_INDEX" val="1"/>
  <p:tag name="KSO_WM_UNIT_ID" val="custom2_7*i*1"/>
  <p:tag name="KSO_WM_TEMPLATE_CATEGORY" val="custom"/>
  <p:tag name="KSO_WM_TEMPLATE_INDEX" val="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1_1"/>
  <p:tag name="KSO_WM_UNIT_LAYERLEVEL" val="1_1_1"/>
  <p:tag name="KSO_WM_DIAGRAM_GROUP_CODE" val="m1-3"/>
  <p:tag name="KSO_WM_UNIT_ID" val="custom2_7*m_h_i*1_1_1"/>
  <p:tag name="KSO_WM_UNIT_LINE_FORE_SCHEMECOLOR_INDEX" val="6"/>
  <p:tag name="KSO_WM_UNIT_LINE_FILL_TYPE" val="2"/>
  <p:tag name="KSO_WM_UNIT_USESOURCEFORMAT_APPLY" val="1"/>
  <p:tag name="KSO_WM_UNIT_HIGHLIGHT" val="0"/>
  <p:tag name="KSO_WM_UNIT_COMPATIBLE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1_2"/>
  <p:tag name="KSO_WM_UNIT_LAYERLEVEL" val="1_1_1"/>
  <p:tag name="KSO_WM_DIAGRAM_GROUP_CODE" val="m1-3"/>
  <p:tag name="KSO_WM_UNIT_ID" val="custom2_7*m_h_i*1_1_2"/>
  <p:tag name="KSO_WM_UNIT_FILL_FORE_SCHEMECOLOR_INDEX" val="6"/>
  <p:tag name="KSO_WM_UNIT_FILL_TYPE" val="1"/>
  <p:tag name="KSO_WM_UNIT_TEXT_FILL_FORE_SCHEMECOLOR_INDEX" val="16"/>
  <p:tag name="KSO_WM_UNIT_TEXT_FILL_TYPE" val="1"/>
  <p:tag name="KSO_WM_UNIT_USESOURCEFORMAT_APPLY" val="1"/>
  <p:tag name="KSO_WM_UNIT_HIGHLIGHT" val="0"/>
  <p:tag name="KSO_WM_UNIT_COMPATIBLE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a"/>
  <p:tag name="KSO_WM_UNIT_INDEX" val="1_1_1"/>
  <p:tag name="KSO_WM_UNIT_LAYERLEVEL" val="1_1_1"/>
  <p:tag name="KSO_WM_UNIT_VALUE" val="6"/>
  <p:tag name="KSO_WM_UNIT_HIGHLIGHT" val="0"/>
  <p:tag name="KSO_WM_UNIT_COMPATIBLE" val="0"/>
  <p:tag name="KSO_WM_DIAGRAM_GROUP_CODE" val="m1-3"/>
  <p:tag name="KSO_WM_UNIT_ID" val="custom2_7*m_h_a*1_1_1"/>
  <p:tag name="KSO_WM_UNIT_TEXT_FILL_FORE_SCHEMECOLOR_INDEX" val="16"/>
  <p:tag name="KSO_WM_UNIT_TEXT_FILL_TYPE" val="1"/>
  <p:tag name="KSO_WM_UNIT_USESOURCEFORMAT_APPLY" val="1"/>
  <p:tag name="KSO_WM_UNIT_ISCONTENTSTITLE" val="0"/>
  <p:tag name="KSO_WM_UNIT_PRESET_TEXT" val="添加标题"/>
</p:tagLst>
</file>

<file path=ppt/tags/tag5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f"/>
  <p:tag name="KSO_WM_UNIT_INDEX" val="1_1_1"/>
  <p:tag name="KSO_WM_UNIT_LAYERLEVEL" val="1_1_1"/>
  <p:tag name="KSO_WM_UNIT_VALUE" val="24"/>
  <p:tag name="KSO_WM_UNIT_HIGHLIGHT" val="0"/>
  <p:tag name="KSO_WM_UNIT_COMPATIBLE" val="0"/>
  <p:tag name="KSO_WM_DIAGRAM_GROUP_CODE" val="m1-3"/>
  <p:tag name="KSO_WM_UNIT_ID" val="custom2_7*m_h_f*1_1_1"/>
  <p:tag name="KSO_WM_UNIT_TEXT_FILL_FORE_SCHEMECOLOR_INDEX" val="16"/>
  <p:tag name="KSO_WM_UNIT_TEXT_FILL_TYPE" val="1"/>
  <p:tag name="KSO_WM_UNIT_USESOURCEFORMAT_APPLY" val="1"/>
  <p:tag name="KSO_WM_UNIT_PRESET_TEXT" val="单击此处添加文本具体内容，简明扼要的阐述您的观点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h_i"/>
  <p:tag name="KSO_WM_UNIT_INDEX" val="1_1_3"/>
  <p:tag name="KSO_WM_UNIT_ID" val="custom2_7*m_h_i*1_1_3"/>
  <p:tag name="KSO_WM_TEMPLATE_CATEGORY" val="custom"/>
  <p:tag name="KSO_WM_TEMPLATE_INDEX" val="2"/>
  <p:tag name="KSO_WM_UNIT_LAYERLEVEL" val="1_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2_1"/>
  <p:tag name="KSO_WM_UNIT_LAYERLEVEL" val="1_1_1"/>
  <p:tag name="KSO_WM_DIAGRAM_GROUP_CODE" val="m1-3"/>
  <p:tag name="KSO_WM_UNIT_ID" val="custom2_7*m_h_i*1_2_1"/>
  <p:tag name="KSO_WM_UNIT_LINE_FORE_SCHEMECOLOR_INDEX" val="6"/>
  <p:tag name="KSO_WM_UNIT_LINE_FILL_TYPE" val="2"/>
  <p:tag name="KSO_WM_UNIT_USESOURCEFORMAT_APPLY" val="1"/>
  <p:tag name="KSO_WM_UNIT_HIGHLIGHT" val="0"/>
  <p:tag name="KSO_WM_UNIT_COMPATIBLE" val="0"/>
</p:tagLst>
</file>

<file path=ppt/tags/tag5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2_2"/>
  <p:tag name="KSO_WM_UNIT_LAYERLEVEL" val="1_1_1"/>
  <p:tag name="KSO_WM_DIAGRAM_GROUP_CODE" val="m1-3"/>
  <p:tag name="KSO_WM_UNIT_ID" val="custom2_7*m_h_i*1_2_2"/>
  <p:tag name="KSO_WM_UNIT_FILL_FORE_SCHEMECOLOR_INDEX" val="6"/>
  <p:tag name="KSO_WM_UNIT_FILL_TYPE" val="1"/>
  <p:tag name="KSO_WM_UNIT_TEXT_FILL_FORE_SCHEMECOLOR_INDEX" val="16"/>
  <p:tag name="KSO_WM_UNIT_TEXT_FILL_TYPE" val="1"/>
  <p:tag name="KSO_WM_UNIT_USESOURCEFORMAT_APPLY" val="1"/>
  <p:tag name="KSO_WM_UNIT_HIGHLIGHT" val="0"/>
  <p:tag name="KSO_WM_UNIT_COMPATIBLE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a"/>
  <p:tag name="KSO_WM_UNIT_INDEX" val="1_2_1"/>
  <p:tag name="KSO_WM_UNIT_LAYERLEVEL" val="1_1_1"/>
  <p:tag name="KSO_WM_UNIT_VALUE" val="6"/>
  <p:tag name="KSO_WM_UNIT_HIGHLIGHT" val="0"/>
  <p:tag name="KSO_WM_UNIT_COMPATIBLE" val="0"/>
  <p:tag name="KSO_WM_DIAGRAM_GROUP_CODE" val="m1-3"/>
  <p:tag name="KSO_WM_UNIT_ID" val="custom2_7*m_h_a*1_2_1"/>
  <p:tag name="KSO_WM_UNIT_TEXT_FILL_FORE_SCHEMECOLOR_INDEX" val="16"/>
  <p:tag name="KSO_WM_UNIT_TEXT_FILL_TYPE" val="1"/>
  <p:tag name="KSO_WM_UNIT_USESOURCEFORMAT_APPLY" val="1"/>
  <p:tag name="KSO_WM_UNIT_ISCONTENTSTITLE" val="0"/>
  <p:tag name="KSO_WM_UNIT_PRESET_TEXT" val="添加标题"/>
</p:tagLst>
</file>

<file path=ppt/tags/tag5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f"/>
  <p:tag name="KSO_WM_UNIT_INDEX" val="1_2_1"/>
  <p:tag name="KSO_WM_UNIT_LAYERLEVEL" val="1_1_1"/>
  <p:tag name="KSO_WM_UNIT_VALUE" val="24"/>
  <p:tag name="KSO_WM_UNIT_HIGHLIGHT" val="0"/>
  <p:tag name="KSO_WM_UNIT_COMPATIBLE" val="0"/>
  <p:tag name="KSO_WM_DIAGRAM_GROUP_CODE" val="m1-3"/>
  <p:tag name="KSO_WM_UNIT_ID" val="custom2_7*m_h_f*1_2_1"/>
  <p:tag name="KSO_WM_UNIT_TEXT_FILL_FORE_SCHEMECOLOR_INDEX" val="16"/>
  <p:tag name="KSO_WM_UNIT_TEXT_FILL_TYPE" val="1"/>
  <p:tag name="KSO_WM_UNIT_USESOURCEFORMAT_APPLY" val="1"/>
  <p:tag name="KSO_WM_UNIT_PRESET_TEXT" val="单击此处添加文本具体内容，简明扼要的阐述您的观点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h_i"/>
  <p:tag name="KSO_WM_UNIT_INDEX" val="1_2_3"/>
  <p:tag name="KSO_WM_UNIT_ID" val="custom2_7*m_h_i*1_2_3"/>
  <p:tag name="KSO_WM_TEMPLATE_CATEGORY" val="custom"/>
  <p:tag name="KSO_WM_TEMPLATE_INDEX" val="2"/>
  <p:tag name="KSO_WM_UNIT_LAYERLEVEL" val="1_1_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3_1"/>
  <p:tag name="KSO_WM_UNIT_LAYERLEVEL" val="1_1_1"/>
  <p:tag name="KSO_WM_DIAGRAM_GROUP_CODE" val="m1-3"/>
  <p:tag name="KSO_WM_UNIT_ID" val="custom2_7*m_h_i*1_3_1"/>
  <p:tag name="KSO_WM_UNIT_LINE_FORE_SCHEMECOLOR_INDEX" val="6"/>
  <p:tag name="KSO_WM_UNIT_LINE_FILL_TYPE" val="2"/>
  <p:tag name="KSO_WM_UNIT_USESOURCEFORMAT_APPLY" val="1"/>
  <p:tag name="KSO_WM_UNIT_HIGHLIGHT" val="0"/>
  <p:tag name="KSO_WM_UNIT_COMPATIBLE" val="0"/>
</p:tagLst>
</file>

<file path=ppt/tags/tag5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3_2"/>
  <p:tag name="KSO_WM_UNIT_LAYERLEVEL" val="1_1_1"/>
  <p:tag name="KSO_WM_DIAGRAM_GROUP_CODE" val="m1-3"/>
  <p:tag name="KSO_WM_UNIT_ID" val="custom2_7*m_h_i*1_3_2"/>
  <p:tag name="KSO_WM_UNIT_FILL_FORE_SCHEMECOLOR_INDEX" val="6"/>
  <p:tag name="KSO_WM_UNIT_FILL_TYPE" val="1"/>
  <p:tag name="KSO_WM_UNIT_TEXT_FILL_FORE_SCHEMECOLOR_INDEX" val="16"/>
  <p:tag name="KSO_WM_UNIT_TEXT_FILL_TYPE" val="1"/>
  <p:tag name="KSO_WM_UNIT_USESOURCEFORMAT_APPLY" val="1"/>
  <p:tag name="KSO_WM_UNIT_HIGHLIGHT" val="0"/>
  <p:tag name="KSO_WM_UNIT_COMPATIBLE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6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a"/>
  <p:tag name="KSO_WM_UNIT_INDEX" val="1_3_1"/>
  <p:tag name="KSO_WM_UNIT_LAYERLEVEL" val="1_1_1"/>
  <p:tag name="KSO_WM_UNIT_VALUE" val="6"/>
  <p:tag name="KSO_WM_UNIT_HIGHLIGHT" val="0"/>
  <p:tag name="KSO_WM_UNIT_COMPATIBLE" val="0"/>
  <p:tag name="KSO_WM_DIAGRAM_GROUP_CODE" val="m1-3"/>
  <p:tag name="KSO_WM_UNIT_ID" val="custom2_7*m_h_a*1_3_1"/>
  <p:tag name="KSO_WM_UNIT_TEXT_FILL_FORE_SCHEMECOLOR_INDEX" val="16"/>
  <p:tag name="KSO_WM_UNIT_TEXT_FILL_TYPE" val="1"/>
  <p:tag name="KSO_WM_UNIT_USESOURCEFORMAT_APPLY" val="1"/>
  <p:tag name="KSO_WM_UNIT_ISCONTENTSTITLE" val="0"/>
  <p:tag name="KSO_WM_UNIT_PRESET_TEXT" val="添加标题"/>
</p:tagLst>
</file>

<file path=ppt/tags/tag6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f"/>
  <p:tag name="KSO_WM_UNIT_INDEX" val="1_3_1"/>
  <p:tag name="KSO_WM_UNIT_LAYERLEVEL" val="1_1_1"/>
  <p:tag name="KSO_WM_UNIT_VALUE" val="24"/>
  <p:tag name="KSO_WM_UNIT_HIGHLIGHT" val="0"/>
  <p:tag name="KSO_WM_UNIT_COMPATIBLE" val="0"/>
  <p:tag name="KSO_WM_DIAGRAM_GROUP_CODE" val="m1-3"/>
  <p:tag name="KSO_WM_UNIT_ID" val="custom2_7*m_h_f*1_3_1"/>
  <p:tag name="KSO_WM_UNIT_TEXT_FILL_FORE_SCHEMECOLOR_INDEX" val="16"/>
  <p:tag name="KSO_WM_UNIT_TEXT_FILL_TYPE" val="1"/>
  <p:tag name="KSO_WM_UNIT_USESOURCEFORMAT_APPLY" val="1"/>
  <p:tag name="KSO_WM_UNIT_PRESET_TEXT" val="单击此处添加文本具体内容，简明扼要的阐述您的观点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h_i"/>
  <p:tag name="KSO_WM_UNIT_INDEX" val="1_3_3"/>
  <p:tag name="KSO_WM_UNIT_ID" val="custom2_7*m_h_i*1_3_3"/>
  <p:tag name="KSO_WM_TEMPLATE_CATEGORY" val="custom"/>
  <p:tag name="KSO_WM_TEMPLATE_INDEX" val="2"/>
  <p:tag name="KSO_WM_UNIT_LAYERLEVEL" val="1_1_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4_1"/>
  <p:tag name="KSO_WM_UNIT_LAYERLEVEL" val="1_1_1"/>
  <p:tag name="KSO_WM_DIAGRAM_GROUP_CODE" val="m1-3"/>
  <p:tag name="KSO_WM_UNIT_ID" val="custom2_7*m_h_i*1_4_1"/>
  <p:tag name="KSO_WM_UNIT_LINE_FORE_SCHEMECOLOR_INDEX" val="6"/>
  <p:tag name="KSO_WM_UNIT_LINE_FILL_TYPE" val="2"/>
  <p:tag name="KSO_WM_UNIT_USESOURCEFORMAT_APPLY" val="1"/>
  <p:tag name="KSO_WM_UNIT_HIGHLIGHT" val="0"/>
  <p:tag name="KSO_WM_UNIT_COMPATIBLE" val="0"/>
</p:tagLst>
</file>

<file path=ppt/tags/tag6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i"/>
  <p:tag name="KSO_WM_UNIT_INDEX" val="1_4_2"/>
  <p:tag name="KSO_WM_UNIT_LAYERLEVEL" val="1_1_1"/>
  <p:tag name="KSO_WM_DIAGRAM_GROUP_CODE" val="m1-3"/>
  <p:tag name="KSO_WM_UNIT_ID" val="custom2_7*m_h_i*1_4_2"/>
  <p:tag name="KSO_WM_UNIT_FILL_FORE_SCHEMECOLOR_INDEX" val="6"/>
  <p:tag name="KSO_WM_UNIT_FILL_TYPE" val="1"/>
  <p:tag name="KSO_WM_UNIT_TEXT_FILL_FORE_SCHEMECOLOR_INDEX" val="16"/>
  <p:tag name="KSO_WM_UNIT_TEXT_FILL_TYPE" val="1"/>
  <p:tag name="KSO_WM_UNIT_USESOURCEFORMAT_APPLY" val="1"/>
  <p:tag name="KSO_WM_UNIT_HIGHLIGHT" val="0"/>
  <p:tag name="KSO_WM_UNIT_COMPATIBLE" val="0"/>
</p:tagLst>
</file>

<file path=ppt/tags/tag6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a"/>
  <p:tag name="KSO_WM_UNIT_INDEX" val="1_4_1"/>
  <p:tag name="KSO_WM_UNIT_LAYERLEVEL" val="1_1_1"/>
  <p:tag name="KSO_WM_UNIT_VALUE" val="6"/>
  <p:tag name="KSO_WM_UNIT_HIGHLIGHT" val="0"/>
  <p:tag name="KSO_WM_UNIT_COMPATIBLE" val="0"/>
  <p:tag name="KSO_WM_DIAGRAM_GROUP_CODE" val="m1-3"/>
  <p:tag name="KSO_WM_UNIT_ID" val="custom2_7*m_h_a*1_4_1"/>
  <p:tag name="KSO_WM_UNIT_TEXT_FILL_FORE_SCHEMECOLOR_INDEX" val="16"/>
  <p:tag name="KSO_WM_UNIT_TEXT_FILL_TYPE" val="1"/>
  <p:tag name="KSO_WM_UNIT_USESOURCEFORMAT_APPLY" val="1"/>
  <p:tag name="KSO_WM_UNIT_ISCONTENTSTITLE" val="0"/>
  <p:tag name="KSO_WM_UNIT_PRESET_TEXT" val="添加标题"/>
</p:tagLst>
</file>

<file path=ppt/tags/tag6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m_h_f"/>
  <p:tag name="KSO_WM_UNIT_INDEX" val="1_4_1"/>
  <p:tag name="KSO_WM_UNIT_LAYERLEVEL" val="1_1_1"/>
  <p:tag name="KSO_WM_UNIT_VALUE" val="24"/>
  <p:tag name="KSO_WM_UNIT_HIGHLIGHT" val="0"/>
  <p:tag name="KSO_WM_UNIT_COMPATIBLE" val="0"/>
  <p:tag name="KSO_WM_DIAGRAM_GROUP_CODE" val="m1-3"/>
  <p:tag name="KSO_WM_UNIT_ID" val="custom2_7*m_h_f*1_4_1"/>
  <p:tag name="KSO_WM_UNIT_TEXT_FILL_FORE_SCHEMECOLOR_INDEX" val="16"/>
  <p:tag name="KSO_WM_UNIT_TEXT_FILL_TYPE" val="1"/>
  <p:tag name="KSO_WM_UNIT_USESOURCEFORMAT_APPLY" val="1"/>
  <p:tag name="KSO_WM_UNIT_PRESET_TEXT" val="单击此处添加文本具体内容，简明扼要的阐述您的观点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h_i"/>
  <p:tag name="KSO_WM_UNIT_INDEX" val="1_4_3"/>
  <p:tag name="KSO_WM_UNIT_ID" val="custom2_7*m_h_i*1_4_3"/>
  <p:tag name="KSO_WM_TEMPLATE_CATEGORY" val="custom"/>
  <p:tag name="KSO_WM_TEMPLATE_INDEX" val="2"/>
  <p:tag name="KSO_WM_UNIT_LAYERLEVEL" val="1_1_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TYPE" val="f"/>
  <p:tag name="KSO_WM_UNIT_INDEX" val="1"/>
  <p:tag name="KSO_WM_UNIT_LAYERLEVEL" val="1"/>
  <p:tag name="KSO_WM_UNIT_VALUE" val="88"/>
  <p:tag name="KSO_WM_UNIT_HIGHLIGHT" val="0"/>
  <p:tag name="KSO_WM_UNIT_COMPATIBLE" val="0"/>
  <p:tag name="KSO_WM_DIAGRAM_GROUP_CODE" val="m1-3"/>
  <p:tag name="KSO_WM_UNIT_ID" val="custom2_7*f*1"/>
  <p:tag name="KSO_WM_UNIT_TEXT_FILL_FORE_SCHEMECOLOR_INDEX" val="16"/>
  <p:tag name="KSO_WM_UNIT_TEXT_FILL_TYPE" val="1"/>
  <p:tag name="KSO_WM_UNIT_USESOURCEFORMAT_APPLY" val="1"/>
  <p:tag name="KSO_WM_UNIT_PRESET_TEXT" val="单击此处添加文本具体内容，简明扼要的阐述您的观点。根据需要可酌情增减文字，以便观者准确的理解您传达的思想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"/>
  <p:tag name="KSO_WM_SLIDE_ID" val="custom2_7"/>
  <p:tag name="KSO_WM_SLIDE_ITEM_CNT" val="4"/>
  <p:tag name="KSO_WM_SLIDE_INDEX" val="7"/>
  <p:tag name="KSO_WM_DIAGRAM_GROUP_CODE" val="m1-3"/>
  <p:tag name="KSO_WM_SLIDE_DIAGTYPE" val="m"/>
  <p:tag name="KSO_WM_TAG_VERSION" val="1.0"/>
  <p:tag name="KSO_WM_SLIDE_LAYOUT" val="a_f_m"/>
  <p:tag name="KSO_WM_SLIDE_LAYOUT_CNT" val="1_1_1"/>
  <p:tag name="KSO_WM_SLIDE_TYPE" val="text"/>
  <p:tag name="KSO_WM_SLIDE_SUBTYPE" val="diag"/>
  <p:tag name="KSO_WM_SLIDE_SIZE" val="851*396"/>
  <p:tag name="KSO_WM_SLIDE_POSITION" val="20*3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9*l_h_i*1_4_3"/>
  <p:tag name="KSO_WM_UNIT_LAYERLEVEL" val="1_1_1"/>
  <p:tag name="KSO_WM_UNIT_LINE_FORE_SCHEMECOLOR_INDEX" val="14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4_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9*l_h_i*1_2_3"/>
  <p:tag name="KSO_WM_UNIT_LAYERLEVEL" val="1_1_1"/>
  <p:tag name="KSO_WM_UNIT_LINE_FORE_SCHEMECOLOR_INDEX" val="14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2_3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9*l_h_i*1_1_3"/>
  <p:tag name="KSO_WM_UNIT_LAYERLEVEL" val="1_1_1"/>
  <p:tag name="KSO_WM_UNIT_LINE_FORE_SCHEMECOLOR_INDEX" val="14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3"/>
</p:tagLst>
</file>

<file path=ppt/tags/tag7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"/>
  <p:tag name="KSO_WM_UNIT_ID" val="custom2_9*l_i*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l1-2"/>
  <p:tag name="KSO_WM_UNIT_TYPE" val="l_i"/>
  <p:tag name="KSO_WM_UNIT_INDEX" val="1_1"/>
</p:tagLst>
</file>

<file path=ppt/tags/tag7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"/>
  <p:tag name="KSO_WM_UNIT_ID" val="custom2_9*l_i*1_2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l1-2"/>
  <p:tag name="KSO_WM_UNIT_TYPE" val="l_i"/>
  <p:tag name="KSO_WM_UNIT_INDEX" val="1_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LAYERLEVEL" val="1_1_1"/>
  <p:tag name="KSO_WM_UNIT_VALUE" val="10"/>
  <p:tag name="KSO_WM_UNIT_HIGHLIGHT" val="0"/>
  <p:tag name="KSO_WM_UNIT_COMPATIBLE" val="0"/>
  <p:tag name="KSO_WM_UNIT_ID" val="custom2_9*l_h_a*1_1_1"/>
  <p:tag name="KSO_WM_UNIT_TEXT_FILL_FORE_SCHEMECOLOR_INDEX" val="5"/>
  <p:tag name="KSO_WM_UNIT_TEXT_FILL_TYPE" val="1"/>
  <p:tag name="KSO_WM_UNIT_USESOURCEFORMAT_APPLY" val="0"/>
  <p:tag name="KSO_WM_UNIT_ISCONTENTSTITLE" val="0"/>
  <p:tag name="KSO_WM_DIAGRAM_GROUP_CODE" val="l1-2"/>
  <p:tag name="KSO_WM_UNIT_TYPE" val="l_h_a"/>
  <p:tag name="KSO_WM_UNIT_INDEX" val="1_1_1"/>
  <p:tag name="KSO_WM_UNIT_PRESET_TEXT" val="添加标题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LAYERLEVEL" val="1_1_1"/>
  <p:tag name="KSO_WM_UNIT_VALUE" val="20"/>
  <p:tag name="KSO_WM_UNIT_HIGHLIGHT" val="0"/>
  <p:tag name="KSO_WM_UNIT_COMPATIBLE" val="0"/>
  <p:tag name="KSO_WM_UNIT_ID" val="custom2_9*l_h_f*1_1_1"/>
  <p:tag name="KSO_WM_UNIT_TEXT_FILL_FORE_SCHEMECOLOR_INDEX" val="5"/>
  <p:tag name="KSO_WM_UNIT_TEXT_FILL_TYPE" val="1"/>
  <p:tag name="KSO_WM_UNIT_USESOURCEFORMAT_APPLY" val="0"/>
  <p:tag name="KSO_WM_DIAGRAM_GROUP_CODE" val="l1-2"/>
  <p:tag name="KSO_WM_UNIT_TYPE" val="l_h_f"/>
  <p:tag name="KSO_WM_UNIT_INDEX" val="1_1_1"/>
  <p:tag name="KSO_WM_UNIT_PRESET_TEXT" val="单击此处添加文本具体内容，简明扼要的阐述您的观点单击此处添加文本具体内容，简明扼要的阐述您的观点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9*l_h_i*1_1_2"/>
  <p:tag name="KSO_WM_UNIT_LAYERLEVEL" val="1_1_1"/>
  <p:tag name="KSO_WM_UNIT_FILL_FORE_SCHEMECOLOR_INDEX" val="5"/>
  <p:tag name="KSO_WM_UNIT_FILL_TYPE" val="1"/>
  <p:tag name="KSO_WM_UNIT_TEXT_FILL_FORE_SCHEMECOLOR_INDEX" val="16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2"/>
</p:tagLst>
</file>

<file path=ppt/tags/tag7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9*l_h_i*1_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l1-2"/>
  <p:tag name="KSO_WM_UNIT_TYPE" val="l_h_i"/>
  <p:tag name="KSO_WM_UNIT_INDEX" val="1_1_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9*l_h_i*1_2_2"/>
  <p:tag name="KSO_WM_UNIT_LAYERLEVEL" val="1_1_1"/>
  <p:tag name="KSO_WM_UNIT_FILL_FORE_SCHEMECOLOR_INDEX" val="5"/>
  <p:tag name="KSO_WM_UNIT_FILL_TYPE" val="1"/>
  <p:tag name="KSO_WM_UNIT_TEXT_FILL_FORE_SCHEMECOLOR_INDEX" val="16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2_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LAYERLEVEL" val="1_1_1"/>
  <p:tag name="KSO_WM_UNIT_VALUE" val="10"/>
  <p:tag name="KSO_WM_UNIT_HIGHLIGHT" val="0"/>
  <p:tag name="KSO_WM_UNIT_COMPATIBLE" val="0"/>
  <p:tag name="KSO_WM_UNIT_ID" val="custom2_9*l_h_a*1_2_1"/>
  <p:tag name="KSO_WM_UNIT_TEXT_FILL_FORE_SCHEMECOLOR_INDEX" val="5"/>
  <p:tag name="KSO_WM_UNIT_TEXT_FILL_TYPE" val="1"/>
  <p:tag name="KSO_WM_UNIT_USESOURCEFORMAT_APPLY" val="0"/>
  <p:tag name="KSO_WM_UNIT_ISCONTENTSTITLE" val="0"/>
  <p:tag name="KSO_WM_DIAGRAM_GROUP_CODE" val="l1-2"/>
  <p:tag name="KSO_WM_UNIT_TYPE" val="l_h_a"/>
  <p:tag name="KSO_WM_UNIT_INDEX" val="1_2_1"/>
  <p:tag name="KSO_WM_UNIT_PRESET_TEXT" val="添加标题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LAYERLEVEL" val="1_1_1"/>
  <p:tag name="KSO_WM_UNIT_VALUE" val="20"/>
  <p:tag name="KSO_WM_UNIT_HIGHLIGHT" val="0"/>
  <p:tag name="KSO_WM_UNIT_COMPATIBLE" val="0"/>
  <p:tag name="KSO_WM_UNIT_ID" val="custom2_9*l_h_f*1_2_1"/>
  <p:tag name="KSO_WM_UNIT_TEXT_FILL_FORE_SCHEMECOLOR_INDEX" val="5"/>
  <p:tag name="KSO_WM_UNIT_TEXT_FILL_TYPE" val="1"/>
  <p:tag name="KSO_WM_UNIT_USESOURCEFORMAT_APPLY" val="0"/>
  <p:tag name="KSO_WM_DIAGRAM_GROUP_CODE" val="l1-2"/>
  <p:tag name="KSO_WM_UNIT_TYPE" val="l_h_f"/>
  <p:tag name="KSO_WM_UNIT_INDEX" val="1_2_1"/>
  <p:tag name="KSO_WM_UNIT_PRESET_TEXT" val="单击此处添加文本具体内容，简明扼要的阐述您的观点单击此处添加文本具体内容，简明扼要的阐述您的观点"/>
</p:tagLst>
</file>

<file path=ppt/tags/tag8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9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l1-2"/>
  <p:tag name="KSO_WM_UNIT_TYPE" val="l_h_i"/>
  <p:tag name="KSO_WM_UNIT_INDEX" val="1_2_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ID" val="custom2_9*l_h_i*1_4_2"/>
  <p:tag name="KSO_WM_UNIT_LAYERLEVEL" val="1_1_1"/>
  <p:tag name="KSO_WM_UNIT_FILL_FORE_SCHEMECOLOR_INDEX" val="5"/>
  <p:tag name="KSO_WM_UNIT_FILL_TYPE" val="1"/>
  <p:tag name="KSO_WM_UNIT_TEXT_FILL_FORE_SCHEMECOLOR_INDEX" val="16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4_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LAYERLEVEL" val="1_1_1"/>
  <p:tag name="KSO_WM_UNIT_VALUE" val="10"/>
  <p:tag name="KSO_WM_UNIT_HIGHLIGHT" val="0"/>
  <p:tag name="KSO_WM_UNIT_COMPATIBLE" val="0"/>
  <p:tag name="KSO_WM_UNIT_ID" val="custom2_9*l_h_a*1_4_1"/>
  <p:tag name="KSO_WM_UNIT_TEXT_FILL_FORE_SCHEMECOLOR_INDEX" val="5"/>
  <p:tag name="KSO_WM_UNIT_TEXT_FILL_TYPE" val="1"/>
  <p:tag name="KSO_WM_UNIT_USESOURCEFORMAT_APPLY" val="0"/>
  <p:tag name="KSO_WM_UNIT_ISCONTENTSTITLE" val="0"/>
  <p:tag name="KSO_WM_DIAGRAM_GROUP_CODE" val="l1-2"/>
  <p:tag name="KSO_WM_UNIT_TYPE" val="l_h_a"/>
  <p:tag name="KSO_WM_UNIT_INDEX" val="1_4_1"/>
  <p:tag name="KSO_WM_UNIT_PRESET_TEXT" val="添加标题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"/>
  <p:tag name="KSO_WM_UNIT_LAYERLEVEL" val="1_1_1"/>
  <p:tag name="KSO_WM_UNIT_VALUE" val="20"/>
  <p:tag name="KSO_WM_UNIT_HIGHLIGHT" val="0"/>
  <p:tag name="KSO_WM_UNIT_COMPATIBLE" val="0"/>
  <p:tag name="KSO_WM_UNIT_ID" val="custom2_9*l_h_f*1_4_1"/>
  <p:tag name="KSO_WM_UNIT_TEXT_FILL_FORE_SCHEMECOLOR_INDEX" val="5"/>
  <p:tag name="KSO_WM_UNIT_TEXT_FILL_TYPE" val="1"/>
  <p:tag name="KSO_WM_UNIT_USESOURCEFORMAT_APPLY" val="0"/>
  <p:tag name="KSO_WM_DIAGRAM_GROUP_CODE" val="l1-2"/>
  <p:tag name="KSO_WM_UNIT_TYPE" val="l_h_f"/>
  <p:tag name="KSO_WM_UNIT_INDEX" val="1_4_1"/>
  <p:tag name="KSO_WM_UNIT_PRESET_TEXT" val="单击此处添加文本具体内容，简明扼要的阐述您的观点单击此处添加文本具体内容，简明扼要的阐述您的观点"/>
</p:tagLst>
</file>

<file path=ppt/tags/tag8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9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l1-2"/>
  <p:tag name="KSO_WM_UNIT_TYPE" val="l_h_i"/>
  <p:tag name="KSO_WM_UNIT_INDEX" val="1_4_1"/>
</p:tagLst>
</file>

<file path=ppt/tags/tag8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D" val="custom2_9*a*1"/>
  <p:tag name="KSO_WM_UNIT_TYPE" val="a"/>
  <p:tag name="KSO_WM_UNIT_INDEX" val="1"/>
  <p:tag name="KSO_WM_DIAGRAM_GROUP_CODE" val="l1-2"/>
  <p:tag name="KSO_WM_UNIT_PRESET_TEXT" val="单击此处添加标题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ID" val="custom2_9*i*6"/>
  <p:tag name="KSO_WM_TEMPLATE_CATEGORY" val="custom"/>
  <p:tag name="KSO_WM_TEMPLATE_INDEX" val="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6"/>
</p:tagLst>
</file>

<file path=ppt/tags/tag8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VALUE" val="88"/>
  <p:tag name="KSO_WM_UNIT_HIGHLIGHT" val="0"/>
  <p:tag name="KSO_WM_UNIT_COMPATIBLE" val="0"/>
  <p:tag name="KSO_WM_UNIT_ID" val="custom2_9*f*1"/>
  <p:tag name="KSO_WM_UNIT_TEXT_FILL_FORE_SCHEMECOLOR_INDEX" val="16"/>
  <p:tag name="KSO_WM_UNIT_TEXT_FILL_TYPE" val="1"/>
  <p:tag name="KSO_WM_UNIT_USESOURCEFORMAT_APPLY" val="1"/>
  <p:tag name="KSO_WM_UNIT_TYPE" val="f"/>
  <p:tag name="KSO_WM_UNIT_INDEX" val="1"/>
  <p:tag name="KSO_WM_DIAGRAM_GROUP_CODE" val="l1-2"/>
  <p:tag name="KSO_WM_UNIT_PRESET_TEXT" val="单击此处添加文本具体内容，简明扼要的阐述您的观点。根据需要可酌情增减文字，以便观者准确的理解您传达的思想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ags/tag90.xml><?xml version="1.0" encoding="utf-8"?>
<p:tagLst xmlns:p="http://schemas.openxmlformats.org/presentationml/2006/main">
  <p:tag name="KSO_WM_TAG_VERSION" val="1.0"/>
  <p:tag name="KSO_WM_SLIDE_ITEM_CNT" val="4"/>
  <p:tag name="KSO_WM_SLIDE_LAYOUT" val="a_f_l"/>
  <p:tag name="KSO_WM_SLIDE_LAYOUT_CNT" val="1_1_1"/>
  <p:tag name="KSO_WM_SLIDE_TYPE" val="text"/>
  <p:tag name="KSO_WM_BEAUTIFY_FLAG" val="#wm#"/>
  <p:tag name="KSO_WM_SLIDE_POSITION" val="20*39"/>
  <p:tag name="KSO_WM_SLIDE_SIZE" val="851*467"/>
  <p:tag name="KSO_WM_TEMPLATE_CATEGORY" val="custom"/>
  <p:tag name="KSO_WM_TEMPLATE_INDEX" val="2"/>
  <p:tag name="KSO_WM_SLIDE_ID" val="custom2_9"/>
  <p:tag name="KSO_WM_SLIDE_INDEX" val="9"/>
  <p:tag name="KSO_WM_SLIDE_SUBTYPE" val="diag"/>
  <p:tag name="KSO_WM_DIAGRAM_GROUP_CODE" val="l1-2"/>
  <p:tag name="KSO_WM_SLIDE_DIAGTYPE" val="l"/>
</p:tagLst>
</file>

<file path=ppt/tags/tag9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ID" val="custom2_12*a*1"/>
  <p:tag name="KSO_WM_UNIT_PRESET_TEXT" val="THANK YOU"/>
</p:tagLst>
</file>

<file path=ppt/tags/tag92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81944_10"/>
  <p:tag name="KSO_WM_TEMPLATE_CATEGORY" val="custom"/>
  <p:tag name="KSO_WM_TEMPLATE_INDEX" val="2"/>
  <p:tag name="KSO_WM_SLIDE_ID" val="custom2_12"/>
  <p:tag name="KSO_WM_SLIDE_INDEX" val="12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演示</Application>
  <PresentationFormat/>
  <Paragraphs>106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Droid Sans Fallback</vt:lpstr>
      <vt:lpstr>Noto Color Emoji</vt:lpstr>
      <vt:lpstr>黑体</vt:lpstr>
      <vt:lpstr>Calibri</vt:lpstr>
      <vt:lpstr>微软雅黑</vt:lpstr>
      <vt:lpstr>Arial Unicode MS</vt:lpstr>
      <vt:lpstr>Arial Unicode MS</vt:lpstr>
      <vt:lpstr>宋体</vt:lpstr>
      <vt:lpstr>黑体</vt:lpstr>
      <vt:lpstr>通用模板-黑白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wtejing</cp:lastModifiedBy>
  <cp:revision>71</cp:revision>
  <dcterms:created xsi:type="dcterms:W3CDTF">2024-12-19T09:53:00Z</dcterms:created>
  <dcterms:modified xsi:type="dcterms:W3CDTF">2024-12-19T09:53:00Z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46B96478664A421BEEEA6367147B700A_42</vt:lpwstr>
  </property>
</Properties>
</file>