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i-conf.com.ua/wp-content/uploads/2020/11/PRIORITY-DIRECTIONS-OF-SCIENCE-AND-TECHNOLOGY-DEVELOPMENT-22-24.11.20.pdf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pattFill prst="pct90">
          <a:fgClr>
            <a:srgbClr val="B6F573"/>
          </a:fgClr>
          <a:bgClr>
            <a:srgbClr val="FFFFFF"/>
          </a:bgClr>
        </a:patt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/>
              <a:t>Магістерська робота з теми "Онтологічні моделі для інформаційного пошуку"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Юрченко Богдана Олегівна</a:t>
            </a:r>
            <a:endParaRPr lang="en-US"/>
          </a:p>
          <a:p>
            <a:pPr>
              <a:defRPr/>
            </a:pPr>
            <a:r>
              <a:rPr lang="en-US"/>
              <a:t>ТВ-01 мп </a:t>
            </a:r>
            <a:endParaRPr lang="en-US"/>
          </a:p>
          <a:p>
            <a:pPr>
              <a:defRPr/>
            </a:pPr>
            <a:r>
              <a:rPr lang="en-US"/>
              <a:t>Науковий керівник Коваль О.В.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6F573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Часткові наукове завдання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Провести аналіз звітів КПІ про наукове співробітництво </a:t>
            </a:r>
            <a:endParaRPr/>
          </a:p>
          <a:p>
            <a:pPr>
              <a:defRPr/>
            </a:pPr>
            <a:r>
              <a:rPr/>
              <a:t>Визначити стандарти опису публікацій та інших документів</a:t>
            </a:r>
            <a:endParaRPr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Визначити структуру документів звітів, сутності та їх звязки </a:t>
            </a:r>
            <a:endParaRPr/>
          </a:p>
          <a:p>
            <a:pPr>
              <a:defRPr/>
            </a:pPr>
            <a:r>
              <a:rPr/>
              <a:t>Створити онтологію із термінами і звязками для пошуку інформації в ресурсах, засновуючись на стандартах</a:t>
            </a:r>
            <a:endParaRPr/>
          </a:p>
          <a:p>
            <a:pPr>
              <a:defRPr/>
            </a:pPr>
            <a:r>
              <a:rPr/>
              <a:t>Розробити програмний продукт, що шукає інформацію про міжнародне співробітництво із указаних даних джерел</a:t>
            </a:r>
            <a:endParaRPr/>
          </a:p>
          <a:p>
            <a:pPr>
              <a:defRPr/>
            </a:pPr>
            <a:r>
              <a:rPr/>
              <a:t>Розробити інтерфейс для перегляду та аналізу зібраних даних (пошук, фільтрація, перегляд різних сутностей тощо)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6F573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Очікувані результати 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Розроблена (концепція) онтологія для збору інформації із звітів про міжнародне співробітництво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Розроблений програмний продукт для автоматизації пошуку інформації в звітах про міжнародне співробітництво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6F573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Попередні дослідження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Проект, в рамках якого було поставлене завдання для даної роботи 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Також дослідження на тему систем підтримки прийняття рішень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http://science.lpnu.ua/sites/default/files/journal-paper/2018/aug/14449/31.pdf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https://files.nas.gov.ua/PublicMessages/Documents/0/2019/11/191114173146616-5187.pdf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6F573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Попередні дослідження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Магістерська дисертація : 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Підхід до інтеграції реляційних баз даних з використанням онтологій</a:t>
            </a:r>
            <a:r>
              <a:rPr sz="2000" b="0">
                <a:latin typeface="Times New Roman"/>
                <a:ea typeface="Times New Roman"/>
                <a:cs typeface="Times New Roman"/>
              </a:rPr>
              <a:t>  (в рамках даної теми може розглядатися також інтеграція із реляційними базами даних)  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Домарацький Анатолій Сергійович </a:t>
            </a:r>
            <a:endParaRPr sz="2000" b="0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2000" b="0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ІНТЕГРАЦІЯ БАЗ ДАНИХ ТА БАЗ ЗНАНЬ НА ОСНОВІ ОНТОЛОГІЇ 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д.т.н. Глоба Л.С. (ІТС НТУУ „КПІ”) к.т.н. Терновой М.Ю. (ІТС НТУУ „КПІ”) Штогріна О. С. (ІТС НТУУ „КПІ”)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Стаття Онтології у контексті інтеграції інформації: представлення, методи та інструменти побудови 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 : 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О.М. Овдій, Г.Ю. Проскудіна</a:t>
            </a:r>
            <a:endParaRPr sz="2000" b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6F573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249724" y="37400"/>
            <a:ext cx="9572625" cy="67687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6F573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9079274" y="2948399"/>
            <a:ext cx="2426924" cy="3323812"/>
          </a:xfrm>
        </p:spPr>
        <p:txBody>
          <a:bodyPr/>
          <a:lstStyle/>
          <a:p>
            <a:pPr>
              <a:defRPr/>
            </a:pPr>
            <a:r>
              <a:rPr lang="en-US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2" tooltip="https://sci-conf.com.ua/wp-content/uploads/2020/11/PRIORITY-DIRECTIONS-OF-SCIENCE-AND-TECHNOLOGY-DEVELOPMENT-22-24.11.20.pdf"/>
              </a:rPr>
              <a:t>link to pdf</a:t>
            </a: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205340" y="9524"/>
            <a:ext cx="6714269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6F573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Стаття 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В процесі написання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"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Розробка системи для спільної розробки онтологій </a:t>
            </a:r>
            <a:r>
              <a:rPr/>
              <a:t>"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6F573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Актуальність дослідження. Проблема 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Задача роботи була визначена в результаті роботи на тему: «Дослідження і впровадження ключових технологій для моніторингу розвитку міжнародного співробітництва та створення системи підтримки ухвалення рішень в науково-технічній сфері». 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Завданнями роботи є дослідження і розробка ключових технологій для </a:t>
            </a:r>
            <a:r>
              <a:rPr lang="en-US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створення міжнародної системи моніторингу інформації та підтримки прийняття рішень в галузі міжнародного науково-технічного співробітництва. </a:t>
            </a:r>
            <a:endParaRPr u="s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6F573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Актуальність дослідження. Проблема 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Робота актуальна тому, що звязана із автоматизацією пошуку інформації про міжнародну діяльність. 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Результати роботи дозволять зменшити час, витрачений на пошук і аналіз даних про міжнародне науково-технічне співробітництво і таким чином зменшить витрати.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6F573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Протиріччя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/>
              <a:t>Керівництво університетів та інших організацій хоче мати структуровану інформацію про міжнародне співробітництво  інших організацій і хоче зменшити час та інші ресурси, потрібні для приняття решень.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Але звіти про міжнародне співробітництво не є структурованими та уніфікованими (і тому треба багато часу для їх аналізу).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6F573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Об'єкт , суб'єкт дослідження 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Об'єкт - онтологія мета даних ресурсів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Мета</a:t>
            </a:r>
            <a:r>
              <a:rPr/>
              <a:t> дисертаційної роботи - автоматизувати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(швидкість)пошук інформації у звітах про міжнародне співробітництво </a:t>
            </a:r>
            <a:r>
              <a:rPr/>
              <a:t>і таким чином спростити і здешевити приняття рішень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 галузі міжнародного науково-технічного співробітництва</a:t>
            </a:r>
            <a:endParaRPr u="non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6F573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Загальне наукове завдання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розробити методику збору інформації про міжнародне співробітництво</a:t>
            </a:r>
            <a:r>
              <a:rPr>
                <a:solidFill>
                  <a:schemeClr val="tx1"/>
                </a:solidFill>
              </a:rPr>
              <a:t> на основі онтологій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розробити програмне забеспечення для перегляду та аналізу знайдених знань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ONLYOFFICE/6.1.0.90</Application>
  <DocSecurity>0</DocSecurity>
  <PresentationFormat>Widescreen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2021-02-22T11:44:33Z</dcterms:modified>
  <cp:category/>
  <cp:contentStatus/>
  <cp:version/>
</cp:coreProperties>
</file>